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61" r:id="rId6"/>
    <p:sldId id="258" r:id="rId7"/>
    <p:sldId id="263" r:id="rId8"/>
    <p:sldId id="264" r:id="rId9"/>
    <p:sldId id="266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3" d="100"/>
          <a:sy n="63" d="100"/>
        </p:scale>
        <p:origin x="732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0-13T15:20:01.79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1,'12327'0,"-11747"0,-46 0,9482 0,-9826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0-13T15:20:01.79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1,'12327'0,"-11747"0,-46 0,9482 0,-9826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0-13T15:20:30.52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8010,'0'145,"0"-273,0-7868,0 7965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0-13T15:20:34.41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0,'0'3563,"0"-3527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0-13T15:20:41.56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3524,'0'67,"0"-41,0-23,0-9,0-3577,0 3553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0-13T15:20:46.70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20,'0'-18,"0"17,0 3,0 30,0 4026,0-4039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0-13T15:20:54.11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4104 0,'-3581'0,"3058"0,1088 0,-532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0-13T15:20:57.32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1,'5274'0,"-5233"0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0-13T15:21:00.93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0,'5071'0,"-5040"0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0-13T15:21:07.56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0-13T15:20:30.52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8010,'0'145,"0"-273,0-7868,0 7965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0-13T15:20:34.41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0,'0'3563,"0"-3527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0-13T15:20:41.56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3524,'0'67,"0"-41,0-23,0-9,0-3577,0 3553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0-13T15:20:46.70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20,'0'-18,"0"17,0 3,0 30,0 4026,0-4039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0-13T15:20:54.11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4104 0,'-3581'0,"3058"0,1088 0,-532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0-13T15:20:57.32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1,'5274'0,"-5233"0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0-13T15:21:00.93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0,'5071'0,"-5040"0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0-13T15:21:07.56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94AC6B-7222-5827-E56C-859ABE9D6A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4BB685-D5E9-3198-39DF-FF6105D8D9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1FA1C3-242E-E651-10BF-845981A1F6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58F89-FB89-467A-A292-EF2908D2E9EB}" type="datetimeFigureOut">
              <a:rPr lang="en-US" smtClean="0"/>
              <a:t>10/13/2022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C5D905-B9D8-76B6-83A8-B4A4742FF9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13A36E-5A19-9A7B-85BA-378A9FFDAF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28391D-DC2B-4B1C-9545-5C3827B5ED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8663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153C7-8A73-DADF-3AC7-3C59B92B8D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005EF7F-46F0-69E8-0D4E-D79B3F7221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3E604E-946E-B99B-63D6-106F10F00B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58F89-FB89-467A-A292-EF2908D2E9EB}" type="datetimeFigureOut">
              <a:rPr lang="en-US" smtClean="0"/>
              <a:t>10/13/2022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23B428-A331-121D-2B69-695595FEAB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99869B-0949-9A9B-422A-D47F8C891D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28391D-DC2B-4B1C-9545-5C3827B5ED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1186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88E8317-22F5-96A1-AD21-C7A22192500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995004C-94E5-F6F8-7410-D9A32E3CE9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121564-2A1D-4BA7-9E12-29B623E377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58F89-FB89-467A-A292-EF2908D2E9EB}" type="datetimeFigureOut">
              <a:rPr lang="en-US" smtClean="0"/>
              <a:t>10/13/2022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713596-7B00-03F8-837B-930944FFC5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99052F-2F79-EE95-87A5-FB32A4BAF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28391D-DC2B-4B1C-9545-5C3827B5ED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1292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1E3EEB-6BB8-BE37-60B1-FAC4DBC01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4551AF-FF2F-D03E-350C-D2E8253E1E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6D0CCC-DE09-E995-9207-BCBB012DEE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58F89-FB89-467A-A292-EF2908D2E9EB}" type="datetimeFigureOut">
              <a:rPr lang="en-US" smtClean="0"/>
              <a:t>10/13/2022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215B09-3DF5-B476-18E4-2ED8301392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85E88C-E69C-26A7-4444-9C6239BE3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28391D-DC2B-4B1C-9545-5C3827B5ED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98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C1536F-D8C4-3DC7-2EB2-841B1DCEF0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99D1F7-D4BC-C664-F9B6-1BC972FFD2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49D793-888A-C303-36A7-BB32951271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58F89-FB89-467A-A292-EF2908D2E9EB}" type="datetimeFigureOut">
              <a:rPr lang="en-US" smtClean="0"/>
              <a:t>10/13/2022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689731-FF26-15EB-A76A-A4D570C3A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7D4414-A264-A8A2-7973-5F75892EF2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28391D-DC2B-4B1C-9545-5C3827B5ED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0990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95724B-6F93-F3E0-09FB-3AA86A852D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1EAC33-B50E-5519-076A-D40F3A7E47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E8125F-C7A5-34FA-C2C8-3DE947E948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31B52C-9E3F-D801-E4F2-622C8F1FE3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58F89-FB89-467A-A292-EF2908D2E9EB}" type="datetimeFigureOut">
              <a:rPr lang="en-US" smtClean="0"/>
              <a:t>10/13/2022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CA1C6B-5261-37B0-5977-42F751167A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0FBE10-1475-B54A-EDE6-8640AC8654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28391D-DC2B-4B1C-9545-5C3827B5ED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9744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238F84-4B4A-DE3D-EB58-96C0C0E0A0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805DA5-A002-3B1C-DDCB-B3FF31E0DA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725BCA-37E8-9951-ED1E-14EBDB5085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AFCBC15-6784-7735-E89C-34EDF49DAB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C1DCBD7-746C-C74A-1E5F-6D567C35773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614AD23-2B4D-62D7-1ADD-CCCD046FAE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58F89-FB89-467A-A292-EF2908D2E9EB}" type="datetimeFigureOut">
              <a:rPr lang="en-US" smtClean="0"/>
              <a:t>10/13/2022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811130B-D61E-4669-4845-0456DC01AF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A9262AF-7E71-300B-6059-184E153CC3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28391D-DC2B-4B1C-9545-5C3827B5ED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5230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5E56B-91ED-751D-2730-F719B60126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F6B9E5D-A949-D549-D267-F4FF7104C8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58F89-FB89-467A-A292-EF2908D2E9EB}" type="datetimeFigureOut">
              <a:rPr lang="en-US" smtClean="0"/>
              <a:t>10/13/2022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CF1898-864F-FAC1-511D-A52BD0170C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5B56D5-3C48-1EAF-F4AD-100B538DA3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28391D-DC2B-4B1C-9545-5C3827B5ED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587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A5ECAD2-DFFA-1270-52A8-9871B98AB4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58F89-FB89-467A-A292-EF2908D2E9EB}" type="datetimeFigureOut">
              <a:rPr lang="en-US" smtClean="0"/>
              <a:t>10/13/2022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6C4171A-A64F-4FAC-8E86-56EF3E20C8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8F4562-DAC1-B115-91D9-D8AA1ABF3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28391D-DC2B-4B1C-9545-5C3827B5ED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5755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4C69D-1F65-1DFA-EC24-0F56CB41C6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A23263-DE24-7F09-5BEC-F8229F9B0E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9B66D9-1EDB-3ACF-9143-1FF4F124E6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63C6DB-F234-B147-B4B2-A64CC2A9D7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58F89-FB89-467A-A292-EF2908D2E9EB}" type="datetimeFigureOut">
              <a:rPr lang="en-US" smtClean="0"/>
              <a:t>10/13/2022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817364-33E4-89B1-2C62-6C577E4CE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1EBF82-F23B-D419-91D9-53A53A1810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28391D-DC2B-4B1C-9545-5C3827B5ED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123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FBCFC6-4523-ECDB-0FFF-7EC40F82D1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0BD0CF9-4A28-E43B-5416-7655D9DC733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716B6C-5C49-27ED-B25D-58BABC9FD5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1730CC-3C00-C35F-E2EC-7C7567189A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58F89-FB89-467A-A292-EF2908D2E9EB}" type="datetimeFigureOut">
              <a:rPr lang="en-US" smtClean="0"/>
              <a:t>10/13/2022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F7119E-C55D-2432-5523-BEE4ACA6C5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02390B-1BEE-4B3A-B1E8-A2E3B1F2C9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28391D-DC2B-4B1C-9545-5C3827B5ED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539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7C5347-9F05-CE69-09A2-26288CDBCD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920DF8-2DB7-4DF8-075C-B03CF11EDF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045164-1B8D-C601-9ED0-B6AFA0032DC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658F89-FB89-467A-A292-EF2908D2E9EB}" type="datetimeFigureOut">
              <a:rPr lang="en-US" smtClean="0"/>
              <a:t>10/13/2022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8D2A9F-DC65-932C-4242-84A8F77425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B830D8-1CF4-340A-9993-4A0D16C988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28391D-DC2B-4B1C-9545-5C3827B5ED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3450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2.png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image" Target="../media/image9.png"/><Relationship Id="rId18" Type="http://schemas.openxmlformats.org/officeDocument/2006/relationships/customXml" Target="../ink/ink8.xml"/><Relationship Id="rId3" Type="http://schemas.openxmlformats.org/officeDocument/2006/relationships/slideLayout" Target="../slideLayouts/slideLayout2.xml"/><Relationship Id="rId21" Type="http://schemas.openxmlformats.org/officeDocument/2006/relationships/image" Target="../media/image13.png"/><Relationship Id="rId7" Type="http://schemas.openxmlformats.org/officeDocument/2006/relationships/image" Target="../media/image6.png"/><Relationship Id="rId12" Type="http://schemas.openxmlformats.org/officeDocument/2006/relationships/customXml" Target="../ink/ink5.xml"/><Relationship Id="rId17" Type="http://schemas.openxmlformats.org/officeDocument/2006/relationships/image" Target="../media/image11.png"/><Relationship Id="rId2" Type="http://schemas.openxmlformats.org/officeDocument/2006/relationships/audio" Target="../media/media6.m4a"/><Relationship Id="rId16" Type="http://schemas.openxmlformats.org/officeDocument/2006/relationships/customXml" Target="../ink/ink7.xml"/><Relationship Id="rId20" Type="http://schemas.openxmlformats.org/officeDocument/2006/relationships/customXml" Target="../ink/ink9.xml"/><Relationship Id="rId1" Type="http://schemas.microsoft.com/office/2007/relationships/media" Target="../media/media6.m4a"/><Relationship Id="rId6" Type="http://schemas.openxmlformats.org/officeDocument/2006/relationships/customXml" Target="../ink/ink2.xml"/><Relationship Id="rId11" Type="http://schemas.openxmlformats.org/officeDocument/2006/relationships/image" Target="../media/image8.png"/><Relationship Id="rId5" Type="http://schemas.openxmlformats.org/officeDocument/2006/relationships/image" Target="../media/image5.png"/><Relationship Id="rId15" Type="http://schemas.openxmlformats.org/officeDocument/2006/relationships/image" Target="../media/image10.png"/><Relationship Id="rId10" Type="http://schemas.openxmlformats.org/officeDocument/2006/relationships/customXml" Target="../ink/ink4.xml"/><Relationship Id="rId19" Type="http://schemas.openxmlformats.org/officeDocument/2006/relationships/image" Target="../media/image12.png"/><Relationship Id="rId4" Type="http://schemas.openxmlformats.org/officeDocument/2006/relationships/customXml" Target="../ink/ink1.xml"/><Relationship Id="rId9" Type="http://schemas.openxmlformats.org/officeDocument/2006/relationships/image" Target="../media/image7.png"/><Relationship Id="rId14" Type="http://schemas.openxmlformats.org/officeDocument/2006/relationships/customXml" Target="../ink/ink6.xml"/><Relationship Id="rId22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customXml" Target="../ink/ink12.xml"/><Relationship Id="rId13" Type="http://schemas.openxmlformats.org/officeDocument/2006/relationships/image" Target="../media/image9.png"/><Relationship Id="rId18" Type="http://schemas.openxmlformats.org/officeDocument/2006/relationships/customXml" Target="../ink/ink17.xml"/><Relationship Id="rId3" Type="http://schemas.openxmlformats.org/officeDocument/2006/relationships/slideLayout" Target="../slideLayouts/slideLayout2.xml"/><Relationship Id="rId21" Type="http://schemas.openxmlformats.org/officeDocument/2006/relationships/image" Target="../media/image13.png"/><Relationship Id="rId7" Type="http://schemas.openxmlformats.org/officeDocument/2006/relationships/image" Target="../media/image6.png"/><Relationship Id="rId12" Type="http://schemas.openxmlformats.org/officeDocument/2006/relationships/customXml" Target="../ink/ink14.xml"/><Relationship Id="rId17" Type="http://schemas.openxmlformats.org/officeDocument/2006/relationships/image" Target="../media/image11.png"/><Relationship Id="rId2" Type="http://schemas.openxmlformats.org/officeDocument/2006/relationships/audio" Target="../media/media7.m4a"/><Relationship Id="rId16" Type="http://schemas.openxmlformats.org/officeDocument/2006/relationships/customXml" Target="../ink/ink16.xml"/><Relationship Id="rId20" Type="http://schemas.openxmlformats.org/officeDocument/2006/relationships/customXml" Target="../ink/ink18.xml"/><Relationship Id="rId1" Type="http://schemas.microsoft.com/office/2007/relationships/media" Target="../media/media7.m4a"/><Relationship Id="rId6" Type="http://schemas.openxmlformats.org/officeDocument/2006/relationships/customXml" Target="../ink/ink11.xml"/><Relationship Id="rId11" Type="http://schemas.openxmlformats.org/officeDocument/2006/relationships/image" Target="../media/image8.png"/><Relationship Id="rId5" Type="http://schemas.openxmlformats.org/officeDocument/2006/relationships/image" Target="../media/image5.png"/><Relationship Id="rId15" Type="http://schemas.openxmlformats.org/officeDocument/2006/relationships/image" Target="../media/image10.png"/><Relationship Id="rId10" Type="http://schemas.openxmlformats.org/officeDocument/2006/relationships/customXml" Target="../ink/ink13.xml"/><Relationship Id="rId19" Type="http://schemas.openxmlformats.org/officeDocument/2006/relationships/image" Target="../media/image12.png"/><Relationship Id="rId4" Type="http://schemas.openxmlformats.org/officeDocument/2006/relationships/customXml" Target="../ink/ink10.xml"/><Relationship Id="rId9" Type="http://schemas.openxmlformats.org/officeDocument/2006/relationships/image" Target="../media/image7.png"/><Relationship Id="rId14" Type="http://schemas.openxmlformats.org/officeDocument/2006/relationships/customXml" Target="../ink/ink15.xml"/><Relationship Id="rId22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2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9107B82-CD80-A72E-DA43-DC7EE146577F}"/>
              </a:ext>
            </a:extLst>
          </p:cNvPr>
          <p:cNvSpPr txBox="1"/>
          <p:nvPr/>
        </p:nvSpPr>
        <p:spPr>
          <a:xfrm>
            <a:off x="214216" y="175903"/>
            <a:ext cx="1153074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>
                <a:solidFill>
                  <a:srgbClr val="333333"/>
                </a:solidFill>
                <a:effectLst/>
                <a:latin typeface="-apple-system"/>
              </a:rPr>
              <a:t>1. </a:t>
            </a:r>
            <a:r>
              <a:rPr lang="en-US" b="0" i="0" dirty="0">
                <a:solidFill>
                  <a:srgbClr val="333333"/>
                </a:solidFill>
                <a:effectLst/>
                <a:latin typeface="-apple-system"/>
              </a:rPr>
              <a:t>Summarize </a:t>
            </a:r>
            <a:r>
              <a:rPr lang="en-US" b="1" i="0" dirty="0">
                <a:solidFill>
                  <a:srgbClr val="7D9FD3"/>
                </a:solidFill>
                <a:effectLst/>
                <a:latin typeface="-apple-system"/>
              </a:rPr>
              <a:t>the sources of harmful emissions</a:t>
            </a:r>
            <a:r>
              <a:rPr lang="en-US" b="0" i="0" dirty="0">
                <a:solidFill>
                  <a:srgbClr val="333333"/>
                </a:solidFill>
                <a:effectLst/>
                <a:latin typeface="-apple-system"/>
              </a:rPr>
              <a:t> from ICE-powered vehicles, especially gasoline fueled ICEs, and </a:t>
            </a:r>
            <a:r>
              <a:rPr lang="en-US" b="1" i="0" dirty="0">
                <a:solidFill>
                  <a:srgbClr val="7D9FD3"/>
                </a:solidFill>
                <a:effectLst/>
                <a:latin typeface="-apple-system"/>
              </a:rPr>
              <a:t>common solutions</a:t>
            </a:r>
            <a:r>
              <a:rPr lang="en-US" b="0" i="0" dirty="0">
                <a:solidFill>
                  <a:srgbClr val="333333"/>
                </a:solidFill>
                <a:effectLst/>
                <a:latin typeface="-apple-system"/>
              </a:rPr>
              <a:t> to reduce these harmful emissions.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05B5FCF-5F59-331C-7C8F-C7281AC8B4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404" y="706120"/>
            <a:ext cx="10530156" cy="6070600"/>
          </a:xfrm>
          <a:prstGeom prst="rect">
            <a:avLst/>
          </a:prstGeom>
        </p:spPr>
      </p:pic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89A1F4E1-2DD3-3059-683C-0E252BF825F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029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1452"/>
    </mc:Choice>
    <mc:Fallback>
      <p:transition spd="slow" advTm="914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512" x="857250" y="2182813"/>
          <p14:tracePt t="520" x="865188" y="2182813"/>
          <p14:tracePt t="528" x="892175" y="2173288"/>
          <p14:tracePt t="535" x="901700" y="2165350"/>
          <p14:tracePt t="544" x="936625" y="2138363"/>
          <p14:tracePt t="551" x="944563" y="2130425"/>
          <p14:tracePt t="560" x="954088" y="2120900"/>
          <p14:tracePt t="567" x="963613" y="2112963"/>
          <p14:tracePt t="575" x="971550" y="2103438"/>
          <p14:tracePt t="592" x="981075" y="2093913"/>
          <p14:tracePt t="720" x="963613" y="2068513"/>
          <p14:tracePt t="728" x="892175" y="2068513"/>
          <p14:tracePt t="736" x="857250" y="2068513"/>
          <p14:tracePt t="744" x="803275" y="2068513"/>
          <p14:tracePt t="751" x="777875" y="2058988"/>
          <p14:tracePt t="760" x="768350" y="2058988"/>
          <p14:tracePt t="1176" x="777875" y="2058988"/>
          <p14:tracePt t="1183" x="803275" y="2058988"/>
          <p14:tracePt t="1192" x="839788" y="2032000"/>
          <p14:tracePt t="1208" x="847725" y="2032000"/>
          <p14:tracePt t="1248" x="884238" y="2032000"/>
          <p14:tracePt t="1263" x="909638" y="2024063"/>
          <p14:tracePt t="1289" x="919163" y="2014538"/>
          <p14:tracePt t="3472" x="927100" y="1989138"/>
          <p14:tracePt t="3481" x="936625" y="1970088"/>
          <p14:tracePt t="3488" x="954088" y="1952625"/>
          <p14:tracePt t="3528" x="963613" y="1952625"/>
          <p14:tracePt t="3560" x="971550" y="1952625"/>
          <p14:tracePt t="3576" x="1006475" y="1944688"/>
          <p14:tracePt t="3591" x="1016000" y="1944688"/>
          <p14:tracePt t="3599" x="1025525" y="1944688"/>
          <p14:tracePt t="3615" x="1042988" y="1944688"/>
          <p14:tracePt t="4064" x="1042988" y="1935163"/>
          <p14:tracePt t="4072" x="1042988" y="1927225"/>
          <p14:tracePt t="4880" x="1042988" y="1917700"/>
          <p14:tracePt t="4888" x="1050925" y="1908175"/>
          <p14:tracePt t="4896" x="1087438" y="1882775"/>
          <p14:tracePt t="4904" x="1095375" y="1855788"/>
          <p14:tracePt t="4913" x="1139825" y="1847850"/>
          <p14:tracePt t="4920" x="1157288" y="1838325"/>
          <p14:tracePt t="4927" x="1201738" y="1793875"/>
          <p14:tracePt t="4936" x="1209675" y="1785938"/>
          <p14:tracePt t="4943" x="1246188" y="1749425"/>
          <p14:tracePt t="4960" x="1254125" y="1741488"/>
          <p14:tracePt t="4968" x="1263650" y="1704975"/>
          <p14:tracePt t="4975" x="1263650" y="1697038"/>
          <p14:tracePt t="4984" x="1281113" y="1662113"/>
          <p14:tracePt t="4991" x="1298575" y="1643063"/>
          <p14:tracePt t="5000" x="1308100" y="1625600"/>
          <p14:tracePt t="5008" x="1325563" y="1581150"/>
          <p14:tracePt t="5015" x="1343025" y="1555750"/>
          <p14:tracePt t="5023" x="1370013" y="1538288"/>
          <p14:tracePt t="5031" x="1395413" y="1493838"/>
          <p14:tracePt t="5040" x="1404938" y="1484313"/>
          <p14:tracePt t="5047" x="1431925" y="1449388"/>
          <p14:tracePt t="5064" x="1439863" y="1439863"/>
          <p14:tracePt t="5072" x="1457325" y="1422400"/>
          <p14:tracePt t="5079" x="1474788" y="1397000"/>
          <p14:tracePt t="5088" x="1484313" y="1387475"/>
          <p14:tracePt t="5096" x="1519238" y="1352550"/>
          <p14:tracePt t="5104" x="1528763" y="1343025"/>
          <p14:tracePt t="5112" x="1536700" y="1335088"/>
          <p14:tracePt t="5120" x="1581150" y="1308100"/>
          <p14:tracePt t="5128" x="1608138" y="1281113"/>
          <p14:tracePt t="5136" x="1616075" y="1281113"/>
          <p14:tracePt t="5144" x="1643063" y="1273175"/>
          <p14:tracePt t="5152" x="1652588" y="1263650"/>
          <p14:tracePt t="5159" x="1670050" y="1246188"/>
          <p14:tracePt t="5168" x="1714500" y="1228725"/>
          <p14:tracePt t="5176" x="1731963" y="1219200"/>
          <p14:tracePt t="5184" x="1757363" y="1201738"/>
          <p14:tracePt t="5192" x="1784350" y="1184275"/>
          <p14:tracePt t="5200" x="1811338" y="1157288"/>
          <p14:tracePt t="5208" x="1828800" y="1131888"/>
          <p14:tracePt t="5216" x="1873250" y="1104900"/>
          <p14:tracePt t="5224" x="1890713" y="1095375"/>
          <p14:tracePt t="5231" x="1935163" y="1069975"/>
          <p14:tracePt t="5241" x="1960563" y="1042988"/>
          <p14:tracePt t="5248" x="1970088" y="1033463"/>
          <p14:tracePt t="5256" x="1987550" y="1025525"/>
          <p14:tracePt t="5263" x="2022475" y="998538"/>
          <p14:tracePt t="5272" x="2049463" y="990600"/>
          <p14:tracePt t="5280" x="2058988" y="971550"/>
          <p14:tracePt t="5288" x="2093913" y="963613"/>
          <p14:tracePt t="5296" x="2120900" y="936625"/>
          <p14:tracePt t="5304" x="2155825" y="928688"/>
          <p14:tracePt t="5313" x="2163763" y="919163"/>
          <p14:tracePt t="5319" x="2225675" y="892175"/>
          <p14:tracePt t="5328" x="2252663" y="866775"/>
          <p14:tracePt t="5336" x="2262188" y="857250"/>
          <p14:tracePt t="5344" x="2287588" y="847725"/>
          <p14:tracePt t="5360" x="2314575" y="822325"/>
          <p14:tracePt t="5368" x="2324100" y="812800"/>
          <p14:tracePt t="5376" x="2332038" y="804863"/>
          <p14:tracePt t="5384" x="2341563" y="804863"/>
          <p14:tracePt t="5391" x="2349500" y="795338"/>
          <p14:tracePt t="5408" x="2359025" y="795338"/>
          <p14:tracePt t="5424" x="2386013" y="768350"/>
          <p14:tracePt t="5568" x="2393950" y="768350"/>
          <p14:tracePt t="5592" x="2403475" y="768350"/>
          <p14:tracePt t="5608" x="2411413" y="768350"/>
          <p14:tracePt t="5616" x="2428875" y="768350"/>
          <p14:tracePt t="5624" x="2455863" y="768350"/>
          <p14:tracePt t="5631" x="2490788" y="768350"/>
          <p14:tracePt t="5640" x="2527300" y="768350"/>
          <p14:tracePt t="5647" x="2562225" y="777875"/>
          <p14:tracePt t="5656" x="2589213" y="777875"/>
          <p14:tracePt t="5663" x="2624138" y="777875"/>
          <p14:tracePt t="5672" x="2651125" y="785813"/>
          <p14:tracePt t="5679" x="2668588" y="785813"/>
          <p14:tracePt t="5688" x="2693988" y="785813"/>
          <p14:tracePt t="5695" x="2730500" y="785813"/>
          <p14:tracePt t="5704" x="2738438" y="785813"/>
          <p14:tracePt t="5711" x="2755900" y="785813"/>
          <p14:tracePt t="5720" x="2792413" y="785813"/>
          <p14:tracePt t="5729" x="2817813" y="785813"/>
          <p14:tracePt t="5736" x="2854325" y="785813"/>
          <p14:tracePt t="5743" x="2906713" y="785813"/>
          <p14:tracePt t="5752" x="2924175" y="785813"/>
          <p14:tracePt t="5760" x="2968625" y="785813"/>
          <p14:tracePt t="5768" x="3003550" y="785813"/>
          <p14:tracePt t="5776" x="3038475" y="785813"/>
          <p14:tracePt t="5784" x="3048000" y="785813"/>
          <p14:tracePt t="5792" x="3082925" y="785813"/>
          <p14:tracePt t="5800" x="3092450" y="785813"/>
          <p14:tracePt t="5808" x="3100388" y="785813"/>
          <p14:tracePt t="5824" x="3109913" y="785813"/>
          <p14:tracePt t="5856" x="3127375" y="785813"/>
          <p14:tracePt t="5896" x="3144838" y="785813"/>
          <p14:tracePt t="5920" x="3162300" y="777875"/>
          <p14:tracePt t="5944" x="3162300" y="760413"/>
          <p14:tracePt t="5960" x="3171825" y="750888"/>
          <p14:tracePt t="6016" x="3171825" y="733425"/>
          <p14:tracePt t="6024" x="3179763" y="723900"/>
          <p14:tracePt t="6040" x="3189288" y="715963"/>
          <p14:tracePt t="6047" x="3206750" y="706438"/>
          <p14:tracePt t="6056" x="3216275" y="698500"/>
          <p14:tracePt t="6063" x="3224213" y="681038"/>
          <p14:tracePt t="6072" x="3233738" y="671513"/>
          <p14:tracePt t="6079" x="3251200" y="663575"/>
          <p14:tracePt t="6088" x="3295650" y="636588"/>
          <p14:tracePt t="6095" x="3330575" y="609600"/>
          <p14:tracePt t="6112" x="3340100" y="601663"/>
          <p14:tracePt t="6120" x="3365500" y="592138"/>
          <p14:tracePt t="6136" x="3375025" y="582613"/>
          <p14:tracePt t="6145" x="3409950" y="557213"/>
          <p14:tracePt t="6184" x="3419475" y="557213"/>
          <p14:tracePt t="6200" x="3427413" y="557213"/>
          <p14:tracePt t="6208" x="3436938" y="574675"/>
          <p14:tracePt t="6224" x="3454400" y="582613"/>
          <p14:tracePt t="6231" x="3481388" y="592138"/>
          <p14:tracePt t="6239" x="3481388" y="601663"/>
          <p14:tracePt t="6247" x="3498850" y="627063"/>
          <p14:tracePt t="6263" x="3525838" y="644525"/>
          <p14:tracePt t="6271" x="3533775" y="663575"/>
          <p14:tracePt t="6288" x="3543300" y="671513"/>
          <p14:tracePt t="6295" x="3560763" y="681038"/>
          <p14:tracePt t="6303" x="3578225" y="688975"/>
          <p14:tracePt t="6312" x="3586163" y="715963"/>
          <p14:tracePt t="6320" x="3630613" y="715963"/>
          <p14:tracePt t="6328" x="3640138" y="723900"/>
          <p14:tracePt t="6336" x="3667125" y="733425"/>
          <p14:tracePt t="6345" x="3709988" y="733425"/>
          <p14:tracePt t="6353" x="3746500" y="742950"/>
          <p14:tracePt t="6359" x="3763963" y="742950"/>
          <p14:tracePt t="6368" x="3816350" y="742950"/>
          <p14:tracePt t="6376" x="3825875" y="742950"/>
          <p14:tracePt t="6384" x="3833813" y="742950"/>
          <p14:tracePt t="6392" x="3860800" y="768350"/>
          <p14:tracePt t="6400" x="3870325" y="768350"/>
          <p14:tracePt t="6423" x="3878263" y="768350"/>
          <p14:tracePt t="6440" x="3887788" y="768350"/>
          <p14:tracePt t="6447" x="3922713" y="760413"/>
          <p14:tracePt t="6463" x="3932238" y="742950"/>
          <p14:tracePt t="6471" x="3932238" y="733425"/>
          <p14:tracePt t="6479" x="3940175" y="723900"/>
          <p14:tracePt t="6495" x="3949700" y="715963"/>
          <p14:tracePt t="6536" x="3949700" y="706438"/>
          <p14:tracePt t="6560" x="3967163" y="671513"/>
          <p14:tracePt t="6584" x="3975100" y="663575"/>
          <p14:tracePt t="6599" x="3984625" y="654050"/>
          <p14:tracePt t="6615" x="3992563" y="644525"/>
          <p14:tracePt t="6631" x="4002088" y="636588"/>
          <p14:tracePt t="6647" x="4011613" y="627063"/>
          <p14:tracePt t="6727" x="4019550" y="627063"/>
          <p14:tracePt t="6735" x="4029075" y="627063"/>
          <p14:tracePt t="6759" x="4046538" y="627063"/>
          <p14:tracePt t="6783" x="4002088" y="654050"/>
          <p14:tracePt t="6791" x="3932238" y="654050"/>
          <p14:tracePt t="6800" x="3878263" y="681038"/>
          <p14:tracePt t="6808" x="3870325" y="681038"/>
          <p14:tracePt t="7119" x="3870325" y="688975"/>
          <p14:tracePt t="7127" x="3878263" y="698500"/>
          <p14:tracePt t="7135" x="3878263" y="723900"/>
          <p14:tracePt t="7151" x="3878263" y="733425"/>
          <p14:tracePt t="7160" x="3887788" y="742950"/>
          <p14:tracePt t="7168" x="3887788" y="777875"/>
          <p14:tracePt t="7176" x="3922713" y="795338"/>
          <p14:tracePt t="7184" x="3967163" y="812800"/>
          <p14:tracePt t="7192" x="4019550" y="822325"/>
          <p14:tracePt t="7200" x="4090988" y="822325"/>
          <p14:tracePt t="7208" x="4143375" y="857250"/>
          <p14:tracePt t="7216" x="4195763" y="857250"/>
          <p14:tracePt t="7224" x="4232275" y="857250"/>
          <p14:tracePt t="7232" x="4284663" y="857250"/>
          <p14:tracePt t="7240" x="4294188" y="857250"/>
          <p14:tracePt t="7248" x="4338638" y="857250"/>
          <p14:tracePt t="7256" x="4391025" y="847725"/>
          <p14:tracePt t="7263" x="4418013" y="847725"/>
          <p14:tracePt t="7272" x="4470400" y="839788"/>
          <p14:tracePt t="7279" x="4522788" y="839788"/>
          <p14:tracePt t="7288" x="4594225" y="822325"/>
          <p14:tracePt t="7295" x="4611688" y="822325"/>
          <p14:tracePt t="7303" x="4664075" y="822325"/>
          <p14:tracePt t="7311" x="4718050" y="822325"/>
          <p14:tracePt t="7320" x="4787900" y="822325"/>
          <p14:tracePt t="7327" x="4832350" y="822325"/>
          <p14:tracePt t="7336" x="4921250" y="822325"/>
          <p14:tracePt t="7344" x="4991100" y="822325"/>
          <p14:tracePt t="7352" x="5062538" y="822325"/>
          <p14:tracePt t="7361" x="5114925" y="822325"/>
          <p14:tracePt t="7368" x="5141913" y="822325"/>
          <p14:tracePt t="7376" x="5194300" y="804863"/>
          <p14:tracePt t="7384" x="5203825" y="795338"/>
          <p14:tracePt t="7400" x="5211763" y="795338"/>
          <p14:tracePt t="7424" x="5248275" y="785813"/>
          <p14:tracePt t="7464" x="5256213" y="777875"/>
          <p14:tracePt t="7544" x="5265738" y="768350"/>
          <p14:tracePt t="7560" x="5265738" y="760413"/>
          <p14:tracePt t="7568" x="5273675" y="750888"/>
          <p14:tracePt t="7600" x="5273675" y="742950"/>
          <p14:tracePt t="7608" x="5283200" y="723900"/>
          <p14:tracePt t="7616" x="5292725" y="715963"/>
          <p14:tracePt t="7632" x="5300663" y="698500"/>
          <p14:tracePt t="7672" x="5300663" y="688975"/>
          <p14:tracePt t="7679" x="5318125" y="681038"/>
          <p14:tracePt t="7704" x="5327650" y="671513"/>
          <p14:tracePt t="7720" x="5335588" y="671513"/>
          <p14:tracePt t="7744" x="5354638" y="654050"/>
          <p14:tracePt t="7760" x="5362575" y="644525"/>
          <p14:tracePt t="7792" x="5389563" y="636588"/>
          <p14:tracePt t="7823" x="5397500" y="636588"/>
          <p14:tracePt t="8536" x="5407025" y="636588"/>
          <p14:tracePt t="8543" x="5451475" y="636588"/>
          <p14:tracePt t="8552" x="5521325" y="636588"/>
          <p14:tracePt t="8560" x="5575300" y="636588"/>
          <p14:tracePt t="8568" x="5627688" y="636588"/>
          <p14:tracePt t="8576" x="5672138" y="636588"/>
          <p14:tracePt t="8584" x="5741988" y="636588"/>
          <p14:tracePt t="8592" x="5813425" y="636588"/>
          <p14:tracePt t="8600" x="5883275" y="636588"/>
          <p14:tracePt t="8608" x="5954713" y="636588"/>
          <p14:tracePt t="8616" x="6007100" y="636588"/>
          <p14:tracePt t="8624" x="6061075" y="636588"/>
          <p14:tracePt t="8632" x="6113463" y="636588"/>
          <p14:tracePt t="8640" x="6148388" y="636588"/>
          <p14:tracePt t="8648" x="6202363" y="636588"/>
          <p14:tracePt t="8656" x="6237288" y="636588"/>
          <p14:tracePt t="8663" x="6272213" y="636588"/>
          <p14:tracePt t="8672" x="6299200" y="636588"/>
          <p14:tracePt t="8680" x="6316663" y="636588"/>
          <p14:tracePt t="8688" x="6326188" y="636588"/>
          <p14:tracePt t="8695" x="6351588" y="636588"/>
          <p14:tracePt t="8703" x="6361113" y="636588"/>
          <p14:tracePt t="8711" x="6370638" y="636588"/>
          <p14:tracePt t="8727" x="6378575" y="636588"/>
          <p14:tracePt t="8743" x="6396038" y="636588"/>
          <p14:tracePt t="8751" x="6405563" y="636588"/>
          <p14:tracePt t="8768" x="6413500" y="636588"/>
          <p14:tracePt t="8784" x="6430963" y="636588"/>
          <p14:tracePt t="8799" x="6450013" y="636588"/>
          <p14:tracePt t="8807" x="6457950" y="636588"/>
          <p14:tracePt t="8815" x="6467475" y="636588"/>
          <p14:tracePt t="8824" x="6475413" y="636588"/>
          <p14:tracePt t="8832" x="6502400" y="636588"/>
          <p14:tracePt t="8848" x="6511925" y="636588"/>
          <p14:tracePt t="8856" x="6519863" y="636588"/>
          <p14:tracePt t="8864" x="6529388" y="636588"/>
          <p14:tracePt t="8872" x="6546850" y="636588"/>
          <p14:tracePt t="8879" x="6554788" y="636588"/>
          <p14:tracePt t="8896" x="6573838" y="636588"/>
          <p14:tracePt t="8904" x="6581775" y="636588"/>
          <p14:tracePt t="8920" x="6608763" y="627063"/>
          <p14:tracePt t="8936" x="6626225" y="627063"/>
          <p14:tracePt t="8944" x="6634163" y="627063"/>
          <p14:tracePt t="8951" x="6653213" y="627063"/>
          <p14:tracePt t="8976" x="6661150" y="627063"/>
          <p14:tracePt t="8993" x="6670675" y="627063"/>
          <p14:tracePt t="9008" x="6678613" y="627063"/>
          <p14:tracePt t="9024" x="6705600" y="627063"/>
          <p14:tracePt t="9040" x="6715125" y="627063"/>
          <p14:tracePt t="9048" x="6723063" y="627063"/>
          <p14:tracePt t="9056" x="6732588" y="627063"/>
          <p14:tracePt t="9064" x="6767513" y="609600"/>
          <p14:tracePt t="9080" x="6784975" y="609600"/>
          <p14:tracePt t="9087" x="6811963" y="609600"/>
          <p14:tracePt t="9096" x="6819900" y="609600"/>
          <p14:tracePt t="9104" x="6829425" y="609600"/>
          <p14:tracePt t="9111" x="6837363" y="609600"/>
          <p14:tracePt t="9120" x="6856413" y="609600"/>
          <p14:tracePt t="9136" x="6873875" y="609600"/>
          <p14:tracePt t="9143" x="6881813" y="609600"/>
          <p14:tracePt t="9168" x="6891338" y="609600"/>
          <p14:tracePt t="9184" x="6908800" y="609600"/>
          <p14:tracePt t="9376" x="6881813" y="609600"/>
          <p14:tracePt t="9384" x="6864350" y="609600"/>
          <p14:tracePt t="9392" x="6794500" y="609600"/>
          <p14:tracePt t="9400" x="6757988" y="609600"/>
          <p14:tracePt t="9408" x="6696075" y="582613"/>
          <p14:tracePt t="9416" x="6678613" y="582613"/>
          <p14:tracePt t="9856" x="6678613" y="601663"/>
          <p14:tracePt t="9864" x="6678613" y="609600"/>
          <p14:tracePt t="9872" x="6678613" y="627063"/>
          <p14:tracePt t="9880" x="6715125" y="706438"/>
          <p14:tracePt t="9888" x="6750050" y="742950"/>
          <p14:tracePt t="9896" x="6777038" y="768350"/>
          <p14:tracePt t="9904" x="6802438" y="777875"/>
          <p14:tracePt t="9912" x="6811963" y="777875"/>
          <p14:tracePt t="9920" x="6829425" y="795338"/>
          <p14:tracePt t="9936" x="6829425" y="830263"/>
          <p14:tracePt t="9943" x="6829425" y="884238"/>
          <p14:tracePt t="9951" x="6829425" y="901700"/>
          <p14:tracePt t="9959" x="6829425" y="954088"/>
          <p14:tracePt t="9968" x="6829425" y="1008063"/>
          <p14:tracePt t="9975" x="6794500" y="1087438"/>
          <p14:tracePt t="9984" x="6794500" y="1139825"/>
          <p14:tracePt t="9993" x="6767513" y="1228725"/>
          <p14:tracePt t="9999" x="6757988" y="1263650"/>
          <p14:tracePt t="10009" x="6723063" y="1370013"/>
          <p14:tracePt t="10016" x="6705600" y="1466850"/>
          <p14:tracePt t="10024" x="6696075" y="1546225"/>
          <p14:tracePt t="10032" x="6678613" y="1662113"/>
          <p14:tracePt t="10039" x="6643688" y="1758950"/>
          <p14:tracePt t="10048" x="6643688" y="1882775"/>
          <p14:tracePt t="10056" x="6643688" y="1970088"/>
          <p14:tracePt t="10064" x="6643688" y="2085975"/>
          <p14:tracePt t="10072" x="6643688" y="2200275"/>
          <p14:tracePt t="10080" x="6643688" y="2297113"/>
          <p14:tracePt t="10087" x="6643688" y="2395538"/>
          <p14:tracePt t="10096" x="6670675" y="2509838"/>
          <p14:tracePt t="10103" x="6678613" y="2589213"/>
          <p14:tracePt t="10111" x="6705600" y="2624138"/>
          <p14:tracePt t="10120" x="6740525" y="2713038"/>
          <p14:tracePt t="10127" x="6740525" y="2765425"/>
          <p14:tracePt t="10135" x="6750050" y="2801938"/>
          <p14:tracePt t="10143" x="6777038" y="2846388"/>
          <p14:tracePt t="10152" x="6777038" y="2854325"/>
          <p14:tracePt t="10159" x="6777038" y="2871788"/>
          <p14:tracePt t="10168" x="6777038" y="2881313"/>
          <p14:tracePt t="10175" x="6777038" y="2916238"/>
          <p14:tracePt t="10192" x="6777038" y="2925763"/>
          <p14:tracePt t="10200" x="6777038" y="2933700"/>
          <p14:tracePt t="10216" x="6777038" y="2987675"/>
          <p14:tracePt t="10232" x="6777038" y="2995613"/>
          <p14:tracePt t="10240" x="6777038" y="3013075"/>
          <p14:tracePt t="10258" x="6757988" y="3074988"/>
          <p14:tracePt t="10264" x="6750050" y="3101975"/>
          <p14:tracePt t="10271" x="6750050" y="3111500"/>
          <p14:tracePt t="10280" x="6750050" y="3154363"/>
          <p14:tracePt t="10288" x="6750050" y="3190875"/>
          <p14:tracePt t="10296" x="6723063" y="3216275"/>
          <p14:tracePt t="10304" x="6723063" y="3270250"/>
          <p14:tracePt t="10312" x="6723063" y="3287713"/>
          <p14:tracePt t="10320" x="6723063" y="3340100"/>
          <p14:tracePt t="10327" x="6715125" y="3376613"/>
          <p14:tracePt t="10336" x="6715125" y="3402013"/>
          <p14:tracePt t="10343" x="6715125" y="3438525"/>
          <p14:tracePt t="10352" x="6715125" y="3446463"/>
          <p14:tracePt t="10359" x="6715125" y="3463925"/>
          <p14:tracePt t="10368" x="6715125" y="3490913"/>
          <p14:tracePt t="10375" x="6715125" y="3508375"/>
          <p14:tracePt t="10384" x="6715125" y="3517900"/>
          <p14:tracePt t="10391" x="6705600" y="3543300"/>
          <p14:tracePt t="10400" x="6705600" y="3552825"/>
          <p14:tracePt t="10408" x="6705600" y="3562350"/>
          <p14:tracePt t="10432" x="6705600" y="3570288"/>
          <p14:tracePt t="10440" x="6696075" y="3579813"/>
          <p14:tracePt t="10480" x="6696075" y="3587750"/>
          <p14:tracePt t="10495" x="6696075" y="3605213"/>
          <p14:tracePt t="10521" x="6696075" y="3614738"/>
          <p14:tracePt t="10536" x="6696075" y="3622675"/>
          <p14:tracePt t="10567" x="6696075" y="3632200"/>
          <p14:tracePt t="10575" x="6696075" y="3641725"/>
          <p14:tracePt t="10600" x="6696075" y="3649663"/>
          <p14:tracePt t="10616" x="6705600" y="3659188"/>
          <p14:tracePt t="10656" x="6723063" y="3659188"/>
          <p14:tracePt t="10680" x="6732588" y="3649663"/>
          <p14:tracePt t="10744" x="6732588" y="3641725"/>
          <p14:tracePt t="10759" x="6732588" y="3614738"/>
          <p14:tracePt t="10880" x="6750050" y="3597275"/>
          <p14:tracePt t="10888" x="6757988" y="3597275"/>
          <p14:tracePt t="10896" x="6767513" y="3597275"/>
          <p14:tracePt t="10912" x="6784975" y="3579813"/>
          <p14:tracePt t="10927" x="6811963" y="3579813"/>
          <p14:tracePt t="10936" x="6819900" y="3570288"/>
          <p14:tracePt t="10951" x="6837363" y="3562350"/>
          <p14:tracePt t="10968" x="6856413" y="3552825"/>
          <p14:tracePt t="10991" x="6864350" y="3543300"/>
          <p14:tracePt t="11008" x="6873875" y="3543300"/>
          <p14:tracePt t="11024" x="6891338" y="3535363"/>
          <p14:tracePt t="11048" x="6918325" y="3535363"/>
          <p14:tracePt t="11088" x="6926263" y="3535363"/>
          <p14:tracePt t="11120" x="6935788" y="3535363"/>
          <p14:tracePt t="11720" x="6943725" y="3535363"/>
          <p14:tracePt t="11736" x="6953250" y="3535363"/>
          <p14:tracePt t="11743" x="6980238" y="3552825"/>
          <p14:tracePt t="11752" x="6988175" y="3562350"/>
          <p14:tracePt t="11759" x="6988175" y="3597275"/>
          <p14:tracePt t="11768" x="6997700" y="3622675"/>
          <p14:tracePt t="11775" x="7015163" y="3659188"/>
          <p14:tracePt t="11783" x="7023100" y="3694113"/>
          <p14:tracePt t="11791" x="7059613" y="3721100"/>
          <p14:tracePt t="11800" x="7077075" y="3746500"/>
          <p14:tracePt t="11808" x="7085013" y="3756025"/>
          <p14:tracePt t="11816" x="7094538" y="3765550"/>
          <p14:tracePt t="11824" x="7112000" y="3790950"/>
          <p14:tracePt t="11857" x="7121525" y="3800475"/>
          <p14:tracePt t="11864" x="7138988" y="3800475"/>
          <p14:tracePt t="11872" x="7146925" y="3800475"/>
          <p14:tracePt t="11880" x="7156450" y="3800475"/>
          <p14:tracePt t="11888" x="7164388" y="3808413"/>
          <p14:tracePt t="11896" x="7183438" y="3808413"/>
          <p14:tracePt t="11912" x="7191375" y="3808413"/>
          <p14:tracePt t="11991" x="7173913" y="3783013"/>
          <p14:tracePt t="12000" x="7146925" y="3765550"/>
          <p14:tracePt t="12007" x="7059613" y="3729038"/>
          <p14:tracePt t="12016" x="7050088" y="3721100"/>
          <p14:tracePt t="12351" x="7059613" y="3721100"/>
          <p14:tracePt t="12359" x="7067550" y="3721100"/>
          <p14:tracePt t="12375" x="7085013" y="3721100"/>
          <p14:tracePt t="12391" x="7102475" y="3721100"/>
          <p14:tracePt t="12399" x="7121525" y="3729038"/>
          <p14:tracePt t="12407" x="7129463" y="3729038"/>
          <p14:tracePt t="12416" x="7164388" y="3729038"/>
          <p14:tracePt t="12464" x="7173913" y="3729038"/>
          <p14:tracePt t="12472" x="7208838" y="3729038"/>
          <p14:tracePt t="12480" x="7218363" y="3729038"/>
          <p14:tracePt t="12488" x="7226300" y="3729038"/>
          <p14:tracePt t="12496" x="7235825" y="3729038"/>
          <p14:tracePt t="12504" x="7253288" y="3729038"/>
          <p14:tracePt t="12512" x="7262813" y="3729038"/>
          <p14:tracePt t="12528" x="7280275" y="3729038"/>
          <p14:tracePt t="12584" x="7288213" y="3729038"/>
          <p14:tracePt t="12601" x="7305675" y="3729038"/>
          <p14:tracePt t="12648" x="7315200" y="3738563"/>
          <p14:tracePt t="12664" x="7324725" y="3756025"/>
          <p14:tracePt t="12672" x="7324725" y="3765550"/>
          <p14:tracePt t="12679" x="7332663" y="3773488"/>
          <p14:tracePt t="12688" x="7332663" y="3783013"/>
          <p14:tracePt t="12695" x="7350125" y="3800475"/>
          <p14:tracePt t="12704" x="7350125" y="3808413"/>
          <p14:tracePt t="12711" x="7359650" y="3827463"/>
          <p14:tracePt t="12719" x="7367588" y="3835400"/>
          <p14:tracePt t="12888" x="7342188" y="3817938"/>
          <p14:tracePt t="12895" x="7315200" y="3783013"/>
          <p14:tracePt t="13152" x="7367588" y="3783013"/>
          <p14:tracePt t="13160" x="7386638" y="3808413"/>
          <p14:tracePt t="13168" x="7429500" y="3808413"/>
          <p14:tracePt t="13176" x="7473950" y="3808413"/>
          <p14:tracePt t="13191" x="7491413" y="3808413"/>
          <p14:tracePt t="13216" x="7500938" y="3800475"/>
          <p14:tracePt t="13240" x="7508875" y="3800475"/>
          <p14:tracePt t="13248" x="7527925" y="3800475"/>
          <p14:tracePt t="13256" x="7535863" y="3800475"/>
          <p14:tracePt t="13264" x="7545388" y="3800475"/>
          <p14:tracePt t="13273" x="7570788" y="3783013"/>
          <p14:tracePt t="13280" x="7580313" y="3783013"/>
          <p14:tracePt t="13288" x="7589838" y="3783013"/>
          <p14:tracePt t="13295" x="7597775" y="3783013"/>
          <p14:tracePt t="13303" x="7607300" y="3783013"/>
          <p14:tracePt t="13311" x="7659688" y="3765550"/>
          <p14:tracePt t="13328" x="7694613" y="3765550"/>
          <p14:tracePt t="13336" x="7704138" y="3756025"/>
          <p14:tracePt t="13344" x="7712075" y="3756025"/>
          <p14:tracePt t="13352" x="7721600" y="3756025"/>
          <p14:tracePt t="13360" x="7748588" y="3738563"/>
          <p14:tracePt t="13368" x="7756525" y="3738563"/>
          <p14:tracePt t="13376" x="7766050" y="3738563"/>
          <p14:tracePt t="13384" x="7773988" y="3738563"/>
          <p14:tracePt t="13408" x="7793038" y="3729038"/>
          <p14:tracePt t="13439" x="7818438" y="3721100"/>
          <p14:tracePt t="13448" x="7818438" y="3711575"/>
          <p14:tracePt t="13455" x="7818438" y="3703638"/>
          <p14:tracePt t="13464" x="7827963" y="3694113"/>
          <p14:tracePt t="13473" x="7827963" y="3659188"/>
          <p14:tracePt t="13480" x="7835900" y="3632200"/>
          <p14:tracePt t="13487" x="7835900" y="3597275"/>
          <p14:tracePt t="13496" x="7835900" y="3570288"/>
          <p14:tracePt t="13503" x="7835900" y="3535363"/>
          <p14:tracePt t="13512" x="7862888" y="3500438"/>
          <p14:tracePt t="13519" x="7880350" y="3473450"/>
          <p14:tracePt t="13528" x="7880350" y="3455988"/>
          <p14:tracePt t="13536" x="7880350" y="3429000"/>
          <p14:tracePt t="13544" x="7880350" y="3411538"/>
          <p14:tracePt t="13551" x="7880350" y="3402013"/>
          <p14:tracePt t="13568" x="7880350" y="3376613"/>
          <p14:tracePt t="13576" x="7880350" y="3367088"/>
          <p14:tracePt t="13584" x="7880350" y="3357563"/>
          <p14:tracePt t="13591" x="7880350" y="3349625"/>
          <p14:tracePt t="13600" x="7880350" y="3332163"/>
          <p14:tracePt t="13607" x="7880350" y="3314700"/>
          <p14:tracePt t="13616" x="7880350" y="3305175"/>
          <p14:tracePt t="13623" x="7880350" y="3295650"/>
          <p14:tracePt t="13632" x="7862888" y="3278188"/>
          <p14:tracePt t="13639" x="7845425" y="3252788"/>
          <p14:tracePt t="13648" x="7818438" y="3243263"/>
          <p14:tracePt t="13656" x="7810500" y="3216275"/>
          <p14:tracePt t="13664" x="7793038" y="3190875"/>
          <p14:tracePt t="13672" x="7756525" y="3181350"/>
          <p14:tracePt t="13680" x="7748588" y="3173413"/>
          <p14:tracePt t="13689" x="7712075" y="3146425"/>
          <p14:tracePt t="13696" x="7704138" y="3146425"/>
          <p14:tracePt t="13703" x="7694613" y="3136900"/>
          <p14:tracePt t="13720" x="7686675" y="3136900"/>
          <p14:tracePt t="13743" x="7659688" y="3136900"/>
          <p14:tracePt t="13751" x="7650163" y="3136900"/>
          <p14:tracePt t="13760" x="7642225" y="3136900"/>
          <p14:tracePt t="13767" x="7597775" y="3136900"/>
          <p14:tracePt t="13775" x="7589838" y="3136900"/>
          <p14:tracePt t="13783" x="7553325" y="3136900"/>
          <p14:tracePt t="13791" x="7545388" y="3136900"/>
          <p14:tracePt t="13801" x="7527925" y="3136900"/>
          <p14:tracePt t="13807" x="7483475" y="3136900"/>
          <p14:tracePt t="13816" x="7473950" y="3136900"/>
          <p14:tracePt t="13823" x="7446963" y="3136900"/>
          <p14:tracePt t="13832" x="7439025" y="3136900"/>
          <p14:tracePt t="13839" x="7421563" y="3136900"/>
          <p14:tracePt t="13848" x="7394575" y="3136900"/>
          <p14:tracePt t="13855" x="7367588" y="3136900"/>
          <p14:tracePt t="13864" x="7359650" y="3136900"/>
          <p14:tracePt t="13873" x="7324725" y="3136900"/>
          <p14:tracePt t="13880" x="7315200" y="3136900"/>
          <p14:tracePt t="13889" x="7280275" y="3136900"/>
          <p14:tracePt t="13896" x="7270750" y="3136900"/>
          <p14:tracePt t="13904" x="7253288" y="3154363"/>
          <p14:tracePt t="13912" x="7226300" y="3154363"/>
          <p14:tracePt t="13920" x="7218363" y="3163888"/>
          <p14:tracePt t="13944" x="7208838" y="3163888"/>
          <p14:tracePt t="13960" x="7200900" y="3173413"/>
          <p14:tracePt t="13992" x="7164388" y="3181350"/>
          <p14:tracePt t="13999" x="7156450" y="3190875"/>
          <p14:tracePt t="14007" x="7146925" y="3198813"/>
          <p14:tracePt t="14023" x="7138988" y="3208338"/>
          <p14:tracePt t="14031" x="7121525" y="3225800"/>
          <p14:tracePt t="14039" x="7102475" y="3235325"/>
          <p14:tracePt t="14055" x="7094538" y="3243263"/>
          <p14:tracePt t="14064" x="7094538" y="3252788"/>
          <p14:tracePt t="14072" x="7077075" y="3287713"/>
          <p14:tracePt t="14080" x="7067550" y="3295650"/>
          <p14:tracePt t="14096" x="7050088" y="3314700"/>
          <p14:tracePt t="14112" x="7050088" y="3340100"/>
          <p14:tracePt t="14120" x="7040563" y="3357563"/>
          <p14:tracePt t="14128" x="7032625" y="3384550"/>
          <p14:tracePt t="14136" x="7032625" y="3394075"/>
          <p14:tracePt t="14144" x="7023100" y="3419475"/>
          <p14:tracePt t="14152" x="7005638" y="3429000"/>
          <p14:tracePt t="14160" x="6997700" y="3438525"/>
          <p14:tracePt t="14167" x="6997700" y="3446463"/>
          <p14:tracePt t="14175" x="6997700" y="3455988"/>
          <p14:tracePt t="14184" x="6997700" y="3463925"/>
          <p14:tracePt t="14191" x="6988175" y="3490913"/>
          <p14:tracePt t="14200" x="6988175" y="3500438"/>
          <p14:tracePt t="14207" x="6988175" y="3508375"/>
          <p14:tracePt t="14215" x="6980238" y="3525838"/>
          <p14:tracePt t="14232" x="6980238" y="3562350"/>
          <p14:tracePt t="14239" x="6980238" y="3579813"/>
          <p14:tracePt t="14247" x="6980238" y="3587750"/>
          <p14:tracePt t="14255" x="6980238" y="3605213"/>
          <p14:tracePt t="14272" x="6980238" y="3622675"/>
          <p14:tracePt t="14289" x="6980238" y="3632200"/>
          <p14:tracePt t="14305" x="6980238" y="3659188"/>
          <p14:tracePt t="14584" x="6980238" y="3649663"/>
          <p14:tracePt t="14592" x="6970713" y="3622675"/>
          <p14:tracePt t="14600" x="6943725" y="3622675"/>
          <p14:tracePt t="15008" x="6943725" y="3632200"/>
          <p14:tracePt t="15040" x="6943725" y="3641725"/>
          <p14:tracePt t="15048" x="6953250" y="3659188"/>
          <p14:tracePt t="15055" x="6961188" y="3667125"/>
          <p14:tracePt t="15105" x="6980238" y="3676650"/>
          <p14:tracePt t="15128" x="6988175" y="3676650"/>
          <p14:tracePt t="15175" x="6997700" y="3676650"/>
          <p14:tracePt t="15208" x="7005638" y="3684588"/>
          <p14:tracePt t="15223" x="7015163" y="3684588"/>
          <p14:tracePt t="15231" x="7050088" y="3694113"/>
          <p14:tracePt t="15239" x="7059613" y="3703638"/>
          <p14:tracePt t="15255" x="7067550" y="3711575"/>
          <p14:tracePt t="15271" x="7077075" y="3738563"/>
          <p14:tracePt t="15303" x="7077075" y="3756025"/>
          <p14:tracePt t="15521" x="7085013" y="3765550"/>
          <p14:tracePt t="15544" x="7112000" y="3765550"/>
          <p14:tracePt t="15576" x="7121525" y="3756025"/>
          <p14:tracePt t="15616" x="7129463" y="3746500"/>
          <p14:tracePt t="20568" x="7156450" y="3721100"/>
          <p14:tracePt t="20592" x="7164388" y="3711575"/>
          <p14:tracePt t="20608" x="7164388" y="3703638"/>
          <p14:tracePt t="20631" x="7164388" y="3684588"/>
          <p14:tracePt t="20648" x="7173913" y="3676650"/>
          <p14:tracePt t="20664" x="7173913" y="3667125"/>
          <p14:tracePt t="20680" x="7173913" y="3659188"/>
          <p14:tracePt t="20688" x="7173913" y="3632200"/>
          <p14:tracePt t="20703" x="7183438" y="3614738"/>
          <p14:tracePt t="20735" x="7208838" y="3597275"/>
          <p14:tracePt t="20743" x="7218363" y="3587750"/>
          <p14:tracePt t="20760" x="7226300" y="3587750"/>
          <p14:tracePt t="20767" x="7270750" y="3579813"/>
          <p14:tracePt t="20783" x="7270750" y="3570288"/>
          <p14:tracePt t="20792" x="7270750" y="3562350"/>
          <p14:tracePt t="20800" x="7280275" y="3543300"/>
          <p14:tracePt t="20808" x="7280275" y="3525838"/>
          <p14:tracePt t="20816" x="7262813" y="3490913"/>
          <p14:tracePt t="20824" x="7173913" y="3473450"/>
          <p14:tracePt t="20832" x="7164388" y="3473450"/>
          <p14:tracePt t="21344" x="7191375" y="3525838"/>
          <p14:tracePt t="21351" x="7218363" y="3562350"/>
          <p14:tracePt t="21360" x="7243763" y="3562350"/>
          <p14:tracePt t="21367" x="7262813" y="3562350"/>
          <p14:tracePt t="21376" x="7315200" y="3562350"/>
          <p14:tracePt t="21383" x="7367588" y="3579813"/>
          <p14:tracePt t="21391" x="7404100" y="3587750"/>
          <p14:tracePt t="21399" x="7429500" y="3587750"/>
          <p14:tracePt t="21407" x="7439025" y="3587750"/>
          <p14:tracePt t="21416" x="7446963" y="3587750"/>
          <p14:tracePt t="21433" x="7466013" y="3587750"/>
          <p14:tracePt t="21449" x="7483475" y="3587750"/>
          <p14:tracePt t="21463" x="7491413" y="3587750"/>
          <p14:tracePt t="21488" x="7500938" y="3597275"/>
          <p14:tracePt t="21568" x="7518400" y="3597275"/>
          <p14:tracePt t="21600" x="7527925" y="3605213"/>
          <p14:tracePt t="21616" x="7527925" y="3614738"/>
          <p14:tracePt t="21632" x="7527925" y="3622675"/>
          <p14:tracePt t="21640" x="7518400" y="3649663"/>
          <p14:tracePt t="21648" x="7491413" y="3649663"/>
          <p14:tracePt t="21656" x="7483475" y="3659188"/>
          <p14:tracePt t="21664" x="7473950" y="3667125"/>
          <p14:tracePt t="22136" x="7483475" y="3676650"/>
          <p14:tracePt t="22151" x="7491413" y="3676650"/>
          <p14:tracePt t="22160" x="7500938" y="3684588"/>
          <p14:tracePt t="23193" x="7518400" y="3684588"/>
          <p14:tracePt t="51408" x="7535863" y="3667125"/>
          <p14:tracePt t="51416" x="7553325" y="3622675"/>
          <p14:tracePt t="51424" x="7562850" y="3587750"/>
          <p14:tracePt t="51432" x="7589838" y="3517900"/>
          <p14:tracePt t="51440" x="7607300" y="3463925"/>
          <p14:tracePt t="51448" x="7615238" y="3411538"/>
          <p14:tracePt t="51456" x="7615238" y="3376613"/>
          <p14:tracePt t="51464" x="7615238" y="3349625"/>
          <p14:tracePt t="51472" x="7615238" y="3340100"/>
          <p14:tracePt t="51480" x="7615238" y="3332163"/>
          <p14:tracePt t="51552" x="7650163" y="3295650"/>
          <p14:tracePt t="51559" x="7694613" y="3278188"/>
          <p14:tracePt t="51568" x="7739063" y="3278188"/>
          <p14:tracePt t="51575" x="7793038" y="3270250"/>
          <p14:tracePt t="51584" x="7862888" y="3270250"/>
          <p14:tracePt t="51591" x="7907338" y="3270250"/>
          <p14:tracePt t="51600" x="7942263" y="3270250"/>
          <p14:tracePt t="51607" x="7977188" y="3270250"/>
          <p14:tracePt t="51616" x="7996238" y="3270250"/>
          <p14:tracePt t="51624" x="8039100" y="3270250"/>
          <p14:tracePt t="51632" x="8048625" y="3295650"/>
          <p14:tracePt t="51648" x="8048625" y="3305175"/>
          <p14:tracePt t="51656" x="8048625" y="3332163"/>
          <p14:tracePt t="51664" x="8048625" y="3340100"/>
          <p14:tracePt t="51671" x="8048625" y="3357563"/>
          <p14:tracePt t="51688" x="8048625" y="3376613"/>
          <p14:tracePt t="51696" x="8048625" y="3394075"/>
          <p14:tracePt t="51704" x="8031163" y="3411538"/>
          <p14:tracePt t="51712" x="7996238" y="3429000"/>
          <p14:tracePt t="51720" x="7969250" y="3446463"/>
          <p14:tracePt t="51727" x="7915275" y="3463925"/>
          <p14:tracePt t="51735" x="7897813" y="3473450"/>
          <p14:tracePt t="51743" x="7845425" y="3473450"/>
          <p14:tracePt t="51752" x="7810500" y="3473450"/>
          <p14:tracePt t="51759" x="7800975" y="3473450"/>
          <p14:tracePt t="51768" x="7773988" y="3473450"/>
          <p14:tracePt t="51775" x="7756525" y="3473450"/>
          <p14:tracePt t="51784" x="7748588" y="3473450"/>
          <p14:tracePt t="51807" x="7739063" y="3473450"/>
          <p14:tracePt t="51888" x="7704138" y="3473450"/>
          <p14:tracePt t="51896" x="7694613" y="3473450"/>
          <p14:tracePt t="51904" x="7686675" y="3473450"/>
          <p14:tracePt t="51913" x="7650163" y="3473450"/>
          <p14:tracePt t="51920" x="7624763" y="3481388"/>
          <p14:tracePt t="51928" x="7597775" y="3508375"/>
          <p14:tracePt t="51936" x="7562850" y="3535363"/>
          <p14:tracePt t="51943" x="7545388" y="3535363"/>
          <p14:tracePt t="51952" x="7500938" y="3562350"/>
          <p14:tracePt t="51960" x="7473950" y="3587750"/>
          <p14:tracePt t="51968" x="7466013" y="3597275"/>
          <p14:tracePt t="51975" x="7446963" y="3605213"/>
          <p14:tracePt t="51991" x="7421563" y="3622675"/>
          <p14:tracePt t="52007" x="7412038" y="3632200"/>
          <p14:tracePt t="52016" x="7404100" y="3632200"/>
          <p14:tracePt t="52032" x="7394575" y="3632200"/>
          <p14:tracePt t="52048" x="7386638" y="3632200"/>
          <p14:tracePt t="52056" x="7359650" y="3622675"/>
          <p14:tracePt t="52064" x="7350125" y="3614738"/>
          <p14:tracePt t="52071" x="7342188" y="3579813"/>
          <p14:tracePt t="52080" x="7342188" y="3570288"/>
          <p14:tracePt t="52087" x="7342188" y="3543300"/>
          <p14:tracePt t="52096" x="7332663" y="3500438"/>
          <p14:tracePt t="52103" x="7332663" y="3463925"/>
          <p14:tracePt t="52119" x="7332663" y="3455988"/>
          <p14:tracePt t="52183" x="7342188" y="3446463"/>
          <p14:tracePt t="52200" x="7367588" y="3446463"/>
          <p14:tracePt t="52216" x="7367588" y="3455988"/>
          <p14:tracePt t="52223" x="7367588" y="3463925"/>
          <p14:tracePt t="52256" x="7342188" y="3481388"/>
          <p14:tracePt t="52600" x="7350125" y="3481388"/>
          <p14:tracePt t="52607" x="7350125" y="3490913"/>
          <p14:tracePt t="52616" x="7350125" y="3500438"/>
          <p14:tracePt t="52623" x="7359650" y="3508375"/>
          <p14:tracePt t="52896" x="7350125" y="3508375"/>
          <p14:tracePt t="52944" x="7342188" y="3508375"/>
          <p14:tracePt t="52951" x="7342188" y="3500438"/>
          <p14:tracePt t="52959" x="7350125" y="3490913"/>
          <p14:tracePt t="52968" x="7377113" y="3463925"/>
          <p14:tracePt t="52975" x="7386638" y="3463925"/>
          <p14:tracePt t="64220" x="7394575" y="3463925"/>
          <p14:tracePt t="64227" x="7456488" y="3473450"/>
          <p14:tracePt t="64234" x="7483475" y="3473450"/>
          <p14:tracePt t="64242" x="7553325" y="3481388"/>
          <p14:tracePt t="64258" x="7570788" y="3481388"/>
          <p14:tracePt t="64266" x="7580313" y="3490913"/>
          <p14:tracePt t="64292" x="7589838" y="3517900"/>
          <p14:tracePt t="64306" x="7607300" y="3517900"/>
          <p14:tracePt t="64322" x="7624763" y="3517900"/>
          <p14:tracePt t="64331" x="7632700" y="3517900"/>
          <p14:tracePt t="64378" x="7642225" y="3525838"/>
          <p14:tracePt t="64523" x="7632700" y="3525838"/>
          <p14:tracePt t="64563" x="7624763" y="3517900"/>
          <p14:tracePt t="64714" x="7624763" y="3525838"/>
          <p14:tracePt t="65083" x="7624763" y="3535363"/>
          <p14:tracePt t="65091" x="7615238" y="3543300"/>
          <p14:tracePt t="65106" x="7597775" y="3562350"/>
          <p14:tracePt t="65119" x="7589838" y="3562350"/>
          <p14:tracePt t="65154" x="7580313" y="3562350"/>
          <p14:tracePt t="65202" x="7570788" y="3562350"/>
          <p14:tracePt t="65234" x="7553325" y="3562350"/>
          <p14:tracePt t="65242" x="7545388" y="3579813"/>
          <p14:tracePt t="65258" x="7535863" y="3587750"/>
          <p14:tracePt t="65290" x="7518400" y="3597275"/>
          <p14:tracePt t="65306" x="7508875" y="3605213"/>
          <p14:tracePt t="65323" x="7491413" y="3622675"/>
          <p14:tracePt t="65371" x="7483475" y="3641725"/>
          <p14:tracePt t="65514" x="7473950" y="3649663"/>
          <p14:tracePt t="65531" x="7446963" y="3649663"/>
          <p14:tracePt t="65546" x="7439025" y="3649663"/>
          <p14:tracePt t="65562" x="7429500" y="3649663"/>
          <p14:tracePt t="65570" x="7421563" y="3649663"/>
          <p14:tracePt t="65579" x="7386638" y="3649663"/>
          <p14:tracePt t="65586" x="7377113" y="3649663"/>
          <p14:tracePt t="65594" x="7332663" y="3649663"/>
          <p14:tracePt t="65602" x="7305675" y="3649663"/>
          <p14:tracePt t="65610" x="7270750" y="3649663"/>
          <p14:tracePt t="65618" x="7235825" y="3649663"/>
          <p14:tracePt t="65627" x="7218363" y="3649663"/>
          <p14:tracePt t="65635" x="7200900" y="3649663"/>
          <p14:tracePt t="65642" x="7191375" y="3649663"/>
          <p14:tracePt t="66547" x="7208838" y="3649663"/>
          <p14:tracePt t="66554" x="7226300" y="3641725"/>
          <p14:tracePt t="66563" x="7262813" y="3641725"/>
          <p14:tracePt t="66570" x="7305675" y="3622675"/>
          <p14:tracePt t="66578" x="7315200" y="3622675"/>
          <p14:tracePt t="66586" x="7342188" y="3605213"/>
          <p14:tracePt t="66602" x="7367588" y="3605213"/>
          <p14:tracePt t="66618" x="7394575" y="3597275"/>
          <p14:tracePt t="66634" x="7394575" y="3570288"/>
          <p14:tracePt t="66643" x="7377113" y="3552825"/>
          <p14:tracePt t="66650" x="7342188" y="3455988"/>
          <p14:tracePt t="66658" x="7324725" y="3446463"/>
          <p14:tracePt t="67042" x="7324725" y="3455988"/>
          <p14:tracePt t="67050" x="7332663" y="3481388"/>
          <p14:tracePt t="67066" x="7342188" y="3490913"/>
          <p14:tracePt t="67074" x="7367588" y="3500438"/>
          <p14:tracePt t="67099" x="7377113" y="3508375"/>
          <p14:tracePt t="67122" x="7386638" y="3517900"/>
          <p14:tracePt t="67138" x="7394575" y="3525838"/>
          <p14:tracePt t="67146" x="7412038" y="3543300"/>
          <p14:tracePt t="67162" x="7429500" y="3552825"/>
          <p14:tracePt t="67170" x="7446963" y="3562350"/>
          <p14:tracePt t="67179" x="7473950" y="3587750"/>
          <p14:tracePt t="67195" x="7483475" y="3597275"/>
          <p14:tracePt t="67563" x="7483475" y="3605213"/>
          <p14:tracePt t="67659" x="7473950" y="3605213"/>
          <p14:tracePt t="68203" x="7473950" y="3597275"/>
          <p14:tracePt t="68211" x="7466013" y="3587750"/>
          <p14:tracePt t="68242" x="7446963" y="3570288"/>
          <p14:tracePt t="68258" x="7446963" y="3543300"/>
          <p14:tracePt t="68266" x="7446963" y="3517900"/>
          <p14:tracePt t="68274" x="7429500" y="3490913"/>
          <p14:tracePt t="68283" x="7412038" y="3455988"/>
          <p14:tracePt t="68291" x="7412038" y="3419475"/>
          <p14:tracePt t="68299" x="7412038" y="3384550"/>
          <p14:tracePt t="68307" x="7404100" y="3332163"/>
          <p14:tracePt t="68315" x="7404100" y="3322638"/>
          <p14:tracePt t="68323" x="7386638" y="3278188"/>
          <p14:tracePt t="68331" x="7367588" y="3235325"/>
          <p14:tracePt t="68338" x="7342188" y="3198813"/>
          <p14:tracePt t="68346" x="7297738" y="3136900"/>
          <p14:tracePt t="68354" x="7270750" y="3119438"/>
          <p14:tracePt t="68362" x="7235825" y="3092450"/>
          <p14:tracePt t="68370" x="7156450" y="3057525"/>
          <p14:tracePt t="68378" x="7040563" y="3040063"/>
          <p14:tracePt t="68386" x="6918325" y="3013075"/>
          <p14:tracePt t="68395" x="6846888" y="2995613"/>
          <p14:tracePt t="68402" x="6777038" y="2995613"/>
          <p14:tracePt t="68410" x="6740525" y="2995613"/>
          <p14:tracePt t="68418" x="6688138" y="2995613"/>
          <p14:tracePt t="68426" x="6678613" y="2995613"/>
          <p14:tracePt t="68434" x="6653213" y="2995613"/>
          <p14:tracePt t="68443" x="6643688" y="2995613"/>
          <p14:tracePt t="68450" x="6626225" y="3013075"/>
          <p14:tracePt t="68459" x="6626225" y="3040063"/>
          <p14:tracePt t="68466" x="6608763" y="3111500"/>
          <p14:tracePt t="68474" x="6608763" y="3146425"/>
          <p14:tracePt t="68482" x="6608763" y="3252788"/>
          <p14:tracePt t="68491" x="6608763" y="3287713"/>
          <p14:tracePt t="68499" x="6608763" y="3394075"/>
          <p14:tracePt t="68506" x="6634163" y="3490913"/>
          <p14:tracePt t="68515" x="6696075" y="3579813"/>
          <p14:tracePt t="68522" x="6784975" y="3659188"/>
          <p14:tracePt t="68530" x="6873875" y="3746500"/>
          <p14:tracePt t="68539" x="6953250" y="3817938"/>
          <p14:tracePt t="68547" x="7032625" y="3879850"/>
          <p14:tracePt t="68555" x="7156450" y="3932238"/>
          <p14:tracePt t="68563" x="7208838" y="3941763"/>
          <p14:tracePt t="68570" x="7288213" y="3959225"/>
          <p14:tracePt t="68578" x="7359650" y="3994150"/>
          <p14:tracePt t="68587" x="7386638" y="3994150"/>
          <p14:tracePt t="68594" x="7439025" y="3994150"/>
          <p14:tracePt t="68602" x="7456488" y="3994150"/>
          <p14:tracePt t="68610" x="7491413" y="3994150"/>
          <p14:tracePt t="68618" x="7518400" y="3976688"/>
          <p14:tracePt t="68626" x="7518400" y="3941763"/>
          <p14:tracePt t="68634" x="7518400" y="3870325"/>
          <p14:tracePt t="68642" x="7518400" y="3817938"/>
          <p14:tracePt t="68650" x="7518400" y="3765550"/>
          <p14:tracePt t="68660" x="7518400" y="3729038"/>
          <p14:tracePt t="68666" x="7518400" y="3676650"/>
          <p14:tracePt t="68674" x="7500938" y="3641725"/>
          <p14:tracePt t="68682" x="7483475" y="3614738"/>
          <p14:tracePt t="68690" x="7466013" y="3605213"/>
          <p14:tracePt t="68699" x="7439025" y="3597275"/>
          <p14:tracePt t="68707" x="7367588" y="3597275"/>
          <p14:tracePt t="68714" x="7332663" y="3597275"/>
          <p14:tracePt t="68723" x="7262813" y="3597275"/>
          <p14:tracePt t="68730" x="7226300" y="3597275"/>
          <p14:tracePt t="68739" x="7183438" y="3641725"/>
          <p14:tracePt t="68746" x="7173913" y="3659188"/>
          <p14:tracePt t="68754" x="7173913" y="3684588"/>
          <p14:tracePt t="68762" x="7156450" y="3721100"/>
          <p14:tracePt t="68771" x="7156450" y="3729038"/>
          <p14:tracePt t="68778" x="7164388" y="3765550"/>
          <p14:tracePt t="68786" x="7200900" y="3808413"/>
          <p14:tracePt t="68794" x="7226300" y="3808413"/>
          <p14:tracePt t="68802" x="7288213" y="3808413"/>
          <p14:tracePt t="68810" x="7359650" y="3808413"/>
          <p14:tracePt t="68818" x="7439025" y="3808413"/>
          <p14:tracePt t="68826" x="7473950" y="3808413"/>
          <p14:tracePt t="68834" x="7527925" y="3800475"/>
          <p14:tracePt t="68842" x="7580313" y="3773488"/>
          <p14:tracePt t="68850" x="7607300" y="3746500"/>
          <p14:tracePt t="68858" x="7615238" y="3738563"/>
          <p14:tracePt t="68866" x="7615238" y="3721100"/>
          <p14:tracePt t="68874" x="7615238" y="3676650"/>
          <p14:tracePt t="68883" x="7615238" y="3659188"/>
          <p14:tracePt t="68890" x="7615238" y="3632200"/>
          <p14:tracePt t="68900" x="7615238" y="3614738"/>
          <p14:tracePt t="68907" x="7570788" y="3587750"/>
          <p14:tracePt t="68915" x="7535863" y="3562350"/>
          <p14:tracePt t="68922" x="7508875" y="3562350"/>
          <p14:tracePt t="68930" x="7473950" y="3562350"/>
          <p14:tracePt t="68939" x="7456488" y="3562350"/>
          <p14:tracePt t="68947" x="7446963" y="3562350"/>
          <p14:tracePt t="68955" x="7421563" y="3562350"/>
          <p14:tracePt t="68994" x="7412038" y="3562350"/>
          <p14:tracePt t="69010" x="7412038" y="3570288"/>
          <p14:tracePt t="69027" x="7412038" y="3579813"/>
          <p14:tracePt t="69034" x="7446963" y="3579813"/>
          <p14:tracePt t="69042" x="7456488" y="3579813"/>
          <p14:tracePt t="69050" x="7473950" y="3579813"/>
          <p14:tracePt t="69059" x="7500938" y="3579813"/>
          <p14:tracePt t="69066" x="7508875" y="3579813"/>
          <p14:tracePt t="69122" x="7518400" y="3579813"/>
          <p14:tracePt t="69355" x="7589838" y="3543300"/>
          <p14:tracePt t="69363" x="7597775" y="3535363"/>
          <p14:tracePt t="69371" x="7607300" y="3525838"/>
          <p14:tracePt t="69378" x="7607300" y="3508375"/>
          <p14:tracePt t="69386" x="7589838" y="3481388"/>
          <p14:tracePt t="69395" x="7535863" y="3438525"/>
          <p14:tracePt t="69403" x="7508875" y="3438525"/>
          <p14:tracePt t="69410" x="7491413" y="3438525"/>
          <p14:tracePt t="69418" x="7456488" y="3438525"/>
          <p14:tracePt t="69426" x="7429500" y="3438525"/>
          <p14:tracePt t="69434" x="7394575" y="3438525"/>
          <p14:tracePt t="69442" x="7367588" y="3438525"/>
          <p14:tracePt t="69450" x="7297738" y="3455988"/>
          <p14:tracePt t="69458" x="7280275" y="3463925"/>
          <p14:tracePt t="69466" x="7235825" y="3490913"/>
          <p14:tracePt t="69474" x="7208838" y="3517900"/>
          <p14:tracePt t="69482" x="7200900" y="3525838"/>
          <p14:tracePt t="69490" x="7183438" y="3543300"/>
          <p14:tracePt t="69498" x="7173913" y="3562350"/>
          <p14:tracePt t="69506" x="7146925" y="3587750"/>
          <p14:tracePt t="69515" x="7138988" y="3614738"/>
          <p14:tracePt t="69523" x="7138988" y="3641725"/>
          <p14:tracePt t="69530" x="7138988" y="3659188"/>
          <p14:tracePt t="69539" x="7138988" y="3667125"/>
          <p14:tracePt t="69547" x="7138988" y="3703638"/>
          <p14:tracePt t="69555" x="7138988" y="3711575"/>
          <p14:tracePt t="69562" x="7138988" y="3721100"/>
          <p14:tracePt t="69570" x="7146925" y="3746500"/>
          <p14:tracePt t="69578" x="7191375" y="3773488"/>
          <p14:tracePt t="69587" x="7243763" y="3773488"/>
          <p14:tracePt t="69594" x="7288213" y="3773488"/>
          <p14:tracePt t="69603" x="7359650" y="3773488"/>
          <p14:tracePt t="69610" x="7386638" y="3773488"/>
          <p14:tracePt t="69618" x="7421563" y="3773488"/>
          <p14:tracePt t="69627" x="7456488" y="3756025"/>
          <p14:tracePt t="69634" x="7466013" y="3746500"/>
          <p14:tracePt t="69643" x="7466013" y="3721100"/>
          <p14:tracePt t="69650" x="7483475" y="3667125"/>
          <p14:tracePt t="69659" x="7483475" y="3649663"/>
          <p14:tracePt t="69666" x="7483475" y="3614738"/>
          <p14:tracePt t="69674" x="7483475" y="3570288"/>
          <p14:tracePt t="69682" x="7483475" y="3535363"/>
          <p14:tracePt t="69691" x="7483475" y="3525838"/>
          <p14:tracePt t="69698" x="7466013" y="3481388"/>
          <p14:tracePt t="69706" x="7439025" y="3455988"/>
          <p14:tracePt t="69715" x="7386638" y="3394075"/>
          <p14:tracePt t="69723" x="7377113" y="3384550"/>
          <p14:tracePt t="69731" x="7342188" y="3384550"/>
          <p14:tracePt t="69739" x="7332663" y="3376613"/>
          <p14:tracePt t="69746" x="7324725" y="3376613"/>
          <p14:tracePt t="69762" x="7297738" y="3376613"/>
          <p14:tracePt t="69770" x="7288213" y="3376613"/>
          <p14:tracePt t="69778" x="7288213" y="3402013"/>
          <p14:tracePt t="69787" x="7288213" y="3419475"/>
          <p14:tracePt t="69794" x="7288213" y="3473450"/>
          <p14:tracePt t="69803" x="7288213" y="3508375"/>
          <p14:tracePt t="69810" x="7288213" y="3535363"/>
          <p14:tracePt t="69818" x="7288213" y="3552825"/>
          <p14:tracePt t="69826" x="7297738" y="3587750"/>
          <p14:tracePt t="69834" x="7305675" y="3614738"/>
          <p14:tracePt t="69842" x="7315200" y="3622675"/>
          <p14:tracePt t="69850" x="7342188" y="3649663"/>
          <p14:tracePt t="69859" x="7350125" y="3649663"/>
          <p14:tracePt t="69866" x="7377113" y="3649663"/>
          <p14:tracePt t="69875" x="7421563" y="3649663"/>
          <p14:tracePt t="69882" x="7439025" y="3649663"/>
          <p14:tracePt t="69890" x="7466013" y="3649663"/>
          <p14:tracePt t="69898" x="7483475" y="3632200"/>
          <p14:tracePt t="69906" x="7483475" y="3622675"/>
          <p14:tracePt t="69914" x="7483475" y="3587750"/>
          <p14:tracePt t="69922" x="7483475" y="3535363"/>
          <p14:tracePt t="69931" x="7483475" y="3517900"/>
          <p14:tracePt t="69938" x="7483475" y="3473450"/>
          <p14:tracePt t="69947" x="7483475" y="3438525"/>
          <p14:tracePt t="69955" x="7456488" y="3411538"/>
          <p14:tracePt t="69963" x="7429500" y="3394075"/>
          <p14:tracePt t="69986" x="7412038" y="3394075"/>
          <p14:tracePt t="69994" x="7404100" y="3394075"/>
          <p14:tracePt t="70010" x="7367588" y="3394075"/>
          <p14:tracePt t="70018" x="7342188" y="3429000"/>
          <p14:tracePt t="70026" x="7342188" y="3455988"/>
          <p14:tracePt t="70034" x="7342188" y="3508375"/>
          <p14:tracePt t="70043" x="7332663" y="3543300"/>
          <p14:tracePt t="70050" x="7332663" y="3579813"/>
          <p14:tracePt t="70058" x="7332663" y="3605213"/>
          <p14:tracePt t="70066" x="7342188" y="3622675"/>
          <p14:tracePt t="70074" x="7359650" y="3649663"/>
          <p14:tracePt t="70082" x="7367588" y="3659188"/>
          <p14:tracePt t="70091" x="7386638" y="3667125"/>
          <p14:tracePt t="70099" x="7394575" y="3667125"/>
          <p14:tracePt t="70115" x="7429500" y="3667125"/>
          <p14:tracePt t="70132" x="7439025" y="3667125"/>
          <p14:tracePt t="70138" x="7439025" y="3659188"/>
          <p14:tracePt t="70147" x="7439025" y="3649663"/>
          <p14:tracePt t="70155" x="7439025" y="3641725"/>
          <p14:tracePt t="70163" x="7439025" y="3622675"/>
          <p14:tracePt t="70170" x="7439025" y="3597275"/>
          <p14:tracePt t="70178" x="7439025" y="3587750"/>
          <p14:tracePt t="70203" x="7439025" y="3579813"/>
          <p14:tracePt t="70227" x="7429500" y="3579813"/>
          <p14:tracePt t="70322" x="7466013" y="3579813"/>
          <p14:tracePt t="70330" x="7518400" y="3579813"/>
          <p14:tracePt t="70338" x="7553325" y="3579813"/>
          <p14:tracePt t="70347" x="7589838" y="3562350"/>
          <p14:tracePt t="70355" x="7589838" y="3552825"/>
          <p14:tracePt t="70362" x="7597775" y="3535363"/>
          <p14:tracePt t="70379" x="7597775" y="3525838"/>
          <p14:tracePt t="70386" x="7597775" y="3490913"/>
          <p14:tracePt t="70394" x="7597775" y="3473450"/>
          <p14:tracePt t="70402" x="7597775" y="3446463"/>
          <p14:tracePt t="70410" x="7597775" y="3438525"/>
          <p14:tracePt t="70419" x="7597775" y="3429000"/>
          <p14:tracePt t="70427" x="7589838" y="3402013"/>
          <p14:tracePt t="70434" x="7562850" y="3384550"/>
          <p14:tracePt t="70442" x="7553325" y="3384550"/>
          <p14:tracePt t="70450" x="7518400" y="3384550"/>
          <p14:tracePt t="70458" x="7508875" y="3384550"/>
          <p14:tracePt t="70466" x="7500938" y="3384550"/>
          <p14:tracePt t="70474" x="7466013" y="3384550"/>
          <p14:tracePt t="70490" x="7466013" y="3394075"/>
          <p14:tracePt t="70498" x="7466013" y="3429000"/>
          <p14:tracePt t="70507" x="7466013" y="3438525"/>
          <p14:tracePt t="70514" x="7466013" y="3473450"/>
          <p14:tracePt t="70523" x="7466013" y="3490913"/>
          <p14:tracePt t="70530" x="7466013" y="3500438"/>
          <p14:tracePt t="70539" x="7483475" y="3535363"/>
          <p14:tracePt t="70547" x="7500938" y="3535363"/>
          <p14:tracePt t="70555" x="7527925" y="3543300"/>
          <p14:tracePt t="70563" x="7580313" y="3543300"/>
          <p14:tracePt t="70571" x="7597775" y="3543300"/>
          <p14:tracePt t="70579" x="7650163" y="3543300"/>
          <p14:tracePt t="70587" x="7686675" y="3543300"/>
          <p14:tracePt t="70594" x="7694613" y="3543300"/>
          <p14:tracePt t="70602" x="7721600" y="3543300"/>
          <p14:tracePt t="70610" x="7721600" y="3535363"/>
          <p14:tracePt t="70618" x="7721600" y="3525838"/>
          <p14:tracePt t="70627" x="7721600" y="3508375"/>
          <p14:tracePt t="70635" x="7721600" y="3481388"/>
          <p14:tracePt t="70643" x="7721600" y="3473450"/>
          <p14:tracePt t="70650" x="7721600" y="3438525"/>
          <p14:tracePt t="70659" x="7721600" y="3429000"/>
          <p14:tracePt t="70666" x="7704138" y="3419475"/>
          <p14:tracePt t="70674" x="7694613" y="3419475"/>
          <p14:tracePt t="70682" x="7659688" y="3411538"/>
          <p14:tracePt t="70691" x="7650163" y="3411538"/>
          <p14:tracePt t="70698" x="7632700" y="3411538"/>
          <p14:tracePt t="70706" x="7580313" y="3411538"/>
          <p14:tracePt t="70722" x="7570788" y="3411538"/>
          <p14:tracePt t="70732" x="7562850" y="3419475"/>
          <p14:tracePt t="70747" x="7562850" y="3429000"/>
          <p14:tracePt t="70763" x="7562850" y="3438525"/>
          <p14:tracePt t="70770" x="7562850" y="3446463"/>
          <p14:tracePt t="70786" x="7562850" y="3463925"/>
          <p14:tracePt t="70794" x="7562850" y="3481388"/>
          <p14:tracePt t="70803" x="7580313" y="3481388"/>
          <p14:tracePt t="70810" x="7607300" y="3481388"/>
          <p14:tracePt t="70826" x="7642225" y="3481388"/>
          <p14:tracePt t="70842" x="7650163" y="3481388"/>
          <p14:tracePt t="70859" x="7659688" y="3473450"/>
          <p14:tracePt t="70987" x="7650163" y="3463925"/>
          <p14:tracePt t="71011" x="7642225" y="3463925"/>
          <p14:tracePt t="71026" x="7615238" y="3455988"/>
          <p14:tracePt t="71035" x="7607300" y="3455988"/>
          <p14:tracePt t="71058" x="7597775" y="3455988"/>
          <p14:tracePt t="71099" x="7589838" y="3455988"/>
          <p14:tracePt t="71114" x="7580313" y="3455988"/>
          <p14:tracePt t="71130" x="7553325" y="3455988"/>
          <p14:tracePt t="71139" x="7545388" y="3455988"/>
          <p14:tracePt t="71171" x="7535863" y="3455988"/>
          <p14:tracePt t="71178" x="7527925" y="3455988"/>
          <p14:tracePt t="71194" x="7491413" y="3455988"/>
          <p14:tracePt t="71218" x="7466013" y="3481388"/>
          <p14:tracePt t="71243" x="7456488" y="3490913"/>
          <p14:tracePt t="72243" x="7439025" y="3490913"/>
          <p14:tracePt t="72251" x="7429500" y="3500438"/>
          <p14:tracePt t="72258" x="7394575" y="3500438"/>
          <p14:tracePt t="72267" x="7377113" y="3517900"/>
          <p14:tracePt t="72275" x="7359650" y="3517900"/>
          <p14:tracePt t="72282" x="7350125" y="3525838"/>
          <p14:tracePt t="72290" x="7332663" y="3543300"/>
          <p14:tracePt t="72307" x="7315200" y="3587750"/>
          <p14:tracePt t="72314" x="7315200" y="3597275"/>
          <p14:tracePt t="72322" x="7305675" y="3614738"/>
          <p14:tracePt t="72330" x="7305675" y="3641725"/>
          <p14:tracePt t="72338" x="7305675" y="3659188"/>
          <p14:tracePt t="72346" x="7305675" y="3667125"/>
          <p14:tracePt t="72354" x="7305675" y="3703638"/>
          <p14:tracePt t="72362" x="7305675" y="3721100"/>
          <p14:tracePt t="72370" x="7324725" y="3746500"/>
          <p14:tracePt t="72378" x="7359650" y="3790950"/>
          <p14:tracePt t="72386" x="7377113" y="3800475"/>
          <p14:tracePt t="72395" x="7394575" y="3817938"/>
          <p14:tracePt t="72402" x="7429500" y="3835400"/>
          <p14:tracePt t="72410" x="7466013" y="3835400"/>
          <p14:tracePt t="72418" x="7518400" y="3835400"/>
          <p14:tracePt t="72426" x="7527925" y="3835400"/>
          <p14:tracePt t="72434" x="7580313" y="3835400"/>
          <p14:tracePt t="72442" x="7597775" y="3827463"/>
          <p14:tracePt t="72451" x="7624763" y="3808413"/>
          <p14:tracePt t="72458" x="7632700" y="3765550"/>
          <p14:tracePt t="72467" x="7632700" y="3711575"/>
          <p14:tracePt t="72474" x="7632700" y="3694113"/>
          <p14:tracePt t="72483" x="7632700" y="3659188"/>
          <p14:tracePt t="72490" x="7632700" y="3622675"/>
          <p14:tracePt t="72498" x="7632700" y="3579813"/>
          <p14:tracePt t="72506" x="7624763" y="3562350"/>
          <p14:tracePt t="72514" x="7597775" y="3517900"/>
          <p14:tracePt t="72522" x="7562850" y="3517900"/>
          <p14:tracePt t="72530" x="7491413" y="3508375"/>
          <p14:tracePt t="72538" x="7412038" y="3508375"/>
          <p14:tracePt t="72546" x="7367588" y="3508375"/>
          <p14:tracePt t="72555" x="7315200" y="3508375"/>
          <p14:tracePt t="72562" x="7280275" y="3508375"/>
          <p14:tracePt t="72571" x="7235825" y="3535363"/>
          <p14:tracePt t="72579" x="7208838" y="3570288"/>
          <p14:tracePt t="72586" x="7208838" y="3587750"/>
          <p14:tracePt t="72595" x="7200900" y="3632200"/>
          <p14:tracePt t="72603" x="7183438" y="3667125"/>
          <p14:tracePt t="72610" x="7173913" y="3694113"/>
          <p14:tracePt t="72618" x="7173913" y="3711575"/>
          <p14:tracePt t="72626" x="7173913" y="3738563"/>
          <p14:tracePt t="72635" x="7173913" y="3746500"/>
          <p14:tracePt t="72651" x="7183438" y="3756025"/>
          <p14:tracePt t="72658" x="7208838" y="3765550"/>
          <p14:tracePt t="72666" x="7226300" y="3765550"/>
          <p14:tracePt t="72675" x="7262813" y="3765550"/>
          <p14:tracePt t="72682" x="7305675" y="3765550"/>
          <p14:tracePt t="72691" x="7350125" y="3765550"/>
          <p14:tracePt t="72698" x="7394575" y="3765550"/>
          <p14:tracePt t="72707" x="7429500" y="3765550"/>
          <p14:tracePt t="72714" x="7456488" y="3738563"/>
          <p14:tracePt t="72722" x="7466013" y="3729038"/>
          <p14:tracePt t="72730" x="7473950" y="3721100"/>
          <p14:tracePt t="72738" x="7473950" y="3694113"/>
          <p14:tracePt t="72746" x="7473950" y="3676650"/>
          <p14:tracePt t="72754" x="7473950" y="3649663"/>
          <p14:tracePt t="72762" x="7473950" y="3632200"/>
          <p14:tracePt t="72770" x="7473950" y="3622675"/>
          <p14:tracePt t="72794" x="7446963" y="3587750"/>
          <p14:tracePt t="72802" x="7429500" y="3587750"/>
          <p14:tracePt t="72811" x="7386638" y="3587750"/>
          <p14:tracePt t="72818" x="7350125" y="3605213"/>
          <p14:tracePt t="72826" x="7342188" y="3614738"/>
          <p14:tracePt t="72834" x="7305675" y="3649663"/>
          <p14:tracePt t="72842" x="7280275" y="3667125"/>
          <p14:tracePt t="72850" x="7280275" y="3676650"/>
          <p14:tracePt t="72858" x="7280275" y="3703638"/>
          <p14:tracePt t="72866" x="7280275" y="3738563"/>
          <p14:tracePt t="72875" x="7280275" y="3756025"/>
          <p14:tracePt t="72882" x="7280275" y="3773488"/>
          <p14:tracePt t="72898" x="7280275" y="3800475"/>
          <p14:tracePt t="72906" x="7305675" y="3817938"/>
          <p14:tracePt t="72914" x="7342188" y="3817938"/>
          <p14:tracePt t="72922" x="7412038" y="3817938"/>
          <p14:tracePt t="72930" x="7421563" y="3817938"/>
          <p14:tracePt t="72939" x="7483475" y="3817938"/>
          <p14:tracePt t="72946" x="7518400" y="3817938"/>
          <p14:tracePt t="72954" x="7545388" y="3800475"/>
          <p14:tracePt t="72962" x="7570788" y="3773488"/>
          <p14:tracePt t="72970" x="7570788" y="3756025"/>
          <p14:tracePt t="72979" x="7570788" y="3729038"/>
          <p14:tracePt t="72987" x="7570788" y="3676650"/>
          <p14:tracePt t="72995" x="7570788" y="3667125"/>
          <p14:tracePt t="73003" x="7570788" y="3622675"/>
          <p14:tracePt t="73010" x="7535863" y="3587750"/>
          <p14:tracePt t="73018" x="7508875" y="3562350"/>
          <p14:tracePt t="73026" x="7473950" y="3535363"/>
          <p14:tracePt t="73034" x="7456488" y="3535363"/>
          <p14:tracePt t="73043" x="7404100" y="3535363"/>
          <p14:tracePt t="73050" x="7350125" y="3535363"/>
          <p14:tracePt t="73059" x="7324725" y="3535363"/>
          <p14:tracePt t="73067" x="7270750" y="3535363"/>
          <p14:tracePt t="73075" x="7253288" y="3562350"/>
          <p14:tracePt t="73082" x="7253288" y="3570288"/>
          <p14:tracePt t="73090" x="7253288" y="3579813"/>
          <p14:tracePt t="73098" x="7226300" y="3614738"/>
          <p14:tracePt t="73112" x="7226300" y="3641725"/>
          <p14:tracePt t="73113" x="7226300" y="3659188"/>
          <p14:tracePt t="73122" x="7226300" y="3667125"/>
          <p14:tracePt t="73138" x="7243763" y="3694113"/>
          <p14:tracePt t="73146" x="7253288" y="3694113"/>
          <p14:tracePt t="73154" x="7270750" y="3694113"/>
          <p14:tracePt t="73162" x="7324725" y="3703638"/>
          <p14:tracePt t="73170" x="7342188" y="3703638"/>
          <p14:tracePt t="73179" x="7386638" y="3703638"/>
          <p14:tracePt t="73186" x="7404100" y="3703638"/>
          <p14:tracePt t="73196" x="7412038" y="3703638"/>
          <p14:tracePt t="73202" x="7446963" y="3703638"/>
          <p14:tracePt t="73211" x="7456488" y="3694113"/>
          <p14:tracePt t="73219" x="7466013" y="3684588"/>
          <p14:tracePt t="73242" x="7466013" y="3676650"/>
          <p14:tracePt t="73258" x="7466013" y="3667125"/>
          <p14:tracePt t="73266" x="7466013" y="3641725"/>
          <p14:tracePt t="73282" x="7466013" y="3632200"/>
          <p14:tracePt t="73290" x="7466013" y="3622675"/>
          <p14:tracePt t="73298" x="7456488" y="3622675"/>
          <p14:tracePt t="73306" x="7446963" y="3622675"/>
          <p14:tracePt t="73314" x="7439025" y="3622675"/>
          <p14:tracePt t="73330" x="7412038" y="3622675"/>
          <p14:tracePt t="73346" x="7404100" y="3622675"/>
          <p14:tracePt t="73354" x="7394575" y="3622675"/>
          <p14:tracePt t="74418" x="7386638" y="3622675"/>
          <p14:tracePt t="74426" x="7350125" y="3622675"/>
          <p14:tracePt t="74434" x="7342188" y="3622675"/>
          <p14:tracePt t="74443" x="7332663" y="3622675"/>
          <p14:tracePt t="74451" x="7315200" y="3622675"/>
          <p14:tracePt t="74458" x="7288213" y="3622675"/>
          <p14:tracePt t="74466" x="7253288" y="3622675"/>
          <p14:tracePt t="74474" x="7243763" y="3622675"/>
          <p14:tracePt t="74482" x="7226300" y="3622675"/>
          <p14:tracePt t="74490" x="7191375" y="3622675"/>
          <p14:tracePt t="74499" x="7164388" y="3614738"/>
          <p14:tracePt t="74507" x="7138988" y="3614738"/>
          <p14:tracePt t="74514" x="7121525" y="3614738"/>
          <p14:tracePt t="74522" x="7085013" y="3614738"/>
          <p14:tracePt t="74538" x="7077075" y="3614738"/>
          <p14:tracePt t="74562" x="7059613" y="3614738"/>
          <p14:tracePt t="74586" x="7040563" y="3622675"/>
          <p14:tracePt t="74594" x="7040563" y="3649663"/>
          <p14:tracePt t="74603" x="7040563" y="3684588"/>
          <p14:tracePt t="74610" x="7040563" y="3703638"/>
          <p14:tracePt t="74618" x="7040563" y="3756025"/>
          <p14:tracePt t="74627" x="7040563" y="3790950"/>
          <p14:tracePt t="74634" x="7067550" y="3835400"/>
          <p14:tracePt t="74642" x="7121525" y="3844925"/>
          <p14:tracePt t="74650" x="7200900" y="3879850"/>
          <p14:tracePt t="74659" x="7297738" y="3897313"/>
          <p14:tracePt t="74667" x="7394575" y="3897313"/>
          <p14:tracePt t="74674" x="7483475" y="3897313"/>
          <p14:tracePt t="74683" x="7607300" y="3897313"/>
          <p14:tracePt t="74691" x="7677150" y="3897313"/>
          <p14:tracePt t="74698" x="7731125" y="3887788"/>
          <p14:tracePt t="74707" x="7766050" y="3862388"/>
          <p14:tracePt t="74714" x="7766050" y="3844925"/>
          <p14:tracePt t="74722" x="7766050" y="3817938"/>
          <p14:tracePt t="74730" x="7766050" y="3765550"/>
          <p14:tracePt t="74738" x="7766050" y="3746500"/>
          <p14:tracePt t="74746" x="7756525" y="3694113"/>
          <p14:tracePt t="74754" x="7739063" y="3667125"/>
          <p14:tracePt t="74762" x="7731125" y="3659188"/>
          <p14:tracePt t="74770" x="7704138" y="3641725"/>
          <p14:tracePt t="74777" x="7650163" y="3622675"/>
          <p14:tracePt t="74787" x="7632700" y="3622675"/>
          <p14:tracePt t="74794" x="7589838" y="3622675"/>
          <p14:tracePt t="74802" x="7553325" y="3622675"/>
          <p14:tracePt t="74810" x="7518400" y="3622675"/>
          <p14:tracePt t="74818" x="7508875" y="3622675"/>
          <p14:tracePt t="74827" x="7473950" y="3622675"/>
          <p14:tracePt t="74970" x="7500938" y="3622675"/>
          <p14:tracePt t="74986" x="7508875" y="3622675"/>
          <p14:tracePt t="75010" x="7527925" y="3614738"/>
          <p14:tracePt t="75060" x="7535863" y="3605213"/>
          <p14:tracePt t="75075" x="7535863" y="3597275"/>
          <p14:tracePt t="75099" x="7535863" y="3587750"/>
          <p14:tracePt t="75275" x="7562850" y="3562350"/>
          <p14:tracePt t="75283" x="7589838" y="3535363"/>
          <p14:tracePt t="75299" x="7642225" y="3525838"/>
          <p14:tracePt t="75306" x="7677150" y="3508375"/>
          <p14:tracePt t="75315" x="7712075" y="3481388"/>
          <p14:tracePt t="75322" x="7739063" y="3463925"/>
          <p14:tracePt t="75330" x="7766050" y="3446463"/>
          <p14:tracePt t="75338" x="7773988" y="3438525"/>
          <p14:tracePt t="75346" x="7773988" y="3429000"/>
          <p14:tracePt t="75355" x="7773988" y="3419475"/>
          <p14:tracePt t="75387" x="7773988" y="3411538"/>
          <p14:tracePt t="75410" x="7773988" y="3402013"/>
          <p14:tracePt t="75419" x="7766050" y="3402013"/>
          <p14:tracePt t="75426" x="7739063" y="3402013"/>
          <p14:tracePt t="75434" x="7721600" y="3402013"/>
          <p14:tracePt t="75443" x="7686675" y="3402013"/>
          <p14:tracePt t="75450" x="7580313" y="3402013"/>
          <p14:tracePt t="75458" x="7570788" y="3402013"/>
          <p14:tracePt t="75466" x="7518400" y="3419475"/>
          <p14:tracePt t="75474" x="7508875" y="3429000"/>
          <p14:tracePt t="75482" x="7491413" y="3438525"/>
          <p14:tracePt t="75498" x="7473950" y="3446463"/>
          <p14:tracePt t="75578" x="7491413" y="3446463"/>
          <p14:tracePt t="75586" x="7508875" y="3446463"/>
          <p14:tracePt t="75594" x="7545388" y="3446463"/>
          <p14:tracePt t="75603" x="7570788" y="3446463"/>
          <p14:tracePt t="75610" x="7607300" y="3446463"/>
          <p14:tracePt t="75619" x="7615238" y="3446463"/>
          <p14:tracePt t="75707" x="7580313" y="3446463"/>
          <p14:tracePt t="75715" x="7545388" y="3446463"/>
          <p14:tracePt t="75723" x="7508875" y="3446463"/>
          <p14:tracePt t="75730" x="7491413" y="3446463"/>
          <p14:tracePt t="75739" x="7446963" y="3446463"/>
          <p14:tracePt t="75747" x="7429500" y="3446463"/>
          <p14:tracePt t="75755" x="7394575" y="3455988"/>
          <p14:tracePt t="75762" x="7377113" y="3473450"/>
          <p14:tracePt t="75770" x="7367588" y="3481388"/>
          <p14:tracePt t="75778" x="7367588" y="3508375"/>
          <p14:tracePt t="75787" x="7359650" y="3535363"/>
          <p14:tracePt t="75794" x="7359650" y="3543300"/>
          <p14:tracePt t="75802" x="7359650" y="3579813"/>
          <p14:tracePt t="75810" x="7359650" y="3587750"/>
          <p14:tracePt t="75818" x="7359650" y="3597275"/>
          <p14:tracePt t="75826" x="7359650" y="3632200"/>
          <p14:tracePt t="75834" x="7386638" y="3641725"/>
          <p14:tracePt t="75843" x="7439025" y="3641725"/>
          <p14:tracePt t="75850" x="7456488" y="3641725"/>
          <p14:tracePt t="75860" x="7508875" y="3641725"/>
          <p14:tracePt t="75866" x="7535863" y="3641725"/>
          <p14:tracePt t="75874" x="7580313" y="3641725"/>
          <p14:tracePt t="75882" x="7624763" y="3641725"/>
          <p14:tracePt t="75890" x="7677150" y="3622675"/>
          <p14:tracePt t="75899" x="7739063" y="3579813"/>
          <p14:tracePt t="75906" x="7783513" y="3517900"/>
          <p14:tracePt t="75914" x="7818438" y="3517900"/>
          <p14:tracePt t="76243" x="7835900" y="3517900"/>
          <p14:tracePt t="77426" x="7827963" y="3517900"/>
          <p14:tracePt t="77435" x="7810500" y="3517900"/>
          <p14:tracePt t="77442" x="7800975" y="3517900"/>
          <p14:tracePt t="77450" x="7793038" y="3517900"/>
          <p14:tracePt t="77458" x="7756525" y="3517900"/>
          <p14:tracePt t="77466" x="7748588" y="3517900"/>
          <p14:tracePt t="77475" x="7721600" y="3517900"/>
          <p14:tracePt t="77482" x="7669213" y="3490913"/>
          <p14:tracePt t="77490" x="7615238" y="3481388"/>
          <p14:tracePt t="77499" x="7580313" y="3481388"/>
          <p14:tracePt t="77506" x="7508875" y="3463925"/>
          <p14:tracePt t="77515" x="7456488" y="3463925"/>
          <p14:tracePt t="77522" x="7350125" y="3463925"/>
          <p14:tracePt t="77530" x="7315200" y="3446463"/>
          <p14:tracePt t="77538" x="7262813" y="3446463"/>
          <p14:tracePt t="77546" x="7226300" y="3446463"/>
          <p14:tracePt t="77554" x="7218363" y="3446463"/>
          <p14:tracePt t="77578" x="7208838" y="3446463"/>
          <p14:tracePt t="77611" x="7191375" y="3463925"/>
          <p14:tracePt t="77619" x="7191375" y="3500438"/>
          <p14:tracePt t="77626" x="7208838" y="3552825"/>
          <p14:tracePt t="77635" x="7226300" y="3562350"/>
          <p14:tracePt t="77642" x="7253288" y="3597275"/>
          <p14:tracePt t="77651" x="7280275" y="3622675"/>
          <p14:tracePt t="77659" x="7305675" y="3632200"/>
          <p14:tracePt t="77667" x="7342188" y="3649663"/>
          <p14:tracePt t="77675" x="7367588" y="3676650"/>
          <p14:tracePt t="77683" x="7386638" y="3676650"/>
          <p14:tracePt t="77691" x="7404100" y="3676650"/>
          <p14:tracePt t="77699" x="7412038" y="3676650"/>
          <p14:tracePt t="77706" x="7429500" y="3676650"/>
          <p14:tracePt t="77746" x="7439025" y="3676650"/>
          <p14:tracePt t="77763" x="7439025" y="3659188"/>
          <p14:tracePt t="77771" x="7439025" y="3649663"/>
          <p14:tracePt t="77779" x="7439025" y="3622675"/>
          <p14:tracePt t="77787" x="7412038" y="3562350"/>
          <p14:tracePt t="77795" x="7412038" y="3543300"/>
          <p14:tracePt t="77802" x="7386638" y="3517900"/>
          <p14:tracePt t="77810" x="7386638" y="3508375"/>
          <p14:tracePt t="77818" x="7377113" y="3500438"/>
          <p14:tracePt t="77858" x="7367588" y="3500438"/>
          <p14:tracePt t="77866" x="7342188" y="3500438"/>
          <p14:tracePt t="77874" x="7332663" y="3500438"/>
          <p14:tracePt t="77882" x="7305675" y="3500438"/>
          <p14:tracePt t="77891" x="7280275" y="3508375"/>
          <p14:tracePt t="77898" x="7253288" y="3535363"/>
          <p14:tracePt t="77906" x="7218363" y="3579813"/>
          <p14:tracePt t="77914" x="7191375" y="3587750"/>
          <p14:tracePt t="77922" x="7183438" y="3614738"/>
          <p14:tracePt t="77930" x="7156450" y="3632200"/>
          <p14:tracePt t="77947" x="7138988" y="3659188"/>
          <p14:tracePt t="77954" x="7129463" y="3667125"/>
          <p14:tracePt t="77962" x="7112000" y="3676650"/>
          <p14:tracePt t="78059" x="7102475" y="3676650"/>
          <p14:tracePt t="78082" x="7094538" y="3676650"/>
          <p14:tracePt t="78108" x="7094538" y="3667125"/>
          <p14:tracePt t="78114" x="7094538" y="3659188"/>
          <p14:tracePt t="78131" x="7102475" y="3649663"/>
          <p14:tracePt t="78138" x="7112000" y="3641725"/>
          <p14:tracePt t="78146" x="7121525" y="3632200"/>
          <p14:tracePt t="78163" x="7121525" y="3622675"/>
          <p14:tracePt t="78491" x="7121525" y="3614738"/>
          <p14:tracePt t="78515" x="7121525" y="3587750"/>
          <p14:tracePt t="78547" x="7121525" y="3579813"/>
          <p14:tracePt t="78674" x="7112000" y="3570288"/>
          <p14:tracePt t="79163" x="7085013" y="3562350"/>
          <p14:tracePt t="79171" x="7077075" y="3552825"/>
          <p14:tracePt t="79186" x="7077075" y="3543300"/>
          <p14:tracePt t="79194" x="7067550" y="3525838"/>
          <p14:tracePt t="79202" x="7067550" y="3517900"/>
          <p14:tracePt t="79210" x="7050088" y="3500438"/>
          <p14:tracePt t="79218" x="7050088" y="3490913"/>
          <p14:tracePt t="79226" x="7050088" y="3481388"/>
          <p14:tracePt t="79234" x="7050088" y="3473450"/>
          <p14:tracePt t="79242" x="7040563" y="3455988"/>
          <p14:tracePt t="79339" x="7032625" y="3446463"/>
          <p14:tracePt t="79388" x="7005638" y="3446463"/>
          <p14:tracePt t="79395" x="6997700" y="3446463"/>
          <p14:tracePt t="79402" x="6988175" y="3446463"/>
          <p14:tracePt t="79410" x="6980238" y="3446463"/>
          <p14:tracePt t="79418" x="6970713" y="3463925"/>
          <p14:tracePt t="79426" x="6961188" y="3481388"/>
          <p14:tracePt t="79434" x="6943725" y="3490913"/>
          <p14:tracePt t="79441" x="6943725" y="3508375"/>
          <p14:tracePt t="79451" x="6943725" y="3525838"/>
          <p14:tracePt t="79467" x="6943725" y="3535363"/>
          <p14:tracePt t="79474" x="6943725" y="3543300"/>
          <p14:tracePt t="79490" x="6943725" y="3562350"/>
          <p14:tracePt t="79523" x="6953250" y="3570288"/>
          <p14:tracePt t="79531" x="6980238" y="3570288"/>
          <p14:tracePt t="79538" x="7050088" y="3570288"/>
          <p14:tracePt t="79546" x="7077075" y="3570288"/>
          <p14:tracePt t="79554" x="7121525" y="3570288"/>
          <p14:tracePt t="79562" x="7173913" y="3570288"/>
          <p14:tracePt t="79570" x="7183438" y="3570288"/>
          <p14:tracePt t="79579" x="7208838" y="3570288"/>
          <p14:tracePt t="79635" x="7218363" y="3570288"/>
          <p14:tracePt t="79651" x="7218363" y="3562350"/>
          <p14:tracePt t="79658" x="7191375" y="3535363"/>
          <p14:tracePt t="79674" x="7183438" y="3525838"/>
          <p14:tracePt t="79682" x="7173913" y="3517900"/>
          <p14:tracePt t="79706" x="7156450" y="3517900"/>
          <p14:tracePt t="79714" x="7146925" y="3517900"/>
          <p14:tracePt t="79723" x="7129463" y="3517900"/>
          <p14:tracePt t="79739" x="7121525" y="3517900"/>
          <p14:tracePt t="79747" x="7102475" y="3525838"/>
          <p14:tracePt t="79755" x="7094538" y="3535363"/>
          <p14:tracePt t="81282" x="7094538" y="3517900"/>
          <p14:tracePt t="81507" x="7094538" y="3508375"/>
          <p14:tracePt t="82467" x="7102475" y="3508375"/>
          <p14:tracePt t="82474" x="7121525" y="3508375"/>
          <p14:tracePt t="82483" x="7129463" y="3508375"/>
          <p14:tracePt t="82498" x="7146925" y="3508375"/>
          <p14:tracePt t="82506" x="7156450" y="3508375"/>
          <p14:tracePt t="82514" x="7183438" y="3508375"/>
          <p14:tracePt t="82522" x="7191375" y="3508375"/>
          <p14:tracePt t="82530" x="7208838" y="3500438"/>
          <p14:tracePt t="82538" x="7235825" y="3500438"/>
          <p14:tracePt t="82546" x="7262813" y="3473450"/>
          <p14:tracePt t="82555" x="7332663" y="3463925"/>
          <p14:tracePt t="82571" x="7386638" y="3446463"/>
          <p14:tracePt t="82579" x="7421563" y="3438525"/>
          <p14:tracePt t="82587" x="7466013" y="3438525"/>
          <p14:tracePt t="82594" x="7518400" y="3411538"/>
          <p14:tracePt t="82602" x="7553325" y="3394075"/>
          <p14:tracePt t="82610" x="7562850" y="3394075"/>
          <p14:tracePt t="82618" x="7589838" y="3384550"/>
          <p14:tracePt t="82763" x="7570788" y="3384550"/>
          <p14:tracePt t="82778" x="7562850" y="3384550"/>
          <p14:tracePt t="82787" x="7553325" y="3384550"/>
          <p14:tracePt t="82795" x="7535863" y="3384550"/>
          <p14:tracePt t="82907" x="7527925" y="3384550"/>
          <p14:tracePt t="83018" x="7535863" y="3384550"/>
          <p14:tracePt t="83034" x="7545388" y="3384550"/>
          <p14:tracePt t="83067" x="7545388" y="3394075"/>
          <p14:tracePt t="83082" x="7545388" y="3402013"/>
          <p14:tracePt t="83098" x="7545388" y="3419475"/>
          <p14:tracePt t="83106" x="7545388" y="3438525"/>
          <p14:tracePt t="83122" x="7545388" y="3446463"/>
          <p14:tracePt t="83137" x="7545388" y="3455988"/>
          <p14:tracePt t="83146" x="7545388" y="3463925"/>
          <p14:tracePt t="83307" x="7535863" y="3473450"/>
          <p14:tracePt t="83331" x="7527925" y="3473450"/>
          <p14:tracePt t="83370" x="7518400" y="3500438"/>
          <p14:tracePt t="83379" x="7518400" y="3517900"/>
          <p14:tracePt t="83386" x="7518400" y="3552825"/>
          <p14:tracePt t="83395" x="7518400" y="3579813"/>
          <p14:tracePt t="83403" x="7518400" y="3632200"/>
          <p14:tracePt t="83410" x="7518400" y="3641725"/>
          <p14:tracePt t="83418" x="7518400" y="3659188"/>
          <p14:tracePt t="83427" x="7518400" y="3667125"/>
          <p14:tracePt t="83434" x="7518400" y="3676650"/>
          <p14:tracePt t="83451" x="7518400" y="3694113"/>
          <p14:tracePt t="83459" x="7527925" y="3703638"/>
          <p14:tracePt t="83474" x="7535863" y="3703638"/>
          <p14:tracePt t="83482" x="7553325" y="3703638"/>
          <p14:tracePt t="83490" x="7589838" y="3703638"/>
          <p14:tracePt t="83499" x="7615238" y="3703638"/>
          <p14:tracePt t="83506" x="7632700" y="3703638"/>
          <p14:tracePt t="83514" x="7650163" y="3703638"/>
          <p14:tracePt t="83522" x="7669213" y="3694113"/>
          <p14:tracePt t="83530" x="7677150" y="3676650"/>
          <p14:tracePt t="83538" x="7677150" y="3667125"/>
          <p14:tracePt t="83546" x="7677150" y="3622675"/>
          <p14:tracePt t="83554" x="7677150" y="3605213"/>
          <p14:tracePt t="83562" x="7677150" y="3587750"/>
          <p14:tracePt t="83570" x="7669213" y="3579813"/>
          <p14:tracePt t="83578" x="7632700" y="3552825"/>
          <p14:tracePt t="83587" x="7624763" y="3552825"/>
          <p14:tracePt t="83594" x="7580313" y="3552825"/>
          <p14:tracePt t="83603" x="7527925" y="3552825"/>
          <p14:tracePt t="83610" x="7456488" y="3552825"/>
          <p14:tracePt t="83619" x="7421563" y="3552825"/>
          <p14:tracePt t="83627" x="7367588" y="3570288"/>
          <p14:tracePt t="83634" x="7288213" y="3605213"/>
          <p14:tracePt t="83643" x="7226300" y="3649663"/>
          <p14:tracePt t="83650" x="7218363" y="3659188"/>
          <p14:tracePt t="83659" x="7200900" y="3694113"/>
          <p14:tracePt t="83675" x="7173913" y="3721100"/>
          <p14:tracePt t="83683" x="7173913" y="3756025"/>
          <p14:tracePt t="83699" x="7173913" y="3765550"/>
          <p14:tracePt t="83706" x="7183438" y="3773488"/>
          <p14:tracePt t="83715" x="7200900" y="3783013"/>
          <p14:tracePt t="83722" x="7226300" y="3783013"/>
          <p14:tracePt t="83731" x="7262813" y="3783013"/>
          <p14:tracePt t="83738" x="7288213" y="3783013"/>
          <p14:tracePt t="83747" x="7332663" y="3783013"/>
          <p14:tracePt t="83754" x="7359650" y="3783013"/>
          <p14:tracePt t="83762" x="7394575" y="3783013"/>
          <p14:tracePt t="83770" x="7421563" y="3783013"/>
          <p14:tracePt t="83778" x="7439025" y="3783013"/>
          <p14:tracePt t="83786" x="7446963" y="3783013"/>
          <p14:tracePt t="83794" x="7456488" y="3783013"/>
          <p14:tracePt t="83803" x="7466013" y="3783013"/>
          <p14:tracePt t="83810" x="7466013" y="3773488"/>
          <p14:tracePt t="83826" x="7466013" y="3756025"/>
          <p14:tracePt t="83834" x="7456488" y="3711575"/>
          <p14:tracePt t="83842" x="7439025" y="3694113"/>
          <p14:tracePt t="83850" x="7412038" y="3649663"/>
          <p14:tracePt t="83858" x="7394575" y="3632200"/>
          <p14:tracePt t="83883" x="7367588" y="3614738"/>
          <p14:tracePt t="83898" x="7342188" y="3614738"/>
          <p14:tracePt t="83915" x="7332663" y="3614738"/>
          <p14:tracePt t="83931" x="7315200" y="3632200"/>
          <p14:tracePt t="83954" x="7315200" y="3649663"/>
          <p14:tracePt t="83970" x="7315200" y="3676650"/>
          <p14:tracePt t="83987" x="7315200" y="3684588"/>
          <p14:tracePt t="83995" x="7315200" y="3694113"/>
          <p14:tracePt t="84003" x="7315200" y="3703638"/>
          <p14:tracePt t="84011" x="7332663" y="3703638"/>
          <p14:tracePt t="84027" x="7342188" y="3703638"/>
          <p14:tracePt t="84035" x="7377113" y="3703638"/>
          <p14:tracePt t="84043" x="7386638" y="3703638"/>
          <p14:tracePt t="84050" x="7394575" y="3703638"/>
          <p14:tracePt t="84059" x="7421563" y="3703638"/>
          <p14:tracePt t="84074" x="7439025" y="3703638"/>
          <p14:tracePt t="84090" x="7446963" y="3703638"/>
          <p14:tracePt t="84099" x="7446963" y="3694113"/>
          <p14:tracePt t="84115" x="7446963" y="3676650"/>
          <p14:tracePt t="84122" x="7446963" y="3659188"/>
          <p14:tracePt t="84137" x="7446963" y="3649663"/>
          <p14:tracePt t="84138" x="7446963" y="3641725"/>
          <p14:tracePt t="84170" x="7446963" y="3632200"/>
          <p14:tracePt t="84195" x="7439025" y="3622675"/>
          <p14:tracePt t="84203" x="7429500" y="3622675"/>
          <p14:tracePt t="84210" x="7421563" y="3622675"/>
          <p14:tracePt t="84219" x="7394575" y="3622675"/>
          <p14:tracePt t="84226" x="7377113" y="3622675"/>
          <p14:tracePt t="84234" x="7367588" y="3622675"/>
          <p14:tracePt t="84242" x="7359650" y="3632200"/>
          <p14:tracePt t="84250" x="7342188" y="3632200"/>
          <p14:tracePt t="84266" x="7332663" y="3641725"/>
          <p14:tracePt t="84290" x="7332663" y="3649663"/>
          <p14:tracePt t="84314" x="7332663" y="3659188"/>
          <p14:tracePt t="84322" x="7350125" y="3659188"/>
          <p14:tracePt t="84331" x="7404100" y="3659188"/>
          <p14:tracePt t="84338" x="7439025" y="3659188"/>
          <p14:tracePt t="84347" x="7466013" y="3659188"/>
          <p14:tracePt t="84354" x="7570788" y="3659188"/>
          <p14:tracePt t="84363" x="7669213" y="3659188"/>
          <p14:tracePt t="84370" x="7748588" y="3622675"/>
          <p14:tracePt t="84378" x="7800975" y="3614738"/>
          <p14:tracePt t="84386" x="7835900" y="3587750"/>
          <p14:tracePt t="84394" x="7880350" y="3543300"/>
          <p14:tracePt t="84410" x="7880350" y="3508375"/>
          <p14:tracePt t="84419" x="7880350" y="3481388"/>
          <p14:tracePt t="84427" x="7880350" y="3446463"/>
          <p14:tracePt t="84435" x="7880350" y="3429000"/>
          <p14:tracePt t="84442" x="7862888" y="3402013"/>
          <p14:tracePt t="84450" x="7845425" y="3376613"/>
          <p14:tracePt t="84459" x="7827963" y="3367088"/>
          <p14:tracePt t="84466" x="7818438" y="3367088"/>
          <p14:tracePt t="84475" x="7783513" y="3367088"/>
          <p14:tracePt t="84483" x="7748588" y="3367088"/>
          <p14:tracePt t="84491" x="7694613" y="3367088"/>
          <p14:tracePt t="84498" x="7642225" y="3367088"/>
          <p14:tracePt t="84506" x="7589838" y="3376613"/>
          <p14:tracePt t="84514" x="7553325" y="3394075"/>
          <p14:tracePt t="84522" x="7508875" y="3411538"/>
          <p14:tracePt t="84530" x="7473950" y="3446463"/>
          <p14:tracePt t="84538" x="7466013" y="3473450"/>
          <p14:tracePt t="84546" x="7446963" y="3500438"/>
          <p14:tracePt t="84554" x="7446963" y="3517900"/>
          <p14:tracePt t="84562" x="7446963" y="3543300"/>
          <p14:tracePt t="84570" x="7446963" y="3552825"/>
          <p14:tracePt t="84579" x="7446963" y="3562350"/>
          <p14:tracePt t="84595" x="7446963" y="3570288"/>
          <p14:tracePt t="84602" x="7446963" y="3587750"/>
          <p14:tracePt t="84610" x="7446963" y="3597275"/>
          <p14:tracePt t="84619" x="7466013" y="3597275"/>
          <p14:tracePt t="84627" x="7491413" y="3597275"/>
          <p14:tracePt t="84636" x="7500938" y="3597275"/>
          <p14:tracePt t="84643" x="7535863" y="3597275"/>
          <p14:tracePt t="84651" x="7562850" y="3597275"/>
          <p14:tracePt t="84659" x="7597775" y="3597275"/>
          <p14:tracePt t="84666" x="7607300" y="3597275"/>
          <p14:tracePt t="84675" x="7615238" y="3587750"/>
          <p14:tracePt t="84682" x="7615238" y="3562350"/>
          <p14:tracePt t="84691" x="7615238" y="3543300"/>
          <p14:tracePt t="84698" x="7615238" y="3517900"/>
          <p14:tracePt t="84707" x="7615238" y="3490913"/>
          <p14:tracePt t="84714" x="7615238" y="3481388"/>
          <p14:tracePt t="84723" x="7615238" y="3463925"/>
          <p14:tracePt t="84731" x="7607300" y="3455988"/>
          <p14:tracePt t="84739" x="7597775" y="3438525"/>
          <p14:tracePt t="84754" x="7562850" y="3438525"/>
          <p14:tracePt t="84762" x="7508875" y="3438525"/>
          <p14:tracePt t="84786" x="7500938" y="3438525"/>
          <p14:tracePt t="84794" x="7473950" y="3446463"/>
          <p14:tracePt t="84810" x="7473950" y="3455988"/>
          <p14:tracePt t="84819" x="7473950" y="3481388"/>
          <p14:tracePt t="84826" x="7473950" y="3500438"/>
          <p14:tracePt t="84835" x="7466013" y="3508375"/>
          <p14:tracePt t="84842" x="7466013" y="3517900"/>
          <p14:tracePt t="84851" x="7466013" y="3535363"/>
          <p14:tracePt t="84899" x="7483475" y="3543300"/>
          <p14:tracePt t="84907" x="7491413" y="3543300"/>
          <p14:tracePt t="84914" x="7500938" y="3543300"/>
          <p14:tracePt t="84923" x="7508875" y="3543300"/>
          <p14:tracePt t="84930" x="7545388" y="3543300"/>
          <p14:tracePt t="84938" x="7553325" y="3543300"/>
          <p14:tracePt t="84986" x="7562850" y="3543300"/>
          <p14:tracePt t="85019" x="7562850" y="3525838"/>
          <p14:tracePt t="85027" x="7553325" y="3525838"/>
          <p14:tracePt t="85035" x="7527925" y="3500438"/>
          <p14:tracePt t="85051" x="7491413" y="3500438"/>
          <p14:tracePt t="85059" x="7473950" y="3500438"/>
          <p14:tracePt t="85067" x="7439025" y="3500438"/>
          <p14:tracePt t="85075" x="7429500" y="3500438"/>
          <p14:tracePt t="85082" x="7412038" y="3500438"/>
          <p14:tracePt t="85091" x="7394575" y="3500438"/>
          <p14:tracePt t="85098" x="7386638" y="3500438"/>
          <p14:tracePt t="85107" x="7377113" y="3500438"/>
          <p14:tracePt t="85114" x="7350125" y="3508375"/>
          <p14:tracePt t="85138" x="7350125" y="3517900"/>
          <p14:tracePt t="85147" x="7350125" y="3535363"/>
          <p14:tracePt t="85154" x="7350125" y="3543300"/>
          <p14:tracePt t="85162" x="7350125" y="3552825"/>
          <p14:tracePt t="85178" x="7350125" y="3562350"/>
          <p14:tracePt t="85186" x="7350125" y="3587750"/>
          <p14:tracePt t="85194" x="7350125" y="3597275"/>
          <p14:tracePt t="85226" x="7359650" y="3605213"/>
          <p14:tracePt t="85235" x="7367588" y="3605213"/>
          <p14:tracePt t="85251" x="7377113" y="3605213"/>
          <p14:tracePt t="85267" x="7386638" y="3605213"/>
          <p14:tracePt t="85282" x="7394575" y="3605213"/>
          <p14:tracePt t="85522" x="7404100" y="3614738"/>
          <p14:tracePt t="85931" x="7377113" y="3641725"/>
          <p14:tracePt t="85946" x="7367588" y="3649663"/>
          <p14:tracePt t="85994" x="7359650" y="3649663"/>
          <p14:tracePt t="86027" x="7342188" y="3649663"/>
          <p14:tracePt t="86043" x="7332663" y="3649663"/>
          <p14:tracePt t="86058" x="7315200" y="3649663"/>
          <p14:tracePt t="86066" x="7305675" y="3649663"/>
          <p14:tracePt t="86074" x="7288213" y="3649663"/>
          <p14:tracePt t="86082" x="7280275" y="3649663"/>
          <p14:tracePt t="86099" x="7270750" y="3649663"/>
          <p14:tracePt t="86122" x="7262813" y="3649663"/>
          <p14:tracePt t="86131" x="7235825" y="3649663"/>
          <p14:tracePt t="86147" x="7226300" y="3649663"/>
          <p14:tracePt t="86179" x="7218363" y="3649663"/>
          <p14:tracePt t="86186" x="7208838" y="3649663"/>
          <p14:tracePt t="86202" x="7191375" y="3649663"/>
          <p14:tracePt t="86210" x="7173913" y="3649663"/>
          <p14:tracePt t="86234" x="7164388" y="3649663"/>
          <p14:tracePt t="86243" x="7156450" y="3649663"/>
          <p14:tracePt t="86259" x="7138988" y="3649663"/>
          <p14:tracePt t="86275" x="7129463" y="3649663"/>
          <p14:tracePt t="86291" x="7121525" y="3649663"/>
          <p14:tracePt t="86299" x="7112000" y="3659188"/>
          <p14:tracePt t="86322" x="7085013" y="3659188"/>
          <p14:tracePt t="86338" x="7077075" y="3659188"/>
          <p14:tracePt t="86347" x="7067550" y="3659188"/>
          <p14:tracePt t="86354" x="7059613" y="3667125"/>
          <p14:tracePt t="86386" x="7040563" y="3667125"/>
          <p14:tracePt t="86394" x="7023100" y="3676650"/>
          <p14:tracePt t="86410" x="7015163" y="3684588"/>
          <p14:tracePt t="86426" x="7005638" y="3694113"/>
          <p14:tracePt t="86442" x="6997700" y="3703638"/>
          <p14:tracePt t="86458" x="6961188" y="3738563"/>
          <p14:tracePt t="86474" x="6953250" y="3756025"/>
          <p14:tracePt t="86498" x="6943725" y="3765550"/>
          <p14:tracePt t="86668" x="6918325" y="3783013"/>
          <p14:tracePt t="86715" x="6908800" y="3783013"/>
          <p14:tracePt t="86851" x="6935788" y="3783013"/>
          <p14:tracePt t="86867" x="6953250" y="3783013"/>
          <p14:tracePt t="86874" x="6961188" y="3783013"/>
          <p14:tracePt t="86883" x="6980238" y="3783013"/>
          <p14:tracePt t="86907" x="6988175" y="3773488"/>
          <p14:tracePt t="86946" x="6980238" y="3746500"/>
          <p14:tracePt t="86954" x="6961188" y="3746500"/>
          <p14:tracePt t="86963" x="6926263" y="3746500"/>
          <p14:tracePt t="86971" x="6918325" y="3738563"/>
          <p14:tracePt t="86978" x="6891338" y="3738563"/>
          <p14:tracePt t="86986" x="6837363" y="3738563"/>
          <p14:tracePt t="86994" x="6802438" y="3738563"/>
          <p14:tracePt t="87002" x="6794500" y="3738563"/>
          <p14:tracePt t="87011" x="6777038" y="3738563"/>
          <p14:tracePt t="87051" x="6767513" y="3738563"/>
          <p14:tracePt t="87058" x="6767513" y="3765550"/>
          <p14:tracePt t="87067" x="6767513" y="3773488"/>
          <p14:tracePt t="87075" x="6767513" y="3790950"/>
          <p14:tracePt t="87084" x="6767513" y="3800475"/>
          <p14:tracePt t="87091" x="6767513" y="3808413"/>
          <p14:tracePt t="87098" x="6767513" y="3835400"/>
          <p14:tracePt t="87107" x="6777038" y="3862388"/>
          <p14:tracePt t="87114" x="6802438" y="3870325"/>
          <p14:tracePt t="87133" x="6891338" y="3879850"/>
          <p14:tracePt t="87139" x="6926263" y="3879850"/>
          <p14:tracePt t="87146" x="6980238" y="3879850"/>
          <p14:tracePt t="87154" x="7032625" y="3879850"/>
          <p14:tracePt t="87162" x="7067550" y="3879850"/>
          <p14:tracePt t="87170" x="7094538" y="3879850"/>
          <p14:tracePt t="87178" x="7102475" y="3879850"/>
          <p14:tracePt t="87186" x="7121525" y="3879850"/>
          <p14:tracePt t="87211" x="7146925" y="3879850"/>
          <p14:tracePt t="87218" x="7156450" y="3879850"/>
          <p14:tracePt t="87226" x="7156450" y="3862388"/>
          <p14:tracePt t="87234" x="7156450" y="3852863"/>
          <p14:tracePt t="87243" x="7164388" y="3817938"/>
          <p14:tracePt t="87250" x="7173913" y="3783013"/>
          <p14:tracePt t="87258" x="7173913" y="3756025"/>
          <p14:tracePt t="87267" x="7191375" y="3721100"/>
          <p14:tracePt t="87275" x="7191375" y="3694113"/>
          <p14:tracePt t="87284" x="7200900" y="3676650"/>
          <p14:tracePt t="87290" x="7208838" y="3667125"/>
          <p14:tracePt t="87411" x="7218363" y="3667125"/>
          <p14:tracePt t="87418" x="7226300" y="3667125"/>
          <p14:tracePt t="87427" x="7253288" y="3667125"/>
          <p14:tracePt t="87434" x="7262813" y="3667125"/>
          <p14:tracePt t="87443" x="7270750" y="3667125"/>
          <p14:tracePt t="87450" x="7315200" y="3667125"/>
          <p14:tracePt t="87458" x="7342188" y="3667125"/>
          <p14:tracePt t="87467" x="7386638" y="3667125"/>
          <p14:tracePt t="87474" x="7439025" y="3667125"/>
          <p14:tracePt t="87483" x="7491413" y="3667125"/>
          <p14:tracePt t="87490" x="7527925" y="3667125"/>
          <p14:tracePt t="87499" x="7562850" y="3667125"/>
          <p14:tracePt t="87506" x="7580313" y="3667125"/>
          <p14:tracePt t="87515" x="7597775" y="3641725"/>
          <p14:tracePt t="87522" x="7624763" y="3632200"/>
          <p14:tracePt t="87530" x="7632700" y="3622675"/>
          <p14:tracePt t="87547" x="7642225" y="3587750"/>
          <p14:tracePt t="87555" x="7642225" y="3562350"/>
          <p14:tracePt t="87562" x="7642225" y="3525838"/>
          <p14:tracePt t="87571" x="7642225" y="3508375"/>
          <p14:tracePt t="87578" x="7642225" y="3473450"/>
          <p14:tracePt t="87586" x="7642225" y="3446463"/>
          <p14:tracePt t="87594" x="7642225" y="3429000"/>
          <p14:tracePt t="87602" x="7642225" y="3411538"/>
          <p14:tracePt t="87610" x="7642225" y="3402013"/>
          <p14:tracePt t="87618" x="7632700" y="3402013"/>
          <p14:tracePt t="87626" x="7615238" y="3402013"/>
          <p14:tracePt t="87634" x="7589838" y="3402013"/>
          <p14:tracePt t="87642" x="7570788" y="3402013"/>
          <p14:tracePt t="87650" x="7527925" y="3402013"/>
          <p14:tracePt t="87658" x="7518400" y="3402013"/>
          <p14:tracePt t="87667" x="7500938" y="3419475"/>
          <p14:tracePt t="87674" x="7491413" y="3429000"/>
          <p14:tracePt t="87683" x="7491413" y="3463925"/>
          <p14:tracePt t="87690" x="7491413" y="3517900"/>
          <p14:tracePt t="87698" x="7466013" y="3535363"/>
          <p14:tracePt t="87706" x="7466013" y="3543300"/>
          <p14:tracePt t="87714" x="7466013" y="3579813"/>
          <p14:tracePt t="87723" x="7466013" y="3605213"/>
          <p14:tracePt t="87730" x="7483475" y="3632200"/>
          <p14:tracePt t="87739" x="7518400" y="3649663"/>
          <p14:tracePt t="87746" x="7527925" y="3649663"/>
          <p14:tracePt t="87754" x="7535863" y="3667125"/>
          <p14:tracePt t="87762" x="7570788" y="3667125"/>
          <p14:tracePt t="87770" x="7589838" y="3667125"/>
          <p14:tracePt t="87778" x="7642225" y="3667125"/>
          <p14:tracePt t="87786" x="7669213" y="3667125"/>
          <p14:tracePt t="87795" x="7704138" y="3667125"/>
          <p14:tracePt t="87802" x="7712075" y="3667125"/>
          <p14:tracePt t="87810" x="7731125" y="3667125"/>
          <p14:tracePt t="87818" x="7739063" y="3659188"/>
          <p14:tracePt t="87827" x="7739063" y="3641725"/>
          <p14:tracePt t="87834" x="7756525" y="3605213"/>
          <p14:tracePt t="87843" x="7756525" y="3570288"/>
          <p14:tracePt t="87850" x="7756525" y="3525838"/>
          <p14:tracePt t="87858" x="7748588" y="3490913"/>
          <p14:tracePt t="87867" x="7739063" y="3455988"/>
          <p14:tracePt t="87874" x="7712075" y="3419475"/>
          <p14:tracePt t="87883" x="7686675" y="3394075"/>
          <p14:tracePt t="87891" x="7677150" y="3384550"/>
          <p14:tracePt t="87898" x="7669213" y="3384550"/>
          <p14:tracePt t="87907" x="7650163" y="3384550"/>
          <p14:tracePt t="87915" x="7642225" y="3384550"/>
          <p14:tracePt t="87923" x="7632700" y="3384550"/>
          <p14:tracePt t="87930" x="7597775" y="3384550"/>
          <p14:tracePt t="87954" x="7570788" y="3394075"/>
          <p14:tracePt t="87962" x="7570788" y="3411538"/>
          <p14:tracePt t="87970" x="7570788" y="3438525"/>
          <p14:tracePt t="87978" x="7570788" y="3446463"/>
          <p14:tracePt t="87986" x="7570788" y="3455988"/>
          <p14:tracePt t="87995" x="7570788" y="3481388"/>
          <p14:tracePt t="88002" x="7570788" y="3490913"/>
          <p14:tracePt t="88010" x="7570788" y="3500438"/>
          <p14:tracePt t="88018" x="7570788" y="3508375"/>
          <p14:tracePt t="88026" x="7570788" y="3517900"/>
          <p14:tracePt t="88034" x="7597775" y="3552825"/>
          <p14:tracePt t="88042" x="7632700" y="3570288"/>
          <p14:tracePt t="88050" x="7650163" y="3570288"/>
          <p14:tracePt t="88058" x="7694613" y="3579813"/>
          <p14:tracePt t="88066" x="7704138" y="3579813"/>
          <p14:tracePt t="88074" x="7712075" y="3579813"/>
          <p14:tracePt t="88123" x="7721600" y="3579813"/>
          <p14:tracePt t="88130" x="7721600" y="3562350"/>
          <p14:tracePt t="88139" x="7721600" y="3517900"/>
          <p14:tracePt t="88146" x="7659688" y="3473450"/>
          <p14:tracePt t="88155" x="7624763" y="3463925"/>
          <p14:tracePt t="88161" x="7570788" y="3438525"/>
          <p14:tracePt t="88171" x="7491413" y="3419475"/>
          <p14:tracePt t="88178" x="7456488" y="3411538"/>
          <p14:tracePt t="88186" x="7386638" y="3411538"/>
          <p14:tracePt t="88194" x="7315200" y="3411538"/>
          <p14:tracePt t="88202" x="7200900" y="3411538"/>
          <p14:tracePt t="88210" x="7183438" y="3411538"/>
          <p14:tracePt t="88218" x="7112000" y="3411538"/>
          <p14:tracePt t="88227" x="7067550" y="3429000"/>
          <p14:tracePt t="88234" x="7059613" y="3438525"/>
          <p14:tracePt t="88242" x="7059613" y="3446463"/>
          <p14:tracePt t="88250" x="7050088" y="3481388"/>
          <p14:tracePt t="88258" x="7050088" y="3490913"/>
          <p14:tracePt t="88266" x="7050088" y="3525838"/>
          <p14:tracePt t="88274" x="7050088" y="3535363"/>
          <p14:tracePt t="88283" x="7077075" y="3552825"/>
          <p14:tracePt t="88290" x="7085013" y="3562350"/>
          <p14:tracePt t="88300" x="7102475" y="3579813"/>
          <p14:tracePt t="88306" x="7129463" y="3587750"/>
          <p14:tracePt t="88314" x="7200900" y="3587750"/>
          <p14:tracePt t="88323" x="7243763" y="3587750"/>
          <p14:tracePt t="88330" x="7315200" y="3587750"/>
          <p14:tracePt t="88338" x="7412038" y="3587750"/>
          <p14:tracePt t="88346" x="7483475" y="3587750"/>
          <p14:tracePt t="88354" x="7562850" y="3562350"/>
          <p14:tracePt t="88362" x="7580313" y="3552825"/>
          <p14:tracePt t="88371" x="7624763" y="3517900"/>
          <p14:tracePt t="88378" x="7632700" y="3508375"/>
          <p14:tracePt t="88387" x="7632700" y="3481388"/>
          <p14:tracePt t="88394" x="7624763" y="3446463"/>
          <p14:tracePt t="88402" x="7607300" y="3411538"/>
          <p14:tracePt t="88411" x="7562850" y="3367088"/>
          <p14:tracePt t="88418" x="7500938" y="3322638"/>
          <p14:tracePt t="88426" x="7429500" y="3305175"/>
          <p14:tracePt t="88434" x="7377113" y="3295650"/>
          <p14:tracePt t="88442" x="7305675" y="3295650"/>
          <p14:tracePt t="88450" x="7235825" y="3295650"/>
          <p14:tracePt t="88459" x="7183438" y="3295650"/>
          <p14:tracePt t="88466" x="7112000" y="3314700"/>
          <p14:tracePt t="88474" x="7067550" y="3357563"/>
          <p14:tracePt t="88483" x="7040563" y="3376613"/>
          <p14:tracePt t="88490" x="7015163" y="3455988"/>
          <p14:tracePt t="88499" x="6997700" y="3525838"/>
          <p14:tracePt t="88506" x="6997700" y="3597275"/>
          <p14:tracePt t="88515" x="6997700" y="3632200"/>
          <p14:tracePt t="88522" x="6997700" y="3684588"/>
          <p14:tracePt t="88530" x="6997700" y="3721100"/>
          <p14:tracePt t="88538" x="7005638" y="3765550"/>
          <p14:tracePt t="88546" x="7032625" y="3800475"/>
          <p14:tracePt t="88554" x="7050088" y="3808413"/>
          <p14:tracePt t="88563" x="7102475" y="3827463"/>
          <p14:tracePt t="88571" x="7156450" y="3827463"/>
          <p14:tracePt t="88578" x="7208838" y="3827463"/>
          <p14:tracePt t="88587" x="7243763" y="3827463"/>
          <p14:tracePt t="88594" x="7280275" y="3827463"/>
          <p14:tracePt t="88603" x="7288213" y="3827463"/>
          <p14:tracePt t="88611" x="7315200" y="3808413"/>
          <p14:tracePt t="88618" x="7342188" y="3773488"/>
          <p14:tracePt t="88626" x="7350125" y="3738563"/>
          <p14:tracePt t="88634" x="7350125" y="3684588"/>
          <p14:tracePt t="88642" x="7350125" y="3659188"/>
          <p14:tracePt t="88650" x="7350125" y="3641725"/>
          <p14:tracePt t="88658" x="7350125" y="3614738"/>
          <p14:tracePt t="88666" x="7342188" y="3605213"/>
          <p14:tracePt t="88674" x="7332663" y="3605213"/>
          <p14:tracePt t="88683" x="7305675" y="3605213"/>
          <p14:tracePt t="88690" x="7297738" y="3605213"/>
          <p14:tracePt t="88699" x="7280275" y="3605213"/>
          <p14:tracePt t="88707" x="7253288" y="3605213"/>
          <p14:tracePt t="88715" x="7243763" y="3605213"/>
          <p14:tracePt t="88723" x="7218363" y="3622675"/>
          <p14:tracePt t="88731" x="7191375" y="3641725"/>
          <p14:tracePt t="88738" x="7173913" y="3694113"/>
          <p14:tracePt t="88746" x="7164388" y="3746500"/>
          <p14:tracePt t="88754" x="7164388" y="3773488"/>
          <p14:tracePt t="88763" x="7164388" y="3808413"/>
          <p14:tracePt t="88771" x="7164388" y="3835400"/>
          <p14:tracePt t="88778" x="7173913" y="3844925"/>
          <p14:tracePt t="88786" x="7200900" y="3862388"/>
          <p14:tracePt t="88794" x="7218363" y="3879850"/>
          <p14:tracePt t="88802" x="7226300" y="3879850"/>
          <p14:tracePt t="88810" x="7280275" y="3879850"/>
          <p14:tracePt t="88818" x="7297738" y="3879850"/>
          <p14:tracePt t="88826" x="7305675" y="3879850"/>
          <p14:tracePt t="88834" x="7342188" y="3879850"/>
          <p14:tracePt t="88842" x="7359650" y="3879850"/>
          <p14:tracePt t="88850" x="7377113" y="3870325"/>
          <p14:tracePt t="88858" x="7394575" y="3852863"/>
          <p14:tracePt t="88866" x="7404100" y="3844925"/>
          <p14:tracePt t="88875" x="7412038" y="3817938"/>
          <p14:tracePt t="88882" x="7412038" y="3808413"/>
          <p14:tracePt t="88890" x="7412038" y="3800475"/>
          <p14:tracePt t="88907" x="7412038" y="3783013"/>
          <p14:tracePt t="88923" x="7412038" y="3773488"/>
          <p14:tracePt t="89027" x="7412038" y="3783013"/>
          <p14:tracePt t="89034" x="7439025" y="3790950"/>
          <p14:tracePt t="89042" x="7446963" y="3790950"/>
          <p14:tracePt t="89050" x="7466013" y="3790950"/>
          <p14:tracePt t="89058" x="7500938" y="3790950"/>
          <p14:tracePt t="89066" x="7518400" y="3790950"/>
          <p14:tracePt t="89082" x="7527925" y="3790950"/>
          <p14:tracePt t="89090" x="7545388" y="3790950"/>
          <p14:tracePt t="89099" x="7553325" y="3765550"/>
          <p14:tracePt t="89106" x="7553325" y="3756025"/>
          <p14:tracePt t="89116" x="7553325" y="3746500"/>
          <p14:tracePt t="89123" x="7553325" y="3711575"/>
          <p14:tracePt t="89131" x="7545388" y="3694113"/>
          <p14:tracePt t="89139" x="7527925" y="3649663"/>
          <p14:tracePt t="89147" x="7518400" y="3641725"/>
          <p14:tracePt t="89155" x="7500938" y="3632200"/>
          <p14:tracePt t="89530" x="7491413" y="3622675"/>
          <p14:tracePt t="89562" x="7491413" y="3614738"/>
          <p14:tracePt t="89586" x="7491413" y="3605213"/>
          <p14:tracePt t="89602" x="7500938" y="3597275"/>
          <p14:tracePt t="89643" x="7518400" y="3579813"/>
          <p14:tracePt t="90043" x="7545388" y="3579813"/>
          <p14:tracePt t="90050" x="7553325" y="3579813"/>
          <p14:tracePt t="90066" x="7562850" y="3579813"/>
          <p14:tracePt t="90123" x="7570788" y="3570288"/>
          <p14:tracePt t="90242" x="7597775" y="3570288"/>
          <p14:tracePt t="90346" x="7607300" y="3570288"/>
          <p14:tracePt t="90514" x="7624763" y="3570288"/>
          <p14:tracePt t="90523" x="7650163" y="3570288"/>
          <p14:tracePt t="90530" x="7659688" y="3570288"/>
          <p14:tracePt t="90539" x="7669213" y="3570288"/>
          <p14:tracePt t="90546" x="7694613" y="3570288"/>
          <p14:tracePt t="90555" x="7721600" y="3570288"/>
          <p14:tracePt t="90562" x="7731125" y="3570288"/>
          <p14:tracePt t="90571" x="7748588" y="3570288"/>
          <p14:tracePt t="90579" x="7766050" y="3570288"/>
          <p14:tracePt t="91171" x="7756525" y="3570288"/>
          <p14:tracePt t="91380" x="7748588" y="3570288"/>
          <p14:tracePt t="91452" x="7694613" y="3570288"/>
          <p14:tracePt t="91452" x="7589838" y="3535363"/>
          <p14:tracePt t="91452" x="7553325" y="3517900"/>
          <p14:tracePt t="91452" x="7580313" y="3552825"/>
          <p14:tracePt t="91452" x="7632700" y="3562350"/>
          <p14:tracePt t="91452" x="7712075" y="3614738"/>
          <p14:tracePt t="91452" x="7721600" y="3622675"/>
          <p14:tracePt t="91452" x="7756525" y="3632200"/>
          <p14:tracePt t="91452" x="7766050" y="3632200"/>
          <p14:tracePt t="91452" x="7783513" y="3632200"/>
          <p14:tracePt t="91452" x="7793038" y="3641725"/>
          <p14:tracePt t="91452" x="7800975" y="3649663"/>
          <p14:tracePt t="91452" x="7810500" y="3649663"/>
          <p14:tracePt t="91452" x="7783513" y="3641725"/>
          <p14:tracePt t="91452" x="7677150" y="3622675"/>
          <p14:tracePt t="91452" x="7642225" y="3622675"/>
          <p14:tracePt t="91452" x="7527925" y="3597275"/>
          <p14:tracePt t="91452" x="7412038" y="3579813"/>
          <p14:tracePt t="91452" x="7270750" y="3562350"/>
          <p14:tracePt t="91452" x="7112000" y="3543300"/>
          <p14:tracePt t="91452" x="6961188" y="3508375"/>
          <p14:tracePt t="91452" x="6802438" y="3508375"/>
          <p14:tracePt t="91452" x="6688138" y="3490913"/>
          <p14:tracePt t="91452" x="6573838" y="3490913"/>
          <p14:tracePt t="91452" x="6475413" y="3490913"/>
          <p14:tracePt t="91452" x="6388100" y="3490913"/>
          <p14:tracePt t="91452" x="6316663" y="3490913"/>
          <p14:tracePt t="91452" x="6246813" y="3490913"/>
          <p14:tracePt t="91452" x="6202363" y="3490913"/>
          <p14:tracePt t="91452" x="6167438" y="3490913"/>
          <p14:tracePt t="91452" x="6148388" y="3490913"/>
          <p14:tracePt t="91452" x="6122988" y="3490913"/>
          <p14:tracePt t="91452" x="6105525" y="3490913"/>
          <p14:tracePt t="91452" x="6078538" y="3490913"/>
          <p14:tracePt t="91452" x="6069013" y="3490913"/>
          <p14:tracePt t="91452" x="6024563" y="3490913"/>
          <p14:tracePt t="91452" x="5972175" y="3490913"/>
          <p14:tracePt t="91452" x="5919788" y="3490913"/>
          <p14:tracePt t="91452" x="5883275" y="3490913"/>
          <p14:tracePt t="91452" x="5830888" y="3490913"/>
          <p14:tracePt t="91452" x="5795963" y="3490913"/>
          <p14:tracePt t="91452" x="5778500" y="3490913"/>
          <p14:tracePt t="91452" x="5768975" y="3490913"/>
          <p14:tracePt t="91452" x="5741988" y="3490913"/>
          <p14:tracePt t="91452" x="5716588" y="3490913"/>
          <p14:tracePt t="91452" x="5707063" y="3490913"/>
          <p14:tracePt t="91452" x="5699125" y="3500438"/>
          <p14:tracePt t="91452" x="5680075" y="3500438"/>
          <p14:tracePt t="91452" x="5654675" y="3500438"/>
          <p14:tracePt t="91452" x="5618163" y="3500438"/>
          <p14:tracePt t="91452" x="5600700" y="3508375"/>
          <p14:tracePt t="91452" x="5530850" y="3508375"/>
          <p14:tracePt t="91452" x="5495925" y="3525838"/>
          <p14:tracePt t="91452" x="5468938" y="3525838"/>
          <p14:tracePt t="91452" x="5434013" y="3525838"/>
          <p14:tracePt t="91452" x="5424488" y="3525838"/>
          <p14:tracePt t="91452" x="5389563" y="3543300"/>
          <p14:tracePt t="91452" x="5380038" y="3543300"/>
          <p14:tracePt t="91452" x="5354638" y="3562350"/>
          <p14:tracePt t="91452" x="5318125" y="3562350"/>
          <p14:tracePt t="91452" x="5300663" y="3562350"/>
          <p14:tracePt t="91452" x="5248275" y="3570288"/>
          <p14:tracePt t="91452" x="5176838" y="3570288"/>
          <p14:tracePt t="91452" x="5124450" y="3587750"/>
          <p14:tracePt t="91452" x="5097463" y="3605213"/>
          <p14:tracePt t="91452" x="5097463" y="3622675"/>
          <p14:tracePt t="91452" x="5106988" y="3622675"/>
          <p14:tracePt t="91452" x="5114925" y="3622675"/>
          <p14:tracePt t="91452" x="5124450" y="3622675"/>
          <p14:tracePt t="91452" x="5114925" y="3605213"/>
          <p14:tracePt t="91452" x="5114925" y="3622675"/>
          <p14:tracePt t="91452" x="5114925" y="3632200"/>
          <p14:tracePt t="91452" x="5114925" y="3667125"/>
          <p14:tracePt t="91452" x="5114925" y="3684588"/>
          <p14:tracePt t="91452" x="5114925" y="3711575"/>
          <p14:tracePt t="91452" x="5124450" y="3721100"/>
          <p14:tracePt t="91452" x="5151438" y="3721100"/>
          <p14:tracePt t="91452" x="5159375" y="3721100"/>
          <p14:tracePt t="91452" x="5168900" y="3721100"/>
          <p14:tracePt t="91452" x="5176838" y="3711575"/>
          <p14:tracePt t="91452" x="5194300" y="3711575"/>
          <p14:tracePt t="91452" x="5221288" y="3711575"/>
          <p14:tracePt t="91452" x="5230813" y="3711575"/>
          <p14:tracePt t="91452" x="5248275" y="3711575"/>
          <p14:tracePt t="91452" x="5265738" y="3711575"/>
          <p14:tracePt t="91452" x="5273675" y="3711575"/>
          <p14:tracePt t="91452" x="5283200" y="3711575"/>
          <p14:tracePt t="91452" x="5310188" y="3711575"/>
          <p14:tracePt t="91452" x="5327650" y="3711575"/>
          <p14:tracePt t="91452" x="5335588" y="3711575"/>
          <p14:tracePt t="91452" x="5354638" y="3711575"/>
          <p14:tracePt t="91452" x="5362575" y="3711575"/>
          <p14:tracePt t="91452" x="5372100" y="3711575"/>
          <p14:tracePt t="91452" x="5407025" y="3711575"/>
          <p14:tracePt t="91452" x="5414963" y="3711575"/>
          <p14:tracePt t="91452" x="5424488" y="3711575"/>
          <p14:tracePt t="91452" x="5451475" y="3711575"/>
          <p14:tracePt t="91452" x="5459413" y="3711575"/>
          <p14:tracePt t="91452" x="5468938" y="3711575"/>
          <p14:tracePt t="91452" x="5476875" y="3711575"/>
          <p14:tracePt t="91452" x="5486400" y="3711575"/>
          <p14:tracePt t="91452" x="5503863" y="3711575"/>
          <p14:tracePt t="91452" x="5521325" y="3711575"/>
          <p14:tracePt t="91452" x="5530850" y="3711575"/>
          <p14:tracePt t="91452" x="5538788" y="3711575"/>
          <p14:tracePt t="91452" x="5557838" y="3711575"/>
          <p14:tracePt t="91452" x="5565775" y="3711575"/>
          <p14:tracePt t="91452" x="5575300" y="3711575"/>
          <p14:tracePt t="91452" x="5583238" y="3711575"/>
          <p14:tracePt t="91452" x="5610225" y="3711575"/>
          <p14:tracePt t="91452" x="5618163" y="3711575"/>
          <p14:tracePt t="91452" x="5627688" y="3711575"/>
          <p14:tracePt t="91452" x="5637213" y="3711575"/>
          <p14:tracePt t="91452" x="5654675" y="3711575"/>
          <p14:tracePt t="91452" x="5672138" y="3711575"/>
          <p14:tracePt t="91452" x="5680075" y="3711575"/>
          <p14:tracePt t="91452" x="5689600" y="3711575"/>
          <p14:tracePt t="91452" x="5707063" y="3711575"/>
          <p14:tracePt t="91452" x="5716588" y="3711575"/>
          <p14:tracePt t="91452" x="5741988" y="3694113"/>
          <p14:tracePt t="91452" x="5761038" y="3694113"/>
          <p14:tracePt t="91452" x="5768975" y="3694113"/>
          <p14:tracePt t="91452" x="5778500" y="3694113"/>
          <p14:tracePt t="91452" x="5803900" y="3676650"/>
          <p14:tracePt t="91452" x="5813425" y="3676650"/>
          <p14:tracePt t="91452" x="5830888" y="3667125"/>
          <p14:tracePt t="91452" x="5848350" y="3667125"/>
          <p14:tracePt t="91452" x="5865813" y="3667125"/>
          <p14:tracePt t="91452" x="5875338" y="3667125"/>
          <p14:tracePt t="91452" x="5883275" y="3667125"/>
          <p14:tracePt t="91452" x="5892800" y="3667125"/>
          <p14:tracePt t="91452" x="5902325" y="3667125"/>
          <p14:tracePt t="91452" x="5910263" y="3667125"/>
          <p14:tracePt t="91452" x="5927725" y="3667125"/>
          <p14:tracePt t="91452" x="5937250" y="3667125"/>
          <p14:tracePt t="91452" x="5945188" y="3676650"/>
          <p14:tracePt t="91452" x="5954713" y="3684588"/>
          <p14:tracePt t="91452" x="5954713" y="3703638"/>
          <p14:tracePt t="91452" x="5954713" y="3711575"/>
          <p14:tracePt t="91452" x="5954713" y="3729038"/>
          <p14:tracePt t="91452" x="5954713" y="3738563"/>
          <p14:tracePt t="91452" x="5954713" y="3765550"/>
          <p14:tracePt t="91452" x="5954713" y="3783013"/>
          <p14:tracePt t="91452" x="5927725" y="3800475"/>
          <p14:tracePt t="91452" x="5919788" y="3827463"/>
          <p14:tracePt t="91452" x="5910263" y="3835400"/>
          <p14:tracePt t="91452" x="5910263" y="3844925"/>
          <p14:tracePt t="91452" x="5910263" y="3862388"/>
          <p14:tracePt t="91452" x="5945188" y="3862388"/>
          <p14:tracePt t="91452" x="5989638" y="3862388"/>
          <p14:tracePt t="91452" x="6034088" y="3862388"/>
          <p14:tracePt t="91452" x="6069013" y="3862388"/>
          <p14:tracePt t="91452" x="6130925" y="3862388"/>
          <p14:tracePt t="91452" x="6184900" y="3862388"/>
          <p14:tracePt t="91452" x="6254750" y="3862388"/>
          <p14:tracePt t="91452" x="6308725" y="3862388"/>
          <p14:tracePt t="91452" x="6378575" y="3862388"/>
          <p14:tracePt t="91452" x="6430963" y="3862388"/>
          <p14:tracePt t="91452" x="6467475" y="3862388"/>
          <p14:tracePt t="91452" x="6519863" y="3862388"/>
          <p14:tracePt t="91452" x="6581775" y="3862388"/>
          <p14:tracePt t="91452" x="6616700" y="3862388"/>
          <p14:tracePt t="91452" x="6661150" y="3862388"/>
          <p14:tracePt t="91452" x="6696075" y="3862388"/>
          <p14:tracePt t="91452" x="6715125" y="3862388"/>
          <p14:tracePt t="91452" x="6750050" y="3862388"/>
          <p14:tracePt t="91452" x="6777038" y="3862388"/>
          <p14:tracePt t="91452" x="6811963" y="3862388"/>
          <p14:tracePt t="91452" x="6837363" y="3862388"/>
          <p14:tracePt t="91452" x="6856413" y="3862388"/>
          <p14:tracePt t="91452" x="6881813" y="3862388"/>
          <p14:tracePt t="91452" x="6918325" y="3862388"/>
          <p14:tracePt t="91452" x="6935788" y="3862388"/>
          <p14:tracePt t="91452" x="6988175" y="3852863"/>
          <p14:tracePt t="91452" x="7015163" y="3835400"/>
          <p14:tracePt t="91452" x="7050088" y="3808413"/>
          <p14:tracePt t="91452" x="7059613" y="3800475"/>
          <p14:tracePt t="91452" x="7094538" y="3790950"/>
          <p14:tracePt t="91452" x="7138988" y="3756025"/>
          <p14:tracePt t="91452" x="7146925" y="3738563"/>
          <p14:tracePt t="91452" x="7183438" y="3711575"/>
          <p14:tracePt t="91452" x="7191375" y="3694113"/>
          <p14:tracePt t="91452" x="7200900" y="3667125"/>
          <p14:tracePt t="91452" x="7226300" y="3622675"/>
          <p14:tracePt t="91452" x="7235825" y="3587750"/>
          <p14:tracePt t="91452" x="7270750" y="3535363"/>
          <p14:tracePt t="91452" x="7297738" y="3455988"/>
          <p14:tracePt t="91452" x="7332663" y="3376613"/>
          <p14:tracePt t="91452" x="7377113" y="3295650"/>
          <p14:tracePt t="91452" x="7377113" y="3225800"/>
          <p14:tracePt t="91452" x="7394575" y="3173413"/>
          <p14:tracePt t="91452" x="7404100" y="3136900"/>
          <p14:tracePt t="91452" x="7404100" y="3101975"/>
          <p14:tracePt t="91452" x="7404100" y="3057525"/>
          <p14:tracePt t="91452" x="7404100" y="3013075"/>
          <p14:tracePt t="91452" x="7404100" y="2970213"/>
          <p14:tracePt t="91452" x="7404100" y="2951163"/>
          <p14:tracePt t="91452" x="7404100" y="2916238"/>
          <p14:tracePt t="91452" x="7404100" y="2889250"/>
          <p14:tracePt t="91452" x="7404100" y="2854325"/>
          <p14:tracePt t="91452" x="7404100" y="2819400"/>
          <p14:tracePt t="91452" x="7404100" y="2765425"/>
          <p14:tracePt t="91452" x="7386638" y="2695575"/>
          <p14:tracePt t="91452" x="7324725" y="2527300"/>
          <p14:tracePt t="91452" x="7270750" y="2500313"/>
          <p14:tracePt t="91452" x="7386638" y="2527300"/>
          <p14:tracePt t="91452" x="7483475" y="2536825"/>
          <p14:tracePt t="91452" x="7518400" y="2536825"/>
          <p14:tracePt t="91452" x="7535863" y="2536825"/>
          <p14:tracePt t="91452" x="7545388" y="2536825"/>
          <p14:tracePt t="91452" x="7570788" y="2536825"/>
          <p14:tracePt t="91452" x="7580313" y="2536825"/>
          <p14:tracePt t="91452" x="7589838" y="2536825"/>
          <p14:tracePt t="91452" x="7624763" y="2536825"/>
          <p14:tracePt t="91452" x="7632700" y="2536825"/>
          <p14:tracePt t="91452" x="7694613" y="2536825"/>
          <p14:tracePt t="91452" x="7731125" y="2527300"/>
          <p14:tracePt t="91452" x="7800975" y="2500313"/>
          <p14:tracePt t="91452" x="7880350" y="2465388"/>
          <p14:tracePt t="91452" x="7934325" y="2438400"/>
          <p14:tracePt t="91452" x="7996238" y="2395538"/>
          <p14:tracePt t="91452" x="8031163" y="2378075"/>
          <p14:tracePt t="91452" x="8056563" y="2368550"/>
          <p14:tracePt t="91452" x="8128000" y="2351088"/>
          <p14:tracePt t="91452" x="8162925" y="2333625"/>
          <p14:tracePt t="91452" x="8180388" y="2333625"/>
          <p14:tracePt t="91452" x="8199438" y="2306638"/>
          <p14:tracePt t="91452" x="8224838" y="2297113"/>
          <p14:tracePt t="91452" x="8242300" y="2297113"/>
          <p14:tracePt t="91452" x="8278813" y="2297113"/>
          <p14:tracePt t="91452" x="8304213" y="2297113"/>
          <p14:tracePt t="91452" x="8340725" y="2297113"/>
          <p14:tracePt t="91452" x="8410575" y="2297113"/>
          <p14:tracePt t="91452" x="8445500" y="2297113"/>
          <p14:tracePt t="91452" x="8516938" y="2297113"/>
          <p14:tracePt t="91452" x="8569325" y="2297113"/>
          <p14:tracePt t="91452" x="8613775" y="2297113"/>
          <p14:tracePt t="91452" x="8685213" y="2297113"/>
          <p14:tracePt t="91452" x="8755063" y="2297113"/>
          <p14:tracePt t="91452" x="8809038" y="2297113"/>
          <p14:tracePt t="91452" x="8851900" y="2324100"/>
          <p14:tracePt t="91452" x="8888413" y="2341563"/>
          <p14:tracePt t="91452" x="8905875" y="2341563"/>
          <p14:tracePt t="91452" x="8950325" y="2351088"/>
          <p14:tracePt t="91452" x="8967788" y="2351088"/>
          <p14:tracePt t="91452" x="8975725" y="2359025"/>
          <p14:tracePt t="91452" x="8950325" y="2306638"/>
          <p14:tracePt t="91452" x="8896350" y="2227263"/>
          <p14:tracePt t="91452" x="8826500" y="2076450"/>
          <p14:tracePt t="91452" x="8755063" y="1970088"/>
          <p14:tracePt t="91452" x="8666163" y="1828800"/>
          <p14:tracePt t="91452" x="8596313" y="1679575"/>
          <p14:tracePt t="91452" x="8499475" y="1555750"/>
          <p14:tracePt t="91452" x="8428038" y="1431925"/>
          <p14:tracePt t="91452" x="8321675" y="1298575"/>
          <p14:tracePt t="91452" x="8269288" y="1201738"/>
          <p14:tracePt t="91452" x="8216900" y="1095375"/>
          <p14:tracePt t="91452" x="8189913" y="998538"/>
          <p14:tracePt t="91452" x="8189913" y="946150"/>
          <p14:tracePt t="91452" x="8154988" y="874713"/>
          <p14:tracePt t="91452" x="8154988" y="804863"/>
          <p14:tracePt t="91452" x="8154988" y="733425"/>
          <p14:tracePt t="91452" x="8154988" y="681038"/>
          <p14:tracePt t="91452" x="8154988" y="644525"/>
          <p14:tracePt t="91452" x="8154988" y="592138"/>
          <p14:tracePt t="91452" x="8154988" y="539750"/>
          <p14:tracePt t="91452" x="8154988" y="485775"/>
          <p14:tracePt t="91452" x="8154988" y="450850"/>
          <p14:tracePt t="91452" x="8154988" y="415925"/>
          <p14:tracePt t="91452" x="8154988" y="361950"/>
          <p14:tracePt t="91452" x="8154988" y="327025"/>
          <p14:tracePt t="91452" x="8154988" y="274638"/>
          <p14:tracePt t="91452" x="8154988" y="238125"/>
          <p14:tracePt t="91452" x="8128000" y="193675"/>
          <p14:tracePt t="91452" x="8128000" y="150813"/>
          <p14:tracePt t="91452" x="8128000" y="96838"/>
          <p14:tracePt t="91452" x="8128000" y="71438"/>
          <p14:tracePt t="91452" x="8118475" y="17463"/>
        </p14:tracePtLst>
      </p14:laserTrace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7A44095-8EF1-51EB-167A-B1FF0FE14691}"/>
              </a:ext>
            </a:extLst>
          </p:cNvPr>
          <p:cNvSpPr txBox="1"/>
          <p:nvPr/>
        </p:nvSpPr>
        <p:spPr>
          <a:xfrm>
            <a:off x="71120" y="0"/>
            <a:ext cx="118872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solidFill>
                  <a:srgbClr val="333333"/>
                </a:solidFill>
                <a:effectLst/>
                <a:latin typeface="-apple-system"/>
              </a:rPr>
              <a:t>3. Explain </a:t>
            </a:r>
            <a:r>
              <a:rPr lang="en-US" b="1" i="0" dirty="0">
                <a:solidFill>
                  <a:srgbClr val="7D9FD3"/>
                </a:solidFill>
                <a:effectLst/>
                <a:latin typeface="-apple-system"/>
              </a:rPr>
              <a:t>exhaust gas aftertreatment</a:t>
            </a:r>
            <a:r>
              <a:rPr lang="en-US" b="0" i="0" dirty="0">
                <a:solidFill>
                  <a:srgbClr val="333333"/>
                </a:solidFill>
                <a:effectLst/>
                <a:latin typeface="-apple-system"/>
              </a:rPr>
              <a:t> solutions in modern diesel engines. </a:t>
            </a:r>
            <a:br>
              <a:rPr lang="en-US" dirty="0"/>
            </a:br>
            <a:r>
              <a:rPr lang="en-US" dirty="0"/>
              <a:t>	</a:t>
            </a:r>
            <a:r>
              <a:rPr lang="en-US" b="0" i="0" dirty="0">
                <a:solidFill>
                  <a:srgbClr val="333333"/>
                </a:solidFill>
                <a:effectLst/>
                <a:latin typeface="-apple-system"/>
              </a:rPr>
              <a:t>Layout of exhaust system in modern diesel engine?</a:t>
            </a:r>
            <a:br>
              <a:rPr lang="en-US" b="0" i="0" dirty="0">
                <a:solidFill>
                  <a:srgbClr val="676C70"/>
                </a:solidFill>
                <a:effectLst/>
                <a:latin typeface="Roboto" panose="02000000000000000000" pitchFamily="2" charset="0"/>
              </a:rPr>
            </a:br>
            <a:endParaRPr lang="en-US" b="0" i="0" dirty="0">
              <a:solidFill>
                <a:srgbClr val="676C70"/>
              </a:solidFill>
              <a:effectLst/>
              <a:latin typeface="Roboto" panose="02000000000000000000" pitchFamily="2" charset="0"/>
            </a:endParaRPr>
          </a:p>
          <a:p>
            <a:pPr lvl="2" algn="l"/>
            <a:r>
              <a:rPr lang="en-US" b="0" i="0" dirty="0">
                <a:solidFill>
                  <a:srgbClr val="333333"/>
                </a:solidFill>
                <a:effectLst/>
                <a:latin typeface="-apple-system"/>
              </a:rPr>
              <a:t>The role of each component in the exhaust gas aftertreatment?</a:t>
            </a:r>
            <a:endParaRPr lang="en-US" b="0" i="0" dirty="0">
              <a:solidFill>
                <a:srgbClr val="676C70"/>
              </a:solidFill>
              <a:effectLst/>
              <a:latin typeface="Roboto" panose="02000000000000000000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EED466C-5B8E-1129-489A-22C5C94125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1262" y="1589405"/>
            <a:ext cx="7229475" cy="4552950"/>
          </a:xfrm>
          <a:prstGeom prst="rect">
            <a:avLst/>
          </a:prstGeom>
        </p:spPr>
      </p:pic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619E221E-3E33-B008-E3EE-9FBF81D4DB0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9057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9630"/>
    </mc:Choice>
    <mc:Fallback>
      <p:transition spd="slow" advTm="1196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57" x="3171825" y="3968750"/>
          <p14:tracePt t="134" x="3189288" y="3968750"/>
          <p14:tracePt t="142" x="3198813" y="3968750"/>
          <p14:tracePt t="150" x="3216275" y="3968750"/>
          <p14:tracePt t="158" x="3233738" y="3968750"/>
          <p14:tracePt t="167" x="3251200" y="3968750"/>
          <p14:tracePt t="174" x="3295650" y="3986213"/>
          <p14:tracePt t="182" x="3330575" y="3986213"/>
          <p14:tracePt t="190" x="3382963" y="4021138"/>
          <p14:tracePt t="198" x="3409950" y="4021138"/>
          <p14:tracePt t="206" x="3427413" y="4021138"/>
          <p14:tracePt t="214" x="3481388" y="4021138"/>
          <p14:tracePt t="222" x="3516313" y="4021138"/>
          <p14:tracePt t="230" x="3543300" y="4021138"/>
          <p14:tracePt t="238" x="3595688" y="4021138"/>
          <p14:tracePt t="246" x="3648075" y="4021138"/>
          <p14:tracePt t="255" x="3684588" y="4021138"/>
          <p14:tracePt t="263" x="3736975" y="4021138"/>
          <p14:tracePt t="272" x="3798888" y="4021138"/>
          <p14:tracePt t="278" x="3870325" y="4021138"/>
          <p14:tracePt t="287" x="3940175" y="4021138"/>
          <p14:tracePt t="294" x="4011613" y="4021138"/>
          <p14:tracePt t="302" x="4064000" y="4021138"/>
          <p14:tracePt t="310" x="4135438" y="4021138"/>
          <p14:tracePt t="319" x="4187825" y="4021138"/>
          <p14:tracePt t="327" x="4205288" y="4021138"/>
          <p14:tracePt t="334" x="4257675" y="4021138"/>
          <p14:tracePt t="342" x="4294188" y="4021138"/>
          <p14:tracePt t="351" x="4338638" y="4021138"/>
          <p14:tracePt t="371" x="4381500" y="4021138"/>
          <p14:tracePt t="374" x="4398963" y="4021138"/>
          <p14:tracePt t="383" x="4425950" y="4021138"/>
          <p14:tracePt t="390" x="4435475" y="4030663"/>
          <p14:tracePt t="415" x="4443413" y="4030663"/>
          <p14:tracePt t="431" x="4452938" y="4030663"/>
          <p14:tracePt t="438" x="4470400" y="4030663"/>
          <p14:tracePt t="454" x="4497388" y="4048125"/>
          <p14:tracePt t="470" x="4505325" y="4048125"/>
          <p14:tracePt t="478" x="4541838" y="4048125"/>
          <p14:tracePt t="488" x="4549775" y="4048125"/>
          <p14:tracePt t="494" x="4594225" y="4065588"/>
          <p14:tracePt t="511" x="4602163" y="4065588"/>
          <p14:tracePt t="518" x="4638675" y="4065588"/>
          <p14:tracePt t="527" x="4646613" y="4065588"/>
          <p14:tracePt t="534" x="4656138" y="4065588"/>
          <p14:tracePt t="542" x="4673600" y="4073525"/>
          <p14:tracePt t="550" x="4683125" y="4073525"/>
          <p14:tracePt t="559" x="4691063" y="4073525"/>
          <p14:tracePt t="566" x="4700588" y="4073525"/>
          <p14:tracePt t="583" x="4708525" y="4073525"/>
          <p14:tracePt t="719" x="4691063" y="4073525"/>
          <p14:tracePt t="726" x="4664075" y="4073525"/>
          <p14:tracePt t="734" x="4594225" y="4073525"/>
          <p14:tracePt t="742" x="4541838" y="4073525"/>
          <p14:tracePt t="750" x="4460875" y="4073525"/>
          <p14:tracePt t="758" x="4364038" y="4073525"/>
          <p14:tracePt t="766" x="4240213" y="4030663"/>
          <p14:tracePt t="774" x="4073525" y="3994150"/>
          <p14:tracePt t="783" x="3887788" y="3914775"/>
          <p14:tracePt t="790" x="3736975" y="3844925"/>
          <p14:tracePt t="799" x="3595688" y="3746500"/>
          <p14:tracePt t="806" x="3444875" y="3659188"/>
          <p14:tracePt t="814" x="3375025" y="3552825"/>
          <p14:tracePt t="822" x="3303588" y="3446463"/>
          <p14:tracePt t="831" x="3233738" y="3322638"/>
          <p14:tracePt t="837" x="3144838" y="3198813"/>
          <p14:tracePt t="846" x="3074988" y="3049588"/>
          <p14:tracePt t="854" x="3003550" y="2951163"/>
          <p14:tracePt t="863" x="2951163" y="2846388"/>
          <p14:tracePt t="871" x="2862263" y="2695575"/>
          <p14:tracePt t="878" x="2792413" y="2598738"/>
          <p14:tracePt t="886" x="2713038" y="2447925"/>
          <p14:tracePt t="894" x="2641600" y="2324100"/>
          <p14:tracePt t="902" x="2614613" y="2227263"/>
          <p14:tracePt t="910" x="2562225" y="2103438"/>
          <p14:tracePt t="918" x="2544763" y="2006600"/>
          <p14:tracePt t="927" x="2527300" y="1927225"/>
          <p14:tracePt t="935" x="2527300" y="1855788"/>
          <p14:tracePt t="943" x="2517775" y="1803400"/>
          <p14:tracePt t="950" x="2517775" y="1731963"/>
          <p14:tracePt t="958" x="2517775" y="1679575"/>
          <p14:tracePt t="966" x="2517775" y="1635125"/>
          <p14:tracePt t="974" x="2517775" y="1590675"/>
          <p14:tracePt t="982" x="2517775" y="1573213"/>
          <p14:tracePt t="990" x="2517775" y="1538288"/>
          <p14:tracePt t="999" x="2517775" y="1511300"/>
          <p14:tracePt t="1006" x="2517775" y="1493838"/>
          <p14:tracePt t="1014" x="2517775" y="1484313"/>
          <p14:tracePt t="1022" x="2482850" y="1449388"/>
          <p14:tracePt t="1030" x="2455863" y="1422400"/>
          <p14:tracePt t="1038" x="2403475" y="1397000"/>
          <p14:tracePt t="1046" x="2324100" y="1377950"/>
          <p14:tracePt t="1054" x="2208213" y="1343025"/>
          <p14:tracePt t="1062" x="2058988" y="1308100"/>
          <p14:tracePt t="1071" x="1917700" y="1290638"/>
          <p14:tracePt t="1078" x="1714500" y="1273175"/>
          <p14:tracePt t="1087" x="1546225" y="1219200"/>
          <p14:tracePt t="1094" x="1422400" y="1166813"/>
          <p14:tracePt t="1103" x="1263650" y="1131888"/>
          <p14:tracePt t="1111" x="1139825" y="1112838"/>
          <p14:tracePt t="1118" x="1025525" y="1112838"/>
          <p14:tracePt t="1126" x="927100" y="1077913"/>
          <p14:tracePt t="1134" x="847725" y="1060450"/>
          <p14:tracePt t="1143" x="839788" y="1060450"/>
          <p14:tracePt t="1150" x="822325" y="1060450"/>
          <p14:tracePt t="1230" x="812800" y="1060450"/>
          <p14:tracePt t="1238" x="812800" y="1077913"/>
          <p14:tracePt t="1247" x="812800" y="1104900"/>
          <p14:tracePt t="1254" x="822325" y="1131888"/>
          <p14:tracePt t="1263" x="839788" y="1184275"/>
          <p14:tracePt t="1270" x="865188" y="1219200"/>
          <p14:tracePt t="1288" x="901700" y="1298575"/>
          <p14:tracePt t="1294" x="944563" y="1343025"/>
          <p14:tracePt t="1302" x="963613" y="1377950"/>
          <p14:tracePt t="1311" x="1006475" y="1404938"/>
          <p14:tracePt t="1318" x="1016000" y="1414463"/>
          <p14:tracePt t="1327" x="1025525" y="1422400"/>
          <p14:tracePt t="1334" x="1050925" y="1449388"/>
          <p14:tracePt t="1351" x="1060450" y="1458913"/>
          <p14:tracePt t="1366" x="1060450" y="1484313"/>
          <p14:tracePt t="1374" x="1060450" y="1511300"/>
          <p14:tracePt t="1382" x="1060450" y="1546225"/>
          <p14:tracePt t="1390" x="1025525" y="1608138"/>
          <p14:tracePt t="1398" x="963613" y="1652588"/>
          <p14:tracePt t="1406" x="857250" y="1714500"/>
          <p14:tracePt t="1413" x="785813" y="1749425"/>
          <p14:tracePt t="1422" x="741363" y="1785938"/>
          <p14:tracePt t="1430" x="715963" y="1803400"/>
          <p14:tracePt t="1438" x="698500" y="1811338"/>
          <p14:tracePt t="1510" x="733425" y="1785938"/>
          <p14:tracePt t="1518" x="785813" y="1776413"/>
          <p14:tracePt t="1526" x="857250" y="1741488"/>
          <p14:tracePt t="1534" x="1006475" y="1687513"/>
          <p14:tracePt t="1542" x="1147763" y="1652588"/>
          <p14:tracePt t="1551" x="1290638" y="1600200"/>
          <p14:tracePt t="1558" x="1501775" y="1563688"/>
          <p14:tracePt t="1566" x="1714500" y="1528763"/>
          <p14:tracePt t="1574" x="1917700" y="1501775"/>
          <p14:tracePt t="1583" x="2128838" y="1484313"/>
          <p14:tracePt t="1590" x="2306638" y="1466850"/>
          <p14:tracePt t="1598" x="2562225" y="1466850"/>
          <p14:tracePt t="1606" x="2765425" y="1466850"/>
          <p14:tracePt t="1614" x="2968625" y="1466850"/>
          <p14:tracePt t="1622" x="3154363" y="1466850"/>
          <p14:tracePt t="1630" x="3313113" y="1466850"/>
          <p14:tracePt t="1638" x="3471863" y="1466850"/>
          <p14:tracePt t="1647" x="3640138" y="1466850"/>
          <p14:tracePt t="1654" x="3729038" y="1466850"/>
          <p14:tracePt t="1662" x="3825875" y="1466850"/>
          <p14:tracePt t="1669" x="3895725" y="1466850"/>
          <p14:tracePt t="1679" x="3949700" y="1466850"/>
          <p14:tracePt t="1687" x="3992563" y="1466850"/>
          <p14:tracePt t="1695" x="4019550" y="1466850"/>
          <p14:tracePt t="1704" x="4054475" y="1466850"/>
          <p14:tracePt t="1710" x="4064000" y="1466850"/>
          <p14:tracePt t="1718" x="4090988" y="1466850"/>
          <p14:tracePt t="1727" x="4108450" y="1466850"/>
          <p14:tracePt t="1734" x="4135438" y="1466850"/>
          <p14:tracePt t="1743" x="4170363" y="1466850"/>
          <p14:tracePt t="1750" x="4205288" y="1466850"/>
          <p14:tracePt t="1759" x="4276725" y="1466850"/>
          <p14:tracePt t="1766" x="4346575" y="1466850"/>
          <p14:tracePt t="1775" x="4418013" y="1466850"/>
          <p14:tracePt t="1782" x="4532313" y="1466850"/>
          <p14:tracePt t="1790" x="4621213" y="1466850"/>
          <p14:tracePt t="1798" x="4718050" y="1466850"/>
          <p14:tracePt t="1806" x="4814888" y="1466850"/>
          <p14:tracePt t="1814" x="4948238" y="1466850"/>
          <p14:tracePt t="1822" x="5045075" y="1466850"/>
          <p14:tracePt t="1830" x="5159375" y="1466850"/>
          <p14:tracePt t="1838" x="5327650" y="1431925"/>
          <p14:tracePt t="1846" x="5397500" y="1431925"/>
          <p14:tracePt t="1853" x="5513388" y="1414463"/>
          <p14:tracePt t="1862" x="5627688" y="1414463"/>
          <p14:tracePt t="1870" x="5724525" y="1397000"/>
          <p14:tracePt t="1878" x="5840413" y="1397000"/>
          <p14:tracePt t="1886" x="5937250" y="1397000"/>
          <p14:tracePt t="1894" x="6024563" y="1397000"/>
          <p14:tracePt t="1903" x="6122988" y="1397000"/>
          <p14:tracePt t="1910" x="6192838" y="1397000"/>
          <p14:tracePt t="1918" x="6264275" y="1397000"/>
          <p14:tracePt t="1927" x="6316663" y="1397000"/>
          <p14:tracePt t="1934" x="6351588" y="1397000"/>
          <p14:tracePt t="1942" x="6388100" y="1387475"/>
          <p14:tracePt t="1951" x="6423025" y="1387475"/>
          <p14:tracePt t="1958" x="6450013" y="1360488"/>
          <p14:tracePt t="2031" x="6440488" y="1360488"/>
          <p14:tracePt t="2038" x="6351588" y="1360488"/>
          <p14:tracePt t="2047" x="6254750" y="1360488"/>
          <p14:tracePt t="2054" x="6078538" y="1360488"/>
          <p14:tracePt t="2062" x="5892800" y="1360488"/>
          <p14:tracePt t="2071" x="5707063" y="1360488"/>
          <p14:tracePt t="2078" x="5476875" y="1360488"/>
          <p14:tracePt t="2087" x="5230813" y="1360488"/>
          <p14:tracePt t="2094" x="4956175" y="1360488"/>
          <p14:tracePt t="2103" x="4664075" y="1360488"/>
          <p14:tracePt t="2110" x="4381500" y="1360488"/>
          <p14:tracePt t="2118" x="4054475" y="1360488"/>
          <p14:tracePt t="2127" x="3798888" y="1360488"/>
          <p14:tracePt t="2134" x="3525838" y="1360488"/>
          <p14:tracePt t="2142" x="3295650" y="1360488"/>
          <p14:tracePt t="2150" x="3136900" y="1360488"/>
          <p14:tracePt t="2158" x="3065463" y="1360488"/>
          <p14:tracePt t="2166" x="3013075" y="1360488"/>
          <p14:tracePt t="2223" x="3030538" y="1360488"/>
          <p14:tracePt t="2230" x="3109913" y="1360488"/>
          <p14:tracePt t="2238" x="3233738" y="1360488"/>
          <p14:tracePt t="2247" x="3348038" y="1360488"/>
          <p14:tracePt t="2254" x="3481388" y="1360488"/>
          <p14:tracePt t="2262" x="3622675" y="1360488"/>
          <p14:tracePt t="2270" x="3808413" y="1360488"/>
          <p14:tracePt t="2287" x="4170363" y="1360488"/>
          <p14:tracePt t="2294" x="4356100" y="1360488"/>
          <p14:tracePt t="2304" x="4514850" y="1360488"/>
          <p14:tracePt t="2311" x="4656138" y="1360488"/>
          <p14:tracePt t="2319" x="4725988" y="1360488"/>
          <p14:tracePt t="2326" x="4762500" y="1360488"/>
          <p14:tracePt t="2375" x="4735513" y="1360488"/>
          <p14:tracePt t="2382" x="4549775" y="1360488"/>
          <p14:tracePt t="2390" x="4276725" y="1360488"/>
          <p14:tracePt t="2399" x="3992563" y="1360488"/>
          <p14:tracePt t="2407" x="3657600" y="1360488"/>
          <p14:tracePt t="2414" x="3427413" y="1360488"/>
          <p14:tracePt t="2422" x="3179763" y="1360488"/>
          <p14:tracePt t="2430" x="2976563" y="1360488"/>
          <p14:tracePt t="2438" x="2835275" y="1360488"/>
          <p14:tracePt t="2446" x="2765425" y="1360488"/>
          <p14:tracePt t="2486" x="2809875" y="1360488"/>
          <p14:tracePt t="2494" x="2916238" y="1360488"/>
          <p14:tracePt t="2502" x="3119438" y="1360488"/>
          <p14:tracePt t="2510" x="3348038" y="1360488"/>
          <p14:tracePt t="2518" x="3578225" y="1360488"/>
          <p14:tracePt t="2526" x="3825875" y="1360488"/>
          <p14:tracePt t="2535" x="4029075" y="1360488"/>
          <p14:tracePt t="2542" x="4257675" y="1360488"/>
          <p14:tracePt t="2550" x="4443413" y="1360488"/>
          <p14:tracePt t="2559" x="4584700" y="1360488"/>
          <p14:tracePt t="2566" x="4621213" y="1360488"/>
          <p14:tracePt t="2582" x="4629150" y="1360488"/>
          <p14:tracePt t="2591" x="4611688" y="1397000"/>
          <p14:tracePt t="2598" x="4479925" y="1476375"/>
          <p14:tracePt t="2606" x="4294188" y="1590675"/>
          <p14:tracePt t="2614" x="3949700" y="1704975"/>
          <p14:tracePt t="2622" x="3525838" y="1838325"/>
          <p14:tracePt t="2630" x="3100388" y="1970088"/>
          <p14:tracePt t="2638" x="2676525" y="2076450"/>
          <p14:tracePt t="2646" x="2411413" y="2209800"/>
          <p14:tracePt t="2654" x="2200275" y="2306638"/>
          <p14:tracePt t="2663" x="1890713" y="2420938"/>
          <p14:tracePt t="2670" x="1546225" y="2562225"/>
          <p14:tracePt t="2678" x="1290638" y="2668588"/>
          <p14:tracePt t="2687" x="1122363" y="2784475"/>
          <p14:tracePt t="2695" x="989013" y="2898775"/>
          <p14:tracePt t="2702" x="909638" y="2978150"/>
          <p14:tracePt t="2711" x="892175" y="3057525"/>
          <p14:tracePt t="2720" x="892175" y="3173413"/>
          <p14:tracePt t="2726" x="892175" y="3270250"/>
          <p14:tracePt t="2735" x="901700" y="3357563"/>
          <p14:tracePt t="2742" x="954088" y="3481388"/>
          <p14:tracePt t="2750" x="1042988" y="3614738"/>
          <p14:tracePt t="2758" x="1130300" y="3738563"/>
          <p14:tracePt t="2766" x="1219200" y="3844925"/>
          <p14:tracePt t="2774" x="1316038" y="3994150"/>
          <p14:tracePt t="2782" x="1422400" y="4100513"/>
          <p14:tracePt t="2790" x="1546225" y="4189413"/>
          <p14:tracePt t="2798" x="1670050" y="4276725"/>
          <p14:tracePt t="2806" x="1838325" y="4357688"/>
          <p14:tracePt t="2815" x="2014538" y="4445000"/>
          <p14:tracePt t="2822" x="2217738" y="4506913"/>
          <p14:tracePt t="2831" x="2428875" y="4541838"/>
          <p14:tracePt t="2838" x="2641600" y="4603750"/>
          <p14:tracePt t="2847" x="2871788" y="4622800"/>
          <p14:tracePt t="2854" x="3074988" y="4640263"/>
          <p14:tracePt t="2862" x="3286125" y="4675188"/>
          <p14:tracePt t="2870" x="3489325" y="4692650"/>
          <p14:tracePt t="2879" x="3657600" y="4692650"/>
          <p14:tracePt t="2886" x="3789363" y="4692650"/>
          <p14:tracePt t="2894" x="3887788" y="4692650"/>
          <p14:tracePt t="2902" x="3957638" y="4692650"/>
          <p14:tracePt t="2910" x="4011613" y="4692650"/>
          <p14:tracePt t="2919" x="4046538" y="4692650"/>
          <p14:tracePt t="2934" x="4098925" y="4665663"/>
          <p14:tracePt t="2943" x="4108450" y="4657725"/>
          <p14:tracePt t="2950" x="4135438" y="4630738"/>
          <p14:tracePt t="2959" x="4160838" y="4613275"/>
          <p14:tracePt t="2966" x="4170363" y="4568825"/>
          <p14:tracePt t="2975" x="4205288" y="4533900"/>
          <p14:tracePt t="2982" x="4232275" y="4489450"/>
          <p14:tracePt t="2991" x="4276725" y="4437063"/>
          <p14:tracePt t="2998" x="4319588" y="4392613"/>
          <p14:tracePt t="3007" x="4381500" y="4330700"/>
          <p14:tracePt t="3014" x="4470400" y="4224338"/>
          <p14:tracePt t="3022" x="4549775" y="4144963"/>
          <p14:tracePt t="3030" x="4638675" y="4038600"/>
          <p14:tracePt t="3038" x="4787900" y="3887788"/>
          <p14:tracePt t="3047" x="4921250" y="3756025"/>
          <p14:tracePt t="3054" x="5097463" y="3579813"/>
          <p14:tracePt t="3062" x="5230813" y="3429000"/>
          <p14:tracePt t="3070" x="5362575" y="3235325"/>
          <p14:tracePt t="3078" x="5538788" y="3067050"/>
          <p14:tracePt t="3086" x="5689600" y="2908300"/>
          <p14:tracePt t="3094" x="5821363" y="2801938"/>
          <p14:tracePt t="3102" x="5945188" y="2713038"/>
          <p14:tracePt t="3111" x="6024563" y="2643188"/>
          <p14:tracePt t="3119" x="6086475" y="2581275"/>
          <p14:tracePt t="3126" x="6175375" y="2500313"/>
          <p14:tracePt t="3134" x="6210300" y="2457450"/>
          <p14:tracePt t="3143" x="6272213" y="2395538"/>
          <p14:tracePt t="3150" x="6289675" y="2386013"/>
          <p14:tracePt t="3159" x="6299200" y="2368550"/>
          <p14:tracePt t="3166" x="6308725" y="2341563"/>
          <p14:tracePt t="3174" x="6308725" y="2316163"/>
          <p14:tracePt t="3182" x="6308725" y="2297113"/>
          <p14:tracePt t="3190" x="6308725" y="2289175"/>
          <p14:tracePt t="3198" x="6308725" y="2262188"/>
          <p14:tracePt t="3207" x="6308725" y="2227263"/>
          <p14:tracePt t="3214" x="6308725" y="2209800"/>
          <p14:tracePt t="3222" x="6289675" y="2182813"/>
          <p14:tracePt t="3231" x="6237288" y="2138363"/>
          <p14:tracePt t="3238" x="6202363" y="2103438"/>
          <p14:tracePt t="3246" x="6157913" y="2076450"/>
          <p14:tracePt t="3254" x="6086475" y="2032000"/>
          <p14:tracePt t="3269" x="5981700" y="1979613"/>
          <p14:tracePt t="3271" x="5840413" y="1927225"/>
          <p14:tracePt t="3278" x="5761038" y="1890713"/>
          <p14:tracePt t="3286" x="5592763" y="1820863"/>
          <p14:tracePt t="3295" x="5468938" y="1766888"/>
          <p14:tracePt t="3302" x="5300663" y="1714500"/>
          <p14:tracePt t="3311" x="5132388" y="1652588"/>
          <p14:tracePt t="3318" x="4973638" y="1617663"/>
          <p14:tracePt t="3327" x="4849813" y="1563688"/>
          <p14:tracePt t="3335" x="4708525" y="1528763"/>
          <p14:tracePt t="3343" x="4602163" y="1458913"/>
          <p14:tracePt t="3350" x="4567238" y="1449388"/>
          <p14:tracePt t="3359" x="4522788" y="1422400"/>
          <p14:tracePt t="3366" x="4452938" y="1397000"/>
          <p14:tracePt t="3374" x="4443413" y="1397000"/>
          <p14:tracePt t="3382" x="4408488" y="1377950"/>
          <p14:tracePt t="3391" x="4398963" y="1377950"/>
          <p14:tracePt t="3398" x="4381500" y="1370013"/>
          <p14:tracePt t="3407" x="4364038" y="1360488"/>
          <p14:tracePt t="3414" x="4356100" y="1360488"/>
          <p14:tracePt t="3422" x="4338638" y="1360488"/>
          <p14:tracePt t="3430" x="4284663" y="1360488"/>
          <p14:tracePt t="3438" x="4249738" y="1360488"/>
          <p14:tracePt t="3446" x="4178300" y="1360488"/>
          <p14:tracePt t="3454" x="4090988" y="1360488"/>
          <p14:tracePt t="3462" x="4019550" y="1360488"/>
          <p14:tracePt t="3470" x="3922713" y="1360488"/>
          <p14:tracePt t="3478" x="3781425" y="1360488"/>
          <p14:tracePt t="3486" x="3684588" y="1370013"/>
          <p14:tracePt t="3494" x="3568700" y="1387475"/>
          <p14:tracePt t="3502" x="3516313" y="1387475"/>
          <p14:tracePt t="3510" x="3444875" y="1387475"/>
          <p14:tracePt t="3519" x="3409950" y="1397000"/>
          <p14:tracePt t="3527" x="3392488" y="1397000"/>
          <p14:tracePt t="3535" x="3348038" y="1397000"/>
          <p14:tracePt t="3542" x="3330575" y="1397000"/>
          <p14:tracePt t="3550" x="3322638" y="1397000"/>
          <p14:tracePt t="3558" x="3286125" y="1397000"/>
          <p14:tracePt t="3566" x="3268663" y="1397000"/>
          <p14:tracePt t="3574" x="3241675" y="1397000"/>
          <p14:tracePt t="3775" x="3268663" y="1397000"/>
          <p14:tracePt t="3783" x="3340100" y="1397000"/>
          <p14:tracePt t="3790" x="3375025" y="1397000"/>
          <p14:tracePt t="3798" x="3463925" y="1397000"/>
          <p14:tracePt t="3806" x="3516313" y="1397000"/>
          <p14:tracePt t="3814" x="3586163" y="1397000"/>
          <p14:tracePt t="3822" x="3657600" y="1397000"/>
          <p14:tracePt t="3830" x="3729038" y="1397000"/>
          <p14:tracePt t="3838" x="3798888" y="1397000"/>
          <p14:tracePt t="3846" x="3870325" y="1397000"/>
          <p14:tracePt t="3854" x="3940175" y="1397000"/>
          <p14:tracePt t="3862" x="4011613" y="1397000"/>
          <p14:tracePt t="3870" x="4081463" y="1397000"/>
          <p14:tracePt t="3879" x="4135438" y="1397000"/>
          <p14:tracePt t="3886" x="4205288" y="1397000"/>
          <p14:tracePt t="3894" x="4249738" y="1397000"/>
          <p14:tracePt t="3902" x="4276725" y="1397000"/>
          <p14:tracePt t="3910" x="4329113" y="1397000"/>
          <p14:tracePt t="3918" x="4364038" y="1397000"/>
          <p14:tracePt t="3926" x="4381500" y="1397000"/>
          <p14:tracePt t="3935" x="4425950" y="1397000"/>
          <p14:tracePt t="3943" x="4443413" y="1397000"/>
          <p14:tracePt t="3951" x="4479925" y="1397000"/>
          <p14:tracePt t="3958" x="4505325" y="1397000"/>
          <p14:tracePt t="3966" x="4541838" y="1397000"/>
          <p14:tracePt t="3974" x="4559300" y="1397000"/>
          <p14:tracePt t="3982" x="4576763" y="1397000"/>
          <p14:tracePt t="3991" x="4594225" y="1397000"/>
          <p14:tracePt t="3998" x="4602163" y="1397000"/>
          <p14:tracePt t="4063" x="4611688" y="1397000"/>
          <p14:tracePt t="4079" x="4621213" y="1397000"/>
          <p14:tracePt t="4103" x="4646613" y="1397000"/>
          <p14:tracePt t="4174" x="4611688" y="1397000"/>
          <p14:tracePt t="4182" x="4541838" y="1397000"/>
          <p14:tracePt t="4190" x="4497388" y="1335088"/>
          <p14:tracePt t="4198" x="4497388" y="1325563"/>
          <p14:tracePt t="4511" x="4549775" y="1298575"/>
          <p14:tracePt t="4518" x="4576763" y="1298575"/>
          <p14:tracePt t="4534" x="4602163" y="1290638"/>
          <p14:tracePt t="4543" x="4621213" y="1273175"/>
          <p14:tracePt t="4550" x="4629150" y="1273175"/>
          <p14:tracePt t="4590" x="4646613" y="1273175"/>
          <p14:tracePt t="4694" x="4656138" y="1263650"/>
          <p14:tracePt t="4735" x="4646613" y="1246188"/>
          <p14:tracePt t="4750" x="4638675" y="1246188"/>
          <p14:tracePt t="4758" x="4621213" y="1246188"/>
          <p14:tracePt t="4767" x="4594225" y="1228725"/>
          <p14:tracePt t="4774" x="4584700" y="1228725"/>
          <p14:tracePt t="4783" x="4576763" y="1228725"/>
          <p14:tracePt t="4790" x="4541838" y="1228725"/>
          <p14:tracePt t="4799" x="4532313" y="1228725"/>
          <p14:tracePt t="4807" x="4514850" y="1228725"/>
          <p14:tracePt t="4815" x="4487863" y="1228725"/>
          <p14:tracePt t="4822" x="4470400" y="1228725"/>
          <p14:tracePt t="4831" x="4460875" y="1228725"/>
          <p14:tracePt t="4838" x="4435475" y="1228725"/>
          <p14:tracePt t="4902" x="4435475" y="1219200"/>
          <p14:tracePt t="4910" x="4487863" y="1211263"/>
          <p14:tracePt t="4918" x="4567238" y="1174750"/>
          <p14:tracePt t="4927" x="4638675" y="1174750"/>
          <p14:tracePt t="4934" x="4752975" y="1157288"/>
          <p14:tracePt t="4942" x="4867275" y="1157288"/>
          <p14:tracePt t="4951" x="4991100" y="1149350"/>
          <p14:tracePt t="4958" x="5062538" y="1149350"/>
          <p14:tracePt t="4967" x="5106988" y="1149350"/>
          <p14:tracePt t="4975" x="5159375" y="1149350"/>
          <p14:tracePt t="4982" x="5168900" y="1149350"/>
          <p14:tracePt t="5031" x="5159375" y="1149350"/>
          <p14:tracePt t="5039" x="5089525" y="1149350"/>
          <p14:tracePt t="5046" x="4973638" y="1166813"/>
          <p14:tracePt t="5054" x="4805363" y="1184275"/>
          <p14:tracePt t="5062" x="4638675" y="1228725"/>
          <p14:tracePt t="5070" x="4479925" y="1228725"/>
          <p14:tracePt t="5078" x="4319588" y="1263650"/>
          <p14:tracePt t="5085" x="4195763" y="1281113"/>
          <p14:tracePt t="5094" x="4125913" y="1290638"/>
          <p14:tracePt t="5102" x="4073525" y="1290638"/>
          <p14:tracePt t="5151" x="4135438" y="1290638"/>
          <p14:tracePt t="5159" x="4205288" y="1290638"/>
          <p14:tracePt t="5167" x="4319588" y="1290638"/>
          <p14:tracePt t="5174" x="4460875" y="1290638"/>
          <p14:tracePt t="5182" x="4621213" y="1290638"/>
          <p14:tracePt t="5191" x="4805363" y="1290638"/>
          <p14:tracePt t="5198" x="5008563" y="1290638"/>
          <p14:tracePt t="5206" x="5211763" y="1290638"/>
          <p14:tracePt t="5214" x="5459413" y="1290638"/>
          <p14:tracePt t="5222" x="5672138" y="1290638"/>
          <p14:tracePt t="5230" x="5919788" y="1290638"/>
          <p14:tracePt t="5238" x="6061075" y="1290638"/>
          <p14:tracePt t="5246" x="6219825" y="1290638"/>
          <p14:tracePt t="5255" x="6289675" y="1290638"/>
          <p14:tracePt t="5268" x="6326188" y="1290638"/>
          <p14:tracePt t="5270" x="6334125" y="1290638"/>
          <p14:tracePt t="5302" x="6343650" y="1298575"/>
          <p14:tracePt t="5311" x="6289675" y="1325563"/>
          <p14:tracePt t="5318" x="6237288" y="1343025"/>
          <p14:tracePt t="5327" x="6140450" y="1360488"/>
          <p14:tracePt t="5334" x="6043613" y="1377950"/>
          <p14:tracePt t="5343" x="5972175" y="1377950"/>
          <p14:tracePt t="5350" x="5919788" y="1404938"/>
          <p14:tracePt t="5358" x="5875338" y="1404938"/>
          <p14:tracePt t="5367" x="5857875" y="1404938"/>
          <p14:tracePt t="5439" x="5902325" y="1404938"/>
          <p14:tracePt t="5446" x="5954713" y="1404938"/>
          <p14:tracePt t="5454" x="6007100" y="1404938"/>
          <p14:tracePt t="5462" x="6078538" y="1404938"/>
          <p14:tracePt t="5470" x="6148388" y="1404938"/>
          <p14:tracePt t="5479" x="6219825" y="1404938"/>
          <p14:tracePt t="5485" x="6254750" y="1404938"/>
          <p14:tracePt t="5494" x="6308725" y="1404938"/>
          <p14:tracePt t="5502" x="6361113" y="1404938"/>
          <p14:tracePt t="5510" x="6370638" y="1404938"/>
          <p14:tracePt t="5518" x="6378575" y="1404938"/>
          <p14:tracePt t="5583" x="6351588" y="1404938"/>
          <p14:tracePt t="5590" x="6281738" y="1404938"/>
          <p14:tracePt t="5598" x="6192838" y="1404938"/>
          <p14:tracePt t="5606" x="6078538" y="1404938"/>
          <p14:tracePt t="5614" x="5937250" y="1404938"/>
          <p14:tracePt t="5622" x="5778500" y="1404938"/>
          <p14:tracePt t="5630" x="5618163" y="1404938"/>
          <p14:tracePt t="5639" x="5495925" y="1404938"/>
          <p14:tracePt t="5646" x="5335588" y="1404938"/>
          <p14:tracePt t="5654" x="5203825" y="1404938"/>
          <p14:tracePt t="5663" x="5106988" y="1404938"/>
          <p14:tracePt t="5670" x="5089525" y="1404938"/>
          <p14:tracePt t="5678" x="5062538" y="1404938"/>
          <p14:tracePt t="5726" x="5106988" y="1404938"/>
          <p14:tracePt t="5734" x="5176838" y="1397000"/>
          <p14:tracePt t="5742" x="5265738" y="1397000"/>
          <p14:tracePt t="5750" x="5362575" y="1397000"/>
          <p14:tracePt t="5758" x="5503863" y="1377950"/>
          <p14:tracePt t="5767" x="5618163" y="1377950"/>
          <p14:tracePt t="5774" x="5761038" y="1377950"/>
          <p14:tracePt t="5783" x="5937250" y="1377950"/>
          <p14:tracePt t="5790" x="6105525" y="1377950"/>
          <p14:tracePt t="5798" x="6219825" y="1377950"/>
          <p14:tracePt t="5807" x="6351588" y="1377950"/>
          <p14:tracePt t="5815" x="6423025" y="1377950"/>
          <p14:tracePt t="5822" x="6467475" y="1377950"/>
          <p14:tracePt t="5831" x="6484938" y="1377950"/>
          <p14:tracePt t="5870" x="6361113" y="1377950"/>
          <p14:tracePt t="5879" x="6202363" y="1377950"/>
          <p14:tracePt t="5886" x="6016625" y="1377950"/>
          <p14:tracePt t="5895" x="5813425" y="1387475"/>
          <p14:tracePt t="5902" x="5645150" y="1404938"/>
          <p14:tracePt t="5910" x="5486400" y="1404938"/>
          <p14:tracePt t="5918" x="5372100" y="1404938"/>
          <p14:tracePt t="5926" x="5273675" y="1404938"/>
          <p14:tracePt t="5934" x="5203825" y="1404938"/>
          <p14:tracePt t="5942" x="5132388" y="1404938"/>
          <p14:tracePt t="5950" x="5097463" y="1404938"/>
          <p14:tracePt t="6015" x="5114925" y="1404938"/>
          <p14:tracePt t="6023" x="5151438" y="1404938"/>
          <p14:tracePt t="6030" x="5238750" y="1404938"/>
          <p14:tracePt t="6038" x="5310188" y="1387475"/>
          <p14:tracePt t="6048" x="5407025" y="1387475"/>
          <p14:tracePt t="6055" x="5548313" y="1370013"/>
          <p14:tracePt t="6062" x="5662613" y="1335088"/>
          <p14:tracePt t="6070" x="5734050" y="1335088"/>
          <p14:tracePt t="6078" x="5786438" y="1335088"/>
          <p14:tracePt t="6086" x="5821363" y="1335088"/>
          <p14:tracePt t="6094" x="5830888" y="1335088"/>
          <p14:tracePt t="6159" x="5821363" y="1335088"/>
          <p14:tracePt t="6166" x="5786438" y="1343025"/>
          <p14:tracePt t="6230" x="5848350" y="1343025"/>
          <p14:tracePt t="6238" x="5937250" y="1343025"/>
          <p14:tracePt t="6247" x="6051550" y="1343025"/>
          <p14:tracePt t="6267" x="6351588" y="1343025"/>
          <p14:tracePt t="6270" x="6492875" y="1343025"/>
          <p14:tracePt t="6278" x="6626225" y="1343025"/>
          <p14:tracePt t="6286" x="6794500" y="1343025"/>
          <p14:tracePt t="6294" x="6908800" y="1343025"/>
          <p14:tracePt t="6302" x="7023100" y="1343025"/>
          <p14:tracePt t="6310" x="7094538" y="1343025"/>
          <p14:tracePt t="6318" x="7129463" y="1343025"/>
          <p14:tracePt t="6326" x="7156450" y="1352550"/>
          <p14:tracePt t="6367" x="7164388" y="1360488"/>
          <p14:tracePt t="6382" x="7164388" y="1387475"/>
          <p14:tracePt t="6391" x="7138988" y="1397000"/>
          <p14:tracePt t="6399" x="7085013" y="1404938"/>
          <p14:tracePt t="6407" x="7005638" y="1422400"/>
          <p14:tracePt t="6414" x="6961188" y="1422400"/>
          <p14:tracePt t="6422" x="6891338" y="1422400"/>
          <p14:tracePt t="6430" x="6811963" y="1458913"/>
          <p14:tracePt t="6439" x="6757988" y="1458913"/>
          <p14:tracePt t="6446" x="6688138" y="1466850"/>
          <p14:tracePt t="6454" x="6616700" y="1484313"/>
          <p14:tracePt t="6462" x="6519863" y="1484313"/>
          <p14:tracePt t="6470" x="6405563" y="1501775"/>
          <p14:tracePt t="6478" x="6264275" y="1538288"/>
          <p14:tracePt t="6486" x="6096000" y="1555750"/>
          <p14:tracePt t="6495" x="5910263" y="1573213"/>
          <p14:tracePt t="6502" x="5741988" y="1625600"/>
          <p14:tracePt t="6510" x="5557838" y="1670050"/>
          <p14:tracePt t="6518" x="5414963" y="1741488"/>
          <p14:tracePt t="6526" x="5265738" y="1793875"/>
          <p14:tracePt t="6534" x="5203825" y="1855788"/>
          <p14:tracePt t="6542" x="5097463" y="1962150"/>
          <p14:tracePt t="6550" x="5045075" y="2112963"/>
          <p14:tracePt t="6558" x="4991100" y="2254250"/>
          <p14:tracePt t="6567" x="4973638" y="2413000"/>
          <p14:tracePt t="6575" x="4956175" y="2624138"/>
          <p14:tracePt t="6583" x="4956175" y="2809875"/>
          <p14:tracePt t="6590" x="4911725" y="2995613"/>
          <p14:tracePt t="6599" x="4911725" y="3128963"/>
          <p14:tracePt t="6607" x="4911725" y="3287713"/>
          <p14:tracePt t="6614" x="4911725" y="3455988"/>
          <p14:tracePt t="6623" x="4921250" y="3614738"/>
          <p14:tracePt t="6631" x="4938713" y="3738563"/>
          <p14:tracePt t="6639" x="4938713" y="3870325"/>
          <p14:tracePt t="6646" x="4956175" y="3994150"/>
          <p14:tracePt t="6655" x="4991100" y="4092575"/>
          <p14:tracePt t="6663" x="5008563" y="4144963"/>
          <p14:tracePt t="6671" x="5008563" y="4197350"/>
          <p14:tracePt t="6678" x="5018088" y="4233863"/>
          <p14:tracePt t="6687" x="5027613" y="4268788"/>
          <p14:tracePt t="6694" x="5053013" y="4295775"/>
          <p14:tracePt t="6702" x="5070475" y="4330700"/>
          <p14:tracePt t="6710" x="5080000" y="4338638"/>
          <p14:tracePt t="6718" x="5080000" y="4357688"/>
          <p14:tracePt t="6726" x="5089525" y="4365625"/>
          <p14:tracePt t="6734" x="5106988" y="4383088"/>
          <p14:tracePt t="6742" x="5132388" y="4427538"/>
          <p14:tracePt t="6750" x="5159375" y="4437063"/>
          <p14:tracePt t="6758" x="5168900" y="4445000"/>
          <p14:tracePt t="6766" x="5186363" y="4454525"/>
          <p14:tracePt t="6774" x="5265738" y="4479925"/>
          <p14:tracePt t="6783" x="5283200" y="4498975"/>
          <p14:tracePt t="6790" x="5327650" y="4506913"/>
          <p14:tracePt t="6799" x="5380038" y="4524375"/>
          <p14:tracePt t="6806" x="5414963" y="4551363"/>
          <p14:tracePt t="6815" x="5451475" y="4551363"/>
          <p14:tracePt t="6823" x="5486400" y="4560888"/>
          <p14:tracePt t="6830" x="5503863" y="4560888"/>
          <p14:tracePt t="6838" x="5521325" y="4560888"/>
          <p14:tracePt t="6847" x="5548313" y="4568825"/>
          <p14:tracePt t="6902" x="5530850" y="4560888"/>
          <p14:tracePt t="6911" x="5434013" y="4498975"/>
          <p14:tracePt t="6918" x="5345113" y="4348163"/>
          <p14:tracePt t="7311" x="5354638" y="4348163"/>
          <p14:tracePt t="7318" x="5362575" y="4348163"/>
          <p14:tracePt t="7326" x="5424488" y="4348163"/>
          <p14:tracePt t="7334" x="5441950" y="4375150"/>
          <p14:tracePt t="7350" x="5451475" y="4383088"/>
          <p14:tracePt t="7382" x="5451475" y="4400550"/>
          <p14:tracePt t="7390" x="5459413" y="4410075"/>
          <p14:tracePt t="7487" x="5441950" y="4437063"/>
          <p14:tracePt t="7502" x="5424488" y="4437063"/>
          <p14:tracePt t="7511" x="5389563" y="4437063"/>
          <p14:tracePt t="7518" x="5354638" y="4437063"/>
          <p14:tracePt t="7527" x="5300663" y="4437063"/>
          <p14:tracePt t="7534" x="5230813" y="4437063"/>
          <p14:tracePt t="7542" x="5132388" y="4437063"/>
          <p14:tracePt t="7550" x="5089525" y="4437063"/>
          <p14:tracePt t="7559" x="5018088" y="4437063"/>
          <p14:tracePt t="7566" x="4948238" y="4437063"/>
          <p14:tracePt t="7574" x="4894263" y="4437063"/>
          <p14:tracePt t="7582" x="4867275" y="4437063"/>
          <p14:tracePt t="7590" x="4849813" y="4437063"/>
          <p14:tracePt t="7598" x="4841875" y="4437063"/>
          <p14:tracePt t="7878" x="4841875" y="4445000"/>
          <p14:tracePt t="7894" x="4849813" y="4445000"/>
          <p14:tracePt t="7903" x="4867275" y="4445000"/>
          <p14:tracePt t="7910" x="4894263" y="4445000"/>
          <p14:tracePt t="7919" x="4929188" y="4445000"/>
          <p14:tracePt t="7926" x="4965700" y="4445000"/>
          <p14:tracePt t="7934" x="5018088" y="4445000"/>
          <p14:tracePt t="7943" x="5070475" y="4445000"/>
          <p14:tracePt t="7950" x="5141913" y="4445000"/>
          <p14:tracePt t="7958" x="5194300" y="4445000"/>
          <p14:tracePt t="7966" x="5256213" y="4445000"/>
          <p14:tracePt t="7974" x="5327650" y="4445000"/>
          <p14:tracePt t="7982" x="5380038" y="4445000"/>
          <p14:tracePt t="7990" x="5434013" y="4445000"/>
          <p14:tracePt t="7998" x="5486400" y="4445000"/>
          <p14:tracePt t="8007" x="5538788" y="4445000"/>
          <p14:tracePt t="8014" x="5600700" y="4445000"/>
          <p14:tracePt t="8022" x="5627688" y="4445000"/>
          <p14:tracePt t="8032" x="5662613" y="4445000"/>
          <p14:tracePt t="8039" x="5689600" y="4445000"/>
          <p14:tracePt t="8047" x="5724525" y="4445000"/>
          <p14:tracePt t="8054" x="5734050" y="4445000"/>
          <p14:tracePt t="8062" x="5751513" y="4419600"/>
          <p14:tracePt t="8071" x="5778500" y="4400550"/>
          <p14:tracePt t="8078" x="5803900" y="4375150"/>
          <p14:tracePt t="8086" x="5813425" y="4348163"/>
          <p14:tracePt t="8095" x="5840413" y="4321175"/>
          <p14:tracePt t="8103" x="5840413" y="4313238"/>
          <p14:tracePt t="8110" x="5840413" y="4286250"/>
          <p14:tracePt t="8118" x="5848350" y="4241800"/>
          <p14:tracePt t="8126" x="5848350" y="4197350"/>
          <p14:tracePt t="8134" x="5848350" y="4171950"/>
          <p14:tracePt t="8142" x="5848350" y="4135438"/>
          <p14:tracePt t="8150" x="5848350" y="4110038"/>
          <p14:tracePt t="8159" x="5848350" y="4073525"/>
          <p14:tracePt t="8166" x="5848350" y="4056063"/>
          <p14:tracePt t="8174" x="5848350" y="4048125"/>
          <p14:tracePt t="8182" x="5848350" y="4021138"/>
          <p14:tracePt t="8191" x="5840413" y="3994150"/>
          <p14:tracePt t="8198" x="5830888" y="3986213"/>
          <p14:tracePt t="8207" x="5813425" y="3968750"/>
          <p14:tracePt t="8215" x="5795963" y="3941763"/>
          <p14:tracePt t="8223" x="5768975" y="3914775"/>
          <p14:tracePt t="8231" x="5716588" y="3887788"/>
          <p14:tracePt t="8238" x="5662613" y="3879850"/>
          <p14:tracePt t="8246" x="5583238" y="3862388"/>
          <p14:tracePt t="8264" x="5486400" y="3790950"/>
          <p14:tracePt t="8271" x="5389563" y="3773488"/>
          <p14:tracePt t="8278" x="5335588" y="3773488"/>
          <p14:tracePt t="8287" x="5248275" y="3729038"/>
          <p14:tracePt t="8295" x="5151438" y="3729038"/>
          <p14:tracePt t="8302" x="5080000" y="3721100"/>
          <p14:tracePt t="8310" x="4956175" y="3703638"/>
          <p14:tracePt t="8318" x="4911725" y="3703638"/>
          <p14:tracePt t="8326" x="4841875" y="3684588"/>
          <p14:tracePt t="8334" x="4814888" y="3676650"/>
          <p14:tracePt t="8342" x="4762500" y="3676650"/>
          <p14:tracePt t="8350" x="4725988" y="3676650"/>
          <p14:tracePt t="8358" x="4691063" y="3676650"/>
          <p14:tracePt t="8366" x="4656138" y="3676650"/>
          <p14:tracePt t="8374" x="4629150" y="3676650"/>
          <p14:tracePt t="8381" x="4611688" y="3676650"/>
          <p14:tracePt t="8390" x="4602163" y="3676650"/>
          <p14:tracePt t="8398" x="4584700" y="3676650"/>
          <p14:tracePt t="8406" x="4567238" y="3676650"/>
          <p14:tracePt t="8414" x="4541838" y="3684588"/>
          <p14:tracePt t="8423" x="4522788" y="3703638"/>
          <p14:tracePt t="8432" x="4479925" y="3738563"/>
          <p14:tracePt t="8439" x="4452938" y="3765550"/>
          <p14:tracePt t="8447" x="4418013" y="3800475"/>
          <p14:tracePt t="8454" x="4391025" y="3827463"/>
          <p14:tracePt t="8463" x="4356100" y="3852863"/>
          <p14:tracePt t="8470" x="4329113" y="3879850"/>
          <p14:tracePt t="8478" x="4311650" y="3932238"/>
          <p14:tracePt t="8487" x="4276725" y="3968750"/>
          <p14:tracePt t="8494" x="4267200" y="3994150"/>
          <p14:tracePt t="8502" x="4267200" y="4030663"/>
          <p14:tracePt t="8510" x="4267200" y="4065588"/>
          <p14:tracePt t="8518" x="4267200" y="4100513"/>
          <p14:tracePt t="8526" x="4267200" y="4127500"/>
          <p14:tracePt t="8534" x="4267200" y="4162425"/>
          <p14:tracePt t="8543" x="4267200" y="4171950"/>
          <p14:tracePt t="8550" x="4276725" y="4206875"/>
          <p14:tracePt t="8558" x="4302125" y="4233863"/>
          <p14:tracePt t="8566" x="4338638" y="4241800"/>
          <p14:tracePt t="8574" x="4391025" y="4259263"/>
          <p14:tracePt t="8582" x="4470400" y="4303713"/>
          <p14:tracePt t="8590" x="4549775" y="4321175"/>
          <p14:tracePt t="8598" x="4629150" y="4365625"/>
          <p14:tracePt t="8607" x="4700588" y="4365625"/>
          <p14:tracePt t="8614" x="4770438" y="4365625"/>
          <p14:tracePt t="8622" x="4805363" y="4365625"/>
          <p14:tracePt t="8631" x="4876800" y="4365625"/>
          <p14:tracePt t="8638" x="4948238" y="4365625"/>
          <p14:tracePt t="8647" x="5018088" y="4365625"/>
          <p14:tracePt t="8655" x="5070475" y="4365625"/>
          <p14:tracePt t="8662" x="5159375" y="4365625"/>
          <p14:tracePt t="8671" x="5211763" y="4365625"/>
          <p14:tracePt t="8679" x="5256213" y="4365625"/>
          <p14:tracePt t="8686" x="5310188" y="4365625"/>
          <p14:tracePt t="8694" x="5354638" y="4365625"/>
          <p14:tracePt t="8703" x="5389563" y="4365625"/>
          <p14:tracePt t="8710" x="5407025" y="4357688"/>
          <p14:tracePt t="8719" x="5451475" y="4338638"/>
          <p14:tracePt t="8726" x="5486400" y="4313238"/>
          <p14:tracePt t="8734" x="5513388" y="4303713"/>
          <p14:tracePt t="8742" x="5521325" y="4295775"/>
          <p14:tracePt t="8750" x="5557838" y="4259263"/>
          <p14:tracePt t="8758" x="5565775" y="4251325"/>
          <p14:tracePt t="8766" x="5583238" y="4224338"/>
          <p14:tracePt t="8774" x="5627688" y="4189413"/>
          <p14:tracePt t="8782" x="5654675" y="4162425"/>
          <p14:tracePt t="8790" x="5689600" y="4152900"/>
          <p14:tracePt t="8798" x="5699125" y="4127500"/>
          <p14:tracePt t="8806" x="5707063" y="4117975"/>
          <p14:tracePt t="8814" x="5707063" y="4100513"/>
          <p14:tracePt t="8822" x="5707063" y="4083050"/>
          <p14:tracePt t="8831" x="5707063" y="4073525"/>
          <p14:tracePt t="8839" x="5707063" y="4065588"/>
          <p14:tracePt t="8847" x="5707063" y="4048125"/>
          <p14:tracePt t="8854" x="5707063" y="4038600"/>
          <p14:tracePt t="8862" x="5707063" y="4030663"/>
          <p14:tracePt t="8871" x="5707063" y="4021138"/>
          <p14:tracePt t="8878" x="5707063" y="3994150"/>
          <p14:tracePt t="8886" x="5699125" y="3968750"/>
          <p14:tracePt t="8895" x="5672138" y="3959225"/>
          <p14:tracePt t="8903" x="5662613" y="3949700"/>
          <p14:tracePt t="8910" x="5637213" y="3949700"/>
          <p14:tracePt t="8918" x="5600700" y="3924300"/>
          <p14:tracePt t="8926" x="5583238" y="3924300"/>
          <p14:tracePt t="8934" x="5557838" y="3914775"/>
          <p14:tracePt t="8942" x="5503863" y="3914775"/>
          <p14:tracePt t="8950" x="5468938" y="3897313"/>
          <p14:tracePt t="8959" x="5441950" y="3897313"/>
          <p14:tracePt t="8966" x="5407025" y="3897313"/>
          <p14:tracePt t="8974" x="5397500" y="3887788"/>
          <p14:tracePt t="8982" x="5380038" y="3887788"/>
          <p14:tracePt t="8990" x="5354638" y="3887788"/>
          <p14:tracePt t="8998" x="5345113" y="3879850"/>
          <p14:tracePt t="9007" x="5335588" y="3870325"/>
          <p14:tracePt t="9015" x="5327650" y="3870325"/>
          <p14:tracePt t="9023" x="5318125" y="3862388"/>
          <p14:tracePt t="9030" x="5310188" y="3862388"/>
          <p14:tracePt t="9047" x="5292725" y="3862388"/>
          <p14:tracePt t="9054" x="5273675" y="3862388"/>
          <p14:tracePt t="9063" x="5221288" y="3862388"/>
          <p14:tracePt t="9070" x="5168900" y="3862388"/>
          <p14:tracePt t="9078" x="5124450" y="3862388"/>
          <p14:tracePt t="9086" x="5080000" y="3862388"/>
          <p14:tracePt t="9094" x="5045075" y="3862388"/>
          <p14:tracePt t="9102" x="4983163" y="3862388"/>
          <p14:tracePt t="9110" x="4956175" y="3862388"/>
          <p14:tracePt t="9119" x="4921250" y="3862388"/>
          <p14:tracePt t="9126" x="4894263" y="3862388"/>
          <p14:tracePt t="9134" x="4876800" y="3862388"/>
          <p14:tracePt t="9142" x="4867275" y="3862388"/>
          <p14:tracePt t="9150" x="4841875" y="3862388"/>
          <p14:tracePt t="9166" x="4824413" y="3870325"/>
          <p14:tracePt t="9174" x="4814888" y="3879850"/>
          <p14:tracePt t="9182" x="4797425" y="3906838"/>
          <p14:tracePt t="9190" x="4787900" y="3932238"/>
          <p14:tracePt t="9198" x="4779963" y="3949700"/>
          <p14:tracePt t="9206" x="4779963" y="3959225"/>
          <p14:tracePt t="9213" x="4779963" y="3968750"/>
          <p14:tracePt t="9222" x="4779963" y="3986213"/>
          <p14:tracePt t="9230" x="4779963" y="3994150"/>
          <p14:tracePt t="9238" x="4779963" y="4011613"/>
          <p14:tracePt t="9247" x="4787900" y="4038600"/>
          <p14:tracePt t="9254" x="4814888" y="4048125"/>
          <p14:tracePt t="9263" x="4867275" y="4065588"/>
          <p14:tracePt t="9270" x="4929188" y="4092575"/>
          <p14:tracePt t="9278" x="4983163" y="4100513"/>
          <p14:tracePt t="9286" x="5035550" y="4117975"/>
          <p14:tracePt t="9294" x="5106988" y="4117975"/>
          <p14:tracePt t="9302" x="5176838" y="4135438"/>
          <p14:tracePt t="9310" x="5248275" y="4135438"/>
          <p14:tracePt t="9319" x="5345113" y="4135438"/>
          <p14:tracePt t="9326" x="5414963" y="4135438"/>
          <p14:tracePt t="9334" x="5468938" y="4135438"/>
          <p14:tracePt t="9342" x="5513388" y="4135438"/>
          <p14:tracePt t="9350" x="5565775" y="4135438"/>
          <p14:tracePt t="9358" x="5592763" y="4135438"/>
          <p14:tracePt t="9366" x="5627688" y="4135438"/>
          <p14:tracePt t="9375" x="5637213" y="4135438"/>
          <p14:tracePt t="9382" x="5672138" y="4135438"/>
          <p14:tracePt t="9390" x="5680075" y="4127500"/>
          <p14:tracePt t="9398" x="5680075" y="4117975"/>
          <p14:tracePt t="9406" x="5689600" y="4100513"/>
          <p14:tracePt t="9423" x="5689600" y="4065588"/>
          <p14:tracePt t="9430" x="5689600" y="4038600"/>
          <p14:tracePt t="9438" x="5689600" y="4030663"/>
          <p14:tracePt t="9447" x="5689600" y="3994150"/>
          <p14:tracePt t="9454" x="5689600" y="3986213"/>
          <p14:tracePt t="9462" x="5689600" y="3976688"/>
          <p14:tracePt t="9471" x="5662613" y="3941763"/>
          <p14:tracePt t="9478" x="5645150" y="3932238"/>
          <p14:tracePt t="9486" x="5600700" y="3924300"/>
          <p14:tracePt t="9494" x="5548313" y="3906838"/>
          <p14:tracePt t="9502" x="5459413" y="3906838"/>
          <p14:tracePt t="9510" x="5389563" y="3906838"/>
          <p14:tracePt t="9519" x="5248275" y="3906838"/>
          <p14:tracePt t="9526" x="5176838" y="3906838"/>
          <p14:tracePt t="9535" x="5106988" y="3906838"/>
          <p14:tracePt t="9542" x="5053013" y="3906838"/>
          <p14:tracePt t="9550" x="5045075" y="3906838"/>
          <p14:tracePt t="9558" x="5027613" y="3906838"/>
          <p14:tracePt t="9566" x="5018088" y="3906838"/>
          <p14:tracePt t="9575" x="5000625" y="3932238"/>
          <p14:tracePt t="9582" x="4991100" y="3941763"/>
          <p14:tracePt t="9590" x="4991100" y="3949700"/>
          <p14:tracePt t="9598" x="4991100" y="3986213"/>
          <p14:tracePt t="9606" x="4991100" y="3994150"/>
          <p14:tracePt t="9614" x="4991100" y="4021138"/>
          <p14:tracePt t="9622" x="4991100" y="4038600"/>
          <p14:tracePt t="9646" x="5000625" y="4056063"/>
          <p14:tracePt t="9664" x="5008563" y="4065588"/>
          <p14:tracePt t="9678" x="5018088" y="4092575"/>
          <p14:tracePt t="9686" x="5027613" y="4092575"/>
          <p14:tracePt t="9703" x="5035550" y="4092575"/>
          <p14:tracePt t="9710" x="5045075" y="4092575"/>
          <p14:tracePt t="9718" x="5053013" y="4092575"/>
          <p14:tracePt t="9726" x="5080000" y="4092575"/>
          <p14:tracePt t="9734" x="5089525" y="4092575"/>
          <p14:tracePt t="9750" x="5097463" y="4092575"/>
          <p14:tracePt t="9766" x="5106988" y="4092575"/>
          <p14:tracePt t="9782" x="5114925" y="4083050"/>
          <p14:tracePt t="9798" x="5114925" y="4056063"/>
          <p14:tracePt t="9806" x="5114925" y="4048125"/>
          <p14:tracePt t="9814" x="5114925" y="4030663"/>
          <p14:tracePt t="9822" x="5114925" y="4021138"/>
          <p14:tracePt t="9830" x="5114925" y="4003675"/>
          <p14:tracePt t="9839" x="5114925" y="3994150"/>
          <p14:tracePt t="9847" x="5114925" y="3986213"/>
          <p14:tracePt t="9854" x="5080000" y="3976688"/>
          <p14:tracePt t="9863" x="4991100" y="3976688"/>
          <p14:tracePt t="9870" x="4921250" y="3976688"/>
          <p14:tracePt t="9878" x="4787900" y="3976688"/>
          <p14:tracePt t="9887" x="4735513" y="3976688"/>
          <p14:tracePt t="9895" x="4664075" y="3976688"/>
          <p14:tracePt t="9902" x="4611688" y="3994150"/>
          <p14:tracePt t="9910" x="4549775" y="4038600"/>
          <p14:tracePt t="9919" x="4532313" y="4073525"/>
          <p14:tracePt t="9927" x="4497388" y="4135438"/>
          <p14:tracePt t="9935" x="4497388" y="4152900"/>
          <p14:tracePt t="9942" x="4497388" y="4206875"/>
          <p14:tracePt t="9950" x="4497388" y="4241800"/>
          <p14:tracePt t="9959" x="4497388" y="4268788"/>
          <p14:tracePt t="9966" x="4497388" y="4303713"/>
          <p14:tracePt t="9974" x="4514850" y="4338638"/>
          <p14:tracePt t="9982" x="4567238" y="4365625"/>
          <p14:tracePt t="9990" x="4584700" y="4375150"/>
          <p14:tracePt t="9998" x="4656138" y="4392613"/>
          <p14:tracePt t="10006" x="4725988" y="4392613"/>
          <p14:tracePt t="10014" x="4849813" y="4392613"/>
          <p14:tracePt t="10022" x="4921250" y="4392613"/>
          <p14:tracePt t="10030" x="5018088" y="4383088"/>
          <p14:tracePt t="10038" x="5089525" y="4357688"/>
          <p14:tracePt t="10047" x="5176838" y="4303713"/>
          <p14:tracePt t="10054" x="5248275" y="4276725"/>
          <p14:tracePt t="10063" x="5335588" y="4206875"/>
          <p14:tracePt t="10070" x="5414963" y="4144963"/>
          <p14:tracePt t="10078" x="5459413" y="4100513"/>
          <p14:tracePt t="10087" x="5513388" y="4056063"/>
          <p14:tracePt t="10094" x="5530850" y="4021138"/>
          <p14:tracePt t="10103" x="5530850" y="3994150"/>
          <p14:tracePt t="10110" x="5530850" y="3959225"/>
          <p14:tracePt t="10119" x="5530850" y="3941763"/>
          <p14:tracePt t="10126" x="5530850" y="3906838"/>
          <p14:tracePt t="10134" x="5530850" y="3879850"/>
          <p14:tracePt t="10142" x="5521325" y="3852863"/>
          <p14:tracePt t="10150" x="5503863" y="3844925"/>
          <p14:tracePt t="10159" x="5476875" y="3817938"/>
          <p14:tracePt t="10166" x="5424488" y="3817938"/>
          <p14:tracePt t="10174" x="5372100" y="3817938"/>
          <p14:tracePt t="10182" x="5327650" y="3817938"/>
          <p14:tracePt t="10190" x="5283200" y="3817938"/>
          <p14:tracePt t="10198" x="5238750" y="3817938"/>
          <p14:tracePt t="10206" x="5186363" y="3817938"/>
          <p14:tracePt t="10214" x="5132388" y="3827463"/>
          <p14:tracePt t="10222" x="5089525" y="3852863"/>
          <p14:tracePt t="10230" x="5035550" y="3879850"/>
          <p14:tracePt t="10238" x="5027613" y="3887788"/>
          <p14:tracePt t="10247" x="5018088" y="3906838"/>
          <p14:tracePt t="10255" x="4991100" y="3949700"/>
          <p14:tracePt t="10263" x="4991100" y="4003675"/>
          <p14:tracePt t="10271" x="4991100" y="4021138"/>
          <p14:tracePt t="10280" x="4991100" y="4030663"/>
          <p14:tracePt t="10286" x="4991100" y="4073525"/>
          <p14:tracePt t="10294" x="4991100" y="4127500"/>
          <p14:tracePt t="10303" x="5018088" y="4152900"/>
          <p14:tracePt t="10310" x="5045075" y="4162425"/>
          <p14:tracePt t="10318" x="5114925" y="4206875"/>
          <p14:tracePt t="10326" x="5168900" y="4224338"/>
          <p14:tracePt t="10334" x="5248275" y="4241800"/>
          <p14:tracePt t="10342" x="5283200" y="4241800"/>
          <p14:tracePt t="10350" x="5372100" y="4241800"/>
          <p14:tracePt t="10358" x="5424488" y="4241800"/>
          <p14:tracePt t="10366" x="5468938" y="4241800"/>
          <p14:tracePt t="10375" x="5521325" y="4241800"/>
          <p14:tracePt t="10382" x="5548313" y="4241800"/>
          <p14:tracePt t="10390" x="5565775" y="4233863"/>
          <p14:tracePt t="10398" x="5592763" y="4214813"/>
          <p14:tracePt t="10407" x="5592763" y="4197350"/>
          <p14:tracePt t="10414" x="5592763" y="4171950"/>
          <p14:tracePt t="10422" x="5592763" y="4144963"/>
          <p14:tracePt t="10430" x="5592763" y="4110038"/>
          <p14:tracePt t="10446" x="5592763" y="4083050"/>
          <p14:tracePt t="10454" x="5583238" y="4083050"/>
          <p14:tracePt t="10463" x="5548313" y="4083050"/>
          <p14:tracePt t="10470" x="5476875" y="4083050"/>
          <p14:tracePt t="10479" x="5389563" y="4083050"/>
          <p14:tracePt t="10486" x="5310188" y="4127500"/>
          <p14:tracePt t="10495" x="5203825" y="4179888"/>
          <p14:tracePt t="10502" x="5168900" y="4197350"/>
          <p14:tracePt t="10510" x="5106988" y="4241800"/>
          <p14:tracePt t="10518" x="5080000" y="4268788"/>
          <p14:tracePt t="10526" x="5070475" y="4276725"/>
          <p14:tracePt t="10534" x="5062538" y="4286250"/>
          <p14:tracePt t="10559" x="5062538" y="4295775"/>
          <p14:tracePt t="10567" x="5114925" y="4286250"/>
          <p14:tracePt t="10574" x="5203825" y="4135438"/>
          <p14:tracePt t="10582" x="5230813" y="4110038"/>
          <p14:tracePt t="10887" x="5256213" y="4110038"/>
          <p14:tracePt t="10894" x="5273675" y="4110038"/>
          <p14:tracePt t="10902" x="5310188" y="4100513"/>
          <p14:tracePt t="10911" x="5310188" y="4073525"/>
          <p14:tracePt t="11038" x="5335588" y="4100513"/>
          <p14:tracePt t="11046" x="5362575" y="4127500"/>
          <p14:tracePt t="11055" x="5372100" y="4135438"/>
          <p14:tracePt t="11070" x="5372100" y="4144963"/>
          <p14:tracePt t="11086" x="5380038" y="4152900"/>
          <p14:tracePt t="11183" x="5380038" y="4144963"/>
          <p14:tracePt t="11190" x="5380038" y="4117975"/>
          <p14:tracePt t="11198" x="5380038" y="4065588"/>
          <p14:tracePt t="11207" x="5380038" y="4048125"/>
          <p14:tracePt t="11214" x="5380038" y="3994150"/>
          <p14:tracePt t="11222" x="5380038" y="3959225"/>
          <p14:tracePt t="11230" x="5345113" y="3897313"/>
          <p14:tracePt t="11238" x="5345113" y="3879850"/>
          <p14:tracePt t="11246" x="5335588" y="3852863"/>
          <p14:tracePt t="11263" x="5310188" y="3817938"/>
          <p14:tracePt t="11270" x="5300663" y="3808413"/>
          <p14:tracePt t="11279" x="5292725" y="3800475"/>
          <p14:tracePt t="11286" x="5283200" y="3800475"/>
          <p14:tracePt t="11295" x="5248275" y="3790950"/>
          <p14:tracePt t="11302" x="5238750" y="3790950"/>
          <p14:tracePt t="11311" x="5230813" y="3790950"/>
          <p14:tracePt t="11319" x="5221288" y="3790950"/>
          <p14:tracePt t="11326" x="5176838" y="3790950"/>
          <p14:tracePt t="11334" x="5124450" y="3790950"/>
          <p14:tracePt t="11342" x="5070475" y="3790950"/>
          <p14:tracePt t="11350" x="5035550" y="3790950"/>
          <p14:tracePt t="11358" x="4965700" y="3790950"/>
          <p14:tracePt t="11366" x="4894263" y="3800475"/>
          <p14:tracePt t="11374" x="4814888" y="3827463"/>
          <p14:tracePt t="11382" x="4805363" y="3835400"/>
          <p14:tracePt t="11390" x="4735513" y="3906838"/>
          <p14:tracePt t="11398" x="4735513" y="3914775"/>
          <p14:tracePt t="11406" x="4700588" y="3968750"/>
          <p14:tracePt t="11414" x="4700588" y="3976688"/>
          <p14:tracePt t="11422" x="4700588" y="4003675"/>
          <p14:tracePt t="11430" x="4700588" y="4030663"/>
          <p14:tracePt t="11438" x="4700588" y="4065588"/>
          <p14:tracePt t="11446" x="4700588" y="4092575"/>
          <p14:tracePt t="11454" x="4700588" y="4127500"/>
          <p14:tracePt t="11462" x="4718050" y="4144963"/>
          <p14:tracePt t="11470" x="4725988" y="4162425"/>
          <p14:tracePt t="11479" x="4745038" y="4189413"/>
          <p14:tracePt t="11487" x="4752975" y="4206875"/>
          <p14:tracePt t="11495" x="4805363" y="4214813"/>
          <p14:tracePt t="11502" x="4859338" y="4241800"/>
          <p14:tracePt t="11510" x="4911725" y="4241800"/>
          <p14:tracePt t="11518" x="4965700" y="4259263"/>
          <p14:tracePt t="11526" x="5053013" y="4259263"/>
          <p14:tracePt t="11535" x="5124450" y="4259263"/>
          <p14:tracePt t="11543" x="5203825" y="4259263"/>
          <p14:tracePt t="11551" x="5238750" y="4259263"/>
          <p14:tracePt t="11559" x="5300663" y="4259263"/>
          <p14:tracePt t="11566" x="5354638" y="4259263"/>
          <p14:tracePt t="11575" x="5380038" y="4259263"/>
          <p14:tracePt t="11583" x="5414963" y="4251325"/>
          <p14:tracePt t="11591" x="5451475" y="4224338"/>
          <p14:tracePt t="11598" x="5495925" y="4214813"/>
          <p14:tracePt t="11606" x="5530850" y="4171950"/>
          <p14:tracePt t="11615" x="5548313" y="4152900"/>
          <p14:tracePt t="11622" x="5565775" y="4127500"/>
          <p14:tracePt t="11630" x="5583238" y="4092575"/>
          <p14:tracePt t="11638" x="5592763" y="4048125"/>
          <p14:tracePt t="11646" x="5592763" y="3994150"/>
          <p14:tracePt t="11655" x="5618163" y="3941763"/>
          <p14:tracePt t="11662" x="5618163" y="3924300"/>
          <p14:tracePt t="11670" x="5618163" y="3870325"/>
          <p14:tracePt t="11678" x="5618163" y="3817938"/>
          <p14:tracePt t="11687" x="5618163" y="3800475"/>
          <p14:tracePt t="11695" x="5618163" y="3783013"/>
          <p14:tracePt t="11702" x="5618163" y="3756025"/>
          <p14:tracePt t="11710" x="5610225" y="3729038"/>
          <p14:tracePt t="11719" x="5592763" y="3721100"/>
          <p14:tracePt t="11726" x="5583238" y="3721100"/>
          <p14:tracePt t="11734" x="5565775" y="3694113"/>
          <p14:tracePt t="11742" x="5513388" y="3694113"/>
          <p14:tracePt t="11751" x="5486400" y="3694113"/>
          <p14:tracePt t="11758" x="5424488" y="3694113"/>
          <p14:tracePt t="11766" x="5354638" y="3694113"/>
          <p14:tracePt t="11773" x="5283200" y="3694113"/>
          <p14:tracePt t="11783" x="5211763" y="3694113"/>
          <p14:tracePt t="11790" x="5089525" y="3694113"/>
          <p14:tracePt t="11798" x="5000625" y="3703638"/>
          <p14:tracePt t="11806" x="4903788" y="3721100"/>
          <p14:tracePt t="11814" x="4779963" y="3738563"/>
          <p14:tracePt t="11823" x="4664075" y="3756025"/>
          <p14:tracePt t="11830" x="4602163" y="3783013"/>
          <p14:tracePt t="11839" x="4584700" y="3790950"/>
          <p14:tracePt t="11846" x="4541838" y="3808413"/>
          <p14:tracePt t="11854" x="4522788" y="3835400"/>
          <p14:tracePt t="11862" x="4522788" y="3844925"/>
          <p14:tracePt t="11871" x="4522788" y="3870325"/>
          <p14:tracePt t="11878" x="4522788" y="3897313"/>
          <p14:tracePt t="11886" x="4522788" y="3932238"/>
          <p14:tracePt t="11895" x="4522788" y="3959225"/>
          <p14:tracePt t="11902" x="4522788" y="3976688"/>
          <p14:tracePt t="11911" x="4532313" y="4021138"/>
          <p14:tracePt t="11918" x="4559300" y="4038600"/>
          <p14:tracePt t="11926" x="4602163" y="4083050"/>
          <p14:tracePt t="11935" x="4611688" y="4092575"/>
          <p14:tracePt t="11942" x="4656138" y="4100513"/>
          <p14:tracePt t="11951" x="4708525" y="4127500"/>
          <p14:tracePt t="11958" x="4787900" y="4144963"/>
          <p14:tracePt t="11967" x="4841875" y="4144963"/>
          <p14:tracePt t="11975" x="4903788" y="4144963"/>
          <p14:tracePt t="11983" x="4973638" y="4144963"/>
          <p14:tracePt t="11990" x="5018088" y="4144963"/>
          <p14:tracePt t="11998" x="5080000" y="4144963"/>
          <p14:tracePt t="12006" x="5132388" y="4144963"/>
          <p14:tracePt t="12014" x="5186363" y="4144963"/>
          <p14:tracePt t="12022" x="5194300" y="4144963"/>
          <p14:tracePt t="12039" x="5203825" y="4144963"/>
          <p14:tracePt t="12071" x="5211763" y="4144963"/>
          <p14:tracePt t="12086" x="5211763" y="4135438"/>
          <p14:tracePt t="12094" x="5211763" y="4127500"/>
          <p14:tracePt t="12103" x="5211763" y="4100513"/>
          <p14:tracePt t="12112" x="5211763" y="4092575"/>
          <p14:tracePt t="12118" x="5211763" y="4073525"/>
          <p14:tracePt t="12127" x="5211763" y="4048125"/>
          <p14:tracePt t="12134" x="5211763" y="4030663"/>
          <p14:tracePt t="12142" x="5211763" y="4021138"/>
          <p14:tracePt t="12150" x="5211763" y="4011613"/>
          <p14:tracePt t="12158" x="5211763" y="4003675"/>
          <p14:tracePt t="12166" x="5211763" y="3994150"/>
          <p14:tracePt t="12174" x="5203825" y="3976688"/>
          <p14:tracePt t="12191" x="5194300" y="3976688"/>
          <p14:tracePt t="12206" x="5186363" y="3976688"/>
          <p14:tracePt t="12223" x="5151438" y="3976688"/>
          <p14:tracePt t="12230" x="5132388" y="3976688"/>
          <p14:tracePt t="12238" x="5097463" y="3976688"/>
          <p14:tracePt t="12246" x="5070475" y="3968750"/>
          <p14:tracePt t="12255" x="5027613" y="3932238"/>
          <p14:tracePt t="12262" x="5018088" y="3924300"/>
          <p14:tracePt t="12590" x="5018088" y="3906838"/>
          <p14:tracePt t="12599" x="5008563" y="3897313"/>
          <p14:tracePt t="12614" x="5000625" y="3897313"/>
          <p14:tracePt t="12622" x="4965700" y="3879850"/>
          <p14:tracePt t="12630" x="4948238" y="3879850"/>
          <p14:tracePt t="12639" x="4911725" y="3879850"/>
          <p14:tracePt t="12646" x="4886325" y="3879850"/>
          <p14:tracePt t="12654" x="4867275" y="3879850"/>
          <p14:tracePt t="12687" x="4849813" y="3879850"/>
          <p14:tracePt t="12703" x="4841875" y="3879850"/>
          <p14:tracePt t="12734" x="4824413" y="3887788"/>
          <p14:tracePt t="12759" x="4824413" y="3914775"/>
          <p14:tracePt t="12783" x="4824413" y="3924300"/>
          <p14:tracePt t="12807" x="4824413" y="3932238"/>
          <p14:tracePt t="12814" x="4824413" y="3941763"/>
          <p14:tracePt t="12902" x="4824413" y="3959225"/>
          <p14:tracePt t="12943" x="4824413" y="3976688"/>
          <p14:tracePt t="12950" x="4832350" y="3976688"/>
          <p14:tracePt t="12959" x="4859338" y="3986213"/>
          <p14:tracePt t="12967" x="4894263" y="3986213"/>
          <p14:tracePt t="12974" x="4929188" y="3994150"/>
          <p14:tracePt t="12982" x="4965700" y="3994150"/>
          <p14:tracePt t="12990" x="5018088" y="3994150"/>
          <p14:tracePt t="12999" x="5053013" y="4011613"/>
          <p14:tracePt t="13006" x="5106988" y="4011613"/>
          <p14:tracePt t="13014" x="5159375" y="4011613"/>
          <p14:tracePt t="13022" x="5194300" y="4038600"/>
          <p14:tracePt t="13030" x="5230813" y="4038600"/>
          <p14:tracePt t="13038" x="5283200" y="4038600"/>
          <p14:tracePt t="13046" x="5310188" y="4038600"/>
          <p14:tracePt t="13054" x="5362575" y="4038600"/>
          <p14:tracePt t="13062" x="5372100" y="4038600"/>
          <p14:tracePt t="13070" x="5407025" y="4038600"/>
          <p14:tracePt t="13078" x="5414963" y="4038600"/>
          <p14:tracePt t="13087" x="5441950" y="4038600"/>
          <p14:tracePt t="13094" x="5451475" y="4038600"/>
          <p14:tracePt t="13102" x="5468938" y="4038600"/>
          <p14:tracePt t="13111" x="5476875" y="4038600"/>
          <p14:tracePt t="13119" x="5495925" y="4030663"/>
          <p14:tracePt t="13127" x="5503863" y="4030663"/>
          <p14:tracePt t="13134" x="5513388" y="4021138"/>
          <p14:tracePt t="13142" x="5521325" y="4021138"/>
          <p14:tracePt t="13151" x="5538788" y="4011613"/>
          <p14:tracePt t="13166" x="5557838" y="4003675"/>
          <p14:tracePt t="13191" x="5565775" y="3994150"/>
          <p14:tracePt t="13206" x="5575300" y="3986213"/>
          <p14:tracePt t="13262" x="5575300" y="3976688"/>
          <p14:tracePt t="13287" x="5575300" y="3949700"/>
          <p14:tracePt t="13294" x="5575300" y="3941763"/>
          <p14:tracePt t="13310" x="5575300" y="3932238"/>
          <p14:tracePt t="13319" x="5565775" y="3924300"/>
          <p14:tracePt t="13334" x="5557838" y="3924300"/>
          <p14:tracePt t="13342" x="5548313" y="3924300"/>
          <p14:tracePt t="13351" x="5521325" y="3924300"/>
          <p14:tracePt t="13358" x="5503863" y="3924300"/>
          <p14:tracePt t="13366" x="5495925" y="3924300"/>
          <p14:tracePt t="13373" x="5468938" y="3924300"/>
          <p14:tracePt t="13383" x="5459413" y="3924300"/>
          <p14:tracePt t="13391" x="5441950" y="3924300"/>
          <p14:tracePt t="13398" x="5407025" y="3924300"/>
          <p14:tracePt t="13406" x="5380038" y="3924300"/>
          <p14:tracePt t="13414" x="5362575" y="3924300"/>
          <p14:tracePt t="13423" x="5354638" y="3924300"/>
          <p14:tracePt t="13430" x="5345113" y="3924300"/>
          <p14:tracePt t="13439" x="5335588" y="3924300"/>
          <p14:tracePt t="13446" x="5310188" y="3924300"/>
          <p14:tracePt t="13454" x="5300663" y="3924300"/>
          <p14:tracePt t="13462" x="5292725" y="3924300"/>
          <p14:tracePt t="13487" x="5283200" y="3924300"/>
          <p14:tracePt t="13782" x="5256213" y="3924300"/>
          <p14:tracePt t="14159" x="5238750" y="3924300"/>
          <p14:tracePt t="14166" x="5168900" y="3924300"/>
          <p14:tracePt t="14174" x="5097463" y="3924300"/>
          <p14:tracePt t="14183" x="5008563" y="3924300"/>
          <p14:tracePt t="14190" x="4938713" y="3924300"/>
          <p14:tracePt t="14198" x="4814888" y="3924300"/>
          <p14:tracePt t="14207" x="4700588" y="3924300"/>
          <p14:tracePt t="14215" x="4629150" y="3924300"/>
          <p14:tracePt t="14222" x="4497388" y="3924300"/>
          <p14:tracePt t="14230" x="4381500" y="3924300"/>
          <p14:tracePt t="14239" x="4284663" y="3924300"/>
          <p14:tracePt t="14246" x="4143375" y="3924300"/>
          <p14:tracePt t="14254" x="4090988" y="3924300"/>
          <p14:tracePt t="14262" x="4054475" y="3924300"/>
          <p14:tracePt t="14270" x="4019550" y="3924300"/>
          <p14:tracePt t="14278" x="4002088" y="3924300"/>
          <p14:tracePt t="14286" x="3975100" y="3924300"/>
          <p14:tracePt t="14294" x="3967163" y="3924300"/>
          <p14:tracePt t="14303" x="3957638" y="3924300"/>
          <p14:tracePt t="14343" x="3949700" y="3924300"/>
          <p14:tracePt t="14383" x="3940175" y="3924300"/>
          <p14:tracePt t="14390" x="3940175" y="3932238"/>
          <p14:tracePt t="14398" x="3940175" y="3949700"/>
          <p14:tracePt t="14406" x="3940175" y="3976688"/>
          <p14:tracePt t="14414" x="3949700" y="4003675"/>
          <p14:tracePt t="14422" x="3967163" y="4011613"/>
          <p14:tracePt t="14431" x="3992563" y="4030663"/>
          <p14:tracePt t="14439" x="4037013" y="4056063"/>
          <p14:tracePt t="14446" x="4073525" y="4073525"/>
          <p14:tracePt t="14454" x="4108450" y="4083050"/>
          <p14:tracePt t="14462" x="4170363" y="4110038"/>
          <p14:tracePt t="14471" x="4222750" y="4127500"/>
          <p14:tracePt t="14478" x="4240213" y="4127500"/>
          <p14:tracePt t="14486" x="4276725" y="4135438"/>
          <p14:tracePt t="14494" x="4294188" y="4135438"/>
          <p14:tracePt t="14503" x="4319588" y="4144963"/>
          <p14:tracePt t="14509" x="4329113" y="4144963"/>
          <p14:tracePt t="14518" x="4356100" y="4162425"/>
          <p14:tracePt t="14534" x="4364038" y="4171950"/>
          <p14:tracePt t="14550" x="4373563" y="4171950"/>
          <p14:tracePt t="14582" x="4381500" y="4171950"/>
          <p14:tracePt t="14591" x="4391025" y="4179888"/>
          <p14:tracePt t="14606" x="4425950" y="4179888"/>
          <p14:tracePt t="14614" x="4460875" y="4189413"/>
          <p14:tracePt t="14622" x="4487863" y="4189413"/>
          <p14:tracePt t="14631" x="4522788" y="4206875"/>
          <p14:tracePt t="14638" x="4576763" y="4233863"/>
          <p14:tracePt t="14646" x="4629150" y="4241800"/>
          <p14:tracePt t="14654" x="4700588" y="4241800"/>
          <p14:tracePt t="14662" x="4752975" y="4259263"/>
          <p14:tracePt t="14670" x="4824413" y="4259263"/>
          <p14:tracePt t="14678" x="4903788" y="4276725"/>
          <p14:tracePt t="14686" x="4938713" y="4276725"/>
          <p14:tracePt t="14694" x="4991100" y="4276725"/>
          <p14:tracePt t="14702" x="5027613" y="4276725"/>
          <p14:tracePt t="14710" x="5053013" y="4276725"/>
          <p14:tracePt t="14719" x="5062538" y="4276725"/>
          <p14:tracePt t="14742" x="5080000" y="4276725"/>
          <p14:tracePt t="14751" x="5089525" y="4276725"/>
          <p14:tracePt t="14767" x="5097463" y="4276725"/>
          <p14:tracePt t="14774" x="5124450" y="4268788"/>
          <p14:tracePt t="14783" x="5132388" y="4268788"/>
          <p14:tracePt t="14790" x="5151438" y="4259263"/>
          <p14:tracePt t="14798" x="5159375" y="4251325"/>
          <p14:tracePt t="14806" x="5186363" y="4241800"/>
          <p14:tracePt t="14815" x="5203825" y="4224338"/>
          <p14:tracePt t="14830" x="5221288" y="4214813"/>
          <p14:tracePt t="14838" x="5230813" y="4206875"/>
          <p14:tracePt t="14846" x="5238750" y="4189413"/>
          <p14:tracePt t="14862" x="5265738" y="4171950"/>
          <p14:tracePt t="14878" x="5273675" y="4162425"/>
          <p14:tracePt t="14886" x="5283200" y="4152900"/>
          <p14:tracePt t="14894" x="5283200" y="4144963"/>
          <p14:tracePt t="14902" x="5318125" y="4127500"/>
          <p14:tracePt t="14919" x="5327650" y="4083050"/>
          <p14:tracePt t="14926" x="5335588" y="4073525"/>
          <p14:tracePt t="14934" x="5362575" y="4056063"/>
          <p14:tracePt t="14942" x="5372100" y="4048125"/>
          <p14:tracePt t="14950" x="5380038" y="4021138"/>
          <p14:tracePt t="14959" x="5389563" y="4011613"/>
          <p14:tracePt t="14966" x="5389563" y="3976688"/>
          <p14:tracePt t="14975" x="5414963" y="3959225"/>
          <p14:tracePt t="14983" x="5424488" y="3941763"/>
          <p14:tracePt t="14990" x="5424488" y="3932238"/>
          <p14:tracePt t="14998" x="5424488" y="3924300"/>
          <p14:tracePt t="15006" x="5424488" y="3914775"/>
          <p14:tracePt t="15014" x="5424488" y="3906838"/>
          <p14:tracePt t="15023" x="5424488" y="3887788"/>
          <p14:tracePt t="15030" x="5424488" y="3870325"/>
          <p14:tracePt t="15039" x="5424488" y="3862388"/>
          <p14:tracePt t="15047" x="5424488" y="3852863"/>
          <p14:tracePt t="15055" x="5424488" y="3835400"/>
          <p14:tracePt t="15071" x="5424488" y="3808413"/>
          <p14:tracePt t="15078" x="5414963" y="3800475"/>
          <p14:tracePt t="15086" x="5397500" y="3800475"/>
          <p14:tracePt t="15094" x="5354638" y="3790950"/>
          <p14:tracePt t="15102" x="5300663" y="3773488"/>
          <p14:tracePt t="15110" x="5292725" y="3765550"/>
          <p14:tracePt t="15118" x="5256213" y="3756025"/>
          <p14:tracePt t="15126" x="5238750" y="3756025"/>
          <p14:tracePt t="15134" x="5203825" y="3746500"/>
          <p14:tracePt t="15143" x="5176838" y="3746500"/>
          <p14:tracePt t="15151" x="5124450" y="3729038"/>
          <p14:tracePt t="15159" x="5106988" y="3729038"/>
          <p14:tracePt t="15166" x="5062538" y="3703638"/>
          <p14:tracePt t="15174" x="5045075" y="3703638"/>
          <p14:tracePt t="15182" x="4991100" y="3703638"/>
          <p14:tracePt t="15190" x="4956175" y="3703638"/>
          <p14:tracePt t="15198" x="4921250" y="3703638"/>
          <p14:tracePt t="15207" x="4849813" y="3703638"/>
          <p14:tracePt t="15214" x="4797425" y="3703638"/>
          <p14:tracePt t="15222" x="4745038" y="3703638"/>
          <p14:tracePt t="15231" x="4691063" y="3703638"/>
          <p14:tracePt t="15238" x="4673600" y="3703638"/>
          <p14:tracePt t="15246" x="4621213" y="3703638"/>
          <p14:tracePt t="15254" x="4611688" y="3703638"/>
          <p14:tracePt t="15262" x="4576763" y="3703638"/>
          <p14:tracePt t="15276" x="4549775" y="3703638"/>
          <p14:tracePt t="15277" x="4541838" y="3703638"/>
          <p14:tracePt t="15286" x="4505325" y="3721100"/>
          <p14:tracePt t="15294" x="4497388" y="3721100"/>
          <p14:tracePt t="15302" x="4479925" y="3729038"/>
          <p14:tracePt t="15310" x="4470400" y="3729038"/>
          <p14:tracePt t="15318" x="4443413" y="3746500"/>
          <p14:tracePt t="15326" x="4435475" y="3765550"/>
          <p14:tracePt t="15335" x="4425950" y="3773488"/>
          <p14:tracePt t="15350" x="4398963" y="3817938"/>
          <p14:tracePt t="15359" x="4391025" y="3827463"/>
          <p14:tracePt t="15375" x="4391025" y="3852863"/>
          <p14:tracePt t="15382" x="4391025" y="3862388"/>
          <p14:tracePt t="15391" x="4381500" y="3879850"/>
          <p14:tracePt t="15398" x="4381500" y="3914775"/>
          <p14:tracePt t="15406" x="4381500" y="3924300"/>
          <p14:tracePt t="15414" x="4373563" y="3976688"/>
          <p14:tracePt t="15422" x="4373563" y="3986213"/>
          <p14:tracePt t="15431" x="4373563" y="4011613"/>
          <p14:tracePt t="15438" x="4373563" y="4030663"/>
          <p14:tracePt t="15446" x="4373563" y="4048125"/>
          <p14:tracePt t="15454" x="4373563" y="4065588"/>
          <p14:tracePt t="15462" x="4373563" y="4092575"/>
          <p14:tracePt t="15470" x="4373563" y="4100513"/>
          <p14:tracePt t="15478" x="4373563" y="4117975"/>
          <p14:tracePt t="15487" x="4373563" y="4127500"/>
          <p14:tracePt t="15494" x="4373563" y="4144963"/>
          <p14:tracePt t="15502" x="4373563" y="4171950"/>
          <p14:tracePt t="15510" x="4373563" y="4179888"/>
          <p14:tracePt t="15518" x="4373563" y="4197350"/>
          <p14:tracePt t="15526" x="4373563" y="4206875"/>
          <p14:tracePt t="15535" x="4381500" y="4233863"/>
          <p14:tracePt t="15542" x="4391025" y="4251325"/>
          <p14:tracePt t="15550" x="4418013" y="4268788"/>
          <p14:tracePt t="15559" x="4443413" y="4295775"/>
          <p14:tracePt t="15575" x="4460875" y="4321175"/>
          <p14:tracePt t="15582" x="4505325" y="4330700"/>
          <p14:tracePt t="15591" x="4522788" y="4357688"/>
          <p14:tracePt t="15599" x="4567238" y="4365625"/>
          <p14:tracePt t="15606" x="4584700" y="4383088"/>
          <p14:tracePt t="15615" x="4629150" y="4392613"/>
          <p14:tracePt t="15622" x="4664075" y="4419600"/>
          <p14:tracePt t="15631" x="4700588" y="4427538"/>
          <p14:tracePt t="15638" x="4708525" y="4427538"/>
          <p14:tracePt t="15647" x="4762500" y="4445000"/>
          <p14:tracePt t="15654" x="4770438" y="4445000"/>
          <p14:tracePt t="15663" x="4814888" y="4454525"/>
          <p14:tracePt t="15670" x="4824413" y="4454525"/>
          <p14:tracePt t="15678" x="4867275" y="4462463"/>
          <p14:tracePt t="15686" x="4876800" y="4471988"/>
          <p14:tracePt t="15694" x="4886325" y="4489450"/>
          <p14:tracePt t="15702" x="4911725" y="4489450"/>
          <p14:tracePt t="15710" x="4929188" y="4489450"/>
          <p14:tracePt t="15718" x="4965700" y="4489450"/>
          <p14:tracePt t="15726" x="4983163" y="4489450"/>
          <p14:tracePt t="15734" x="5000625" y="4498975"/>
          <p14:tracePt t="15743" x="5027613" y="4498975"/>
          <p14:tracePt t="15750" x="5045075" y="4498975"/>
          <p14:tracePt t="15758" x="5080000" y="4498975"/>
          <p14:tracePt t="15766" x="5106988" y="4498975"/>
          <p14:tracePt t="15775" x="5141913" y="4498975"/>
          <p14:tracePt t="15782" x="5176838" y="4498975"/>
          <p14:tracePt t="15791" x="5203825" y="4498975"/>
          <p14:tracePt t="15798" x="5238750" y="4498975"/>
          <p14:tracePt t="15806" x="5273675" y="4498975"/>
          <p14:tracePt t="15815" x="5292725" y="4498975"/>
          <p14:tracePt t="15822" x="5318125" y="4498975"/>
          <p14:tracePt t="15830" x="5335588" y="4498975"/>
          <p14:tracePt t="15838" x="5380038" y="4498975"/>
          <p14:tracePt t="15847" x="5389563" y="4498975"/>
          <p14:tracePt t="15854" x="5397500" y="4498975"/>
          <p14:tracePt t="15862" x="5424488" y="4498975"/>
          <p14:tracePt t="15870" x="5441950" y="4498975"/>
          <p14:tracePt t="15879" x="5459413" y="4498975"/>
          <p14:tracePt t="15886" x="5495925" y="4498975"/>
          <p14:tracePt t="15902" x="5503863" y="4498975"/>
          <p14:tracePt t="15910" x="5513388" y="4498975"/>
          <p14:tracePt t="15918" x="5548313" y="4498975"/>
          <p14:tracePt t="15926" x="5557838" y="4498975"/>
          <p14:tracePt t="15934" x="5565775" y="4498975"/>
          <p14:tracePt t="15942" x="5575300" y="4489450"/>
          <p14:tracePt t="15959" x="5583238" y="4471988"/>
          <p14:tracePt t="15966" x="5600700" y="4462463"/>
          <p14:tracePt t="15983" x="5618163" y="4454525"/>
          <p14:tracePt t="15990" x="5618163" y="4445000"/>
          <p14:tracePt t="15999" x="5627688" y="4427538"/>
          <p14:tracePt t="16007" x="5637213" y="4410075"/>
          <p14:tracePt t="16022" x="5645150" y="4400550"/>
          <p14:tracePt t="16030" x="5662613" y="4383088"/>
          <p14:tracePt t="16054" x="5662613" y="4375150"/>
          <p14:tracePt t="16062" x="5672138" y="4365625"/>
          <p14:tracePt t="16086" x="5672138" y="4338638"/>
          <p14:tracePt t="16094" x="5680075" y="4330700"/>
          <p14:tracePt t="16102" x="5680075" y="4321175"/>
          <p14:tracePt t="16118" x="5680075" y="4313238"/>
          <p14:tracePt t="16126" x="5699125" y="4286250"/>
          <p14:tracePt t="16135" x="5699125" y="4276725"/>
          <p14:tracePt t="16142" x="5716588" y="4268788"/>
          <p14:tracePt t="16158" x="5716588" y="4259263"/>
          <p14:tracePt t="16198" x="5716588" y="4241800"/>
          <p14:tracePt t="16214" x="5716588" y="4233863"/>
          <p14:tracePt t="16255" x="5716588" y="4224338"/>
          <p14:tracePt t="17142" x="5716588" y="4189413"/>
          <p14:tracePt t="17150" x="5707063" y="4162425"/>
          <p14:tracePt t="17158" x="5699125" y="4127500"/>
          <p14:tracePt t="17166" x="5672138" y="4100513"/>
          <p14:tracePt t="17174" x="5672138" y="4092575"/>
          <p14:tracePt t="17182" x="5654675" y="4065588"/>
          <p14:tracePt t="17191" x="5637213" y="4048125"/>
          <p14:tracePt t="17198" x="5627688" y="4038600"/>
          <p14:tracePt t="17207" x="5600700" y="3986213"/>
          <p14:tracePt t="17214" x="5583238" y="3976688"/>
          <p14:tracePt t="17223" x="5575300" y="3968750"/>
          <p14:tracePt t="17230" x="5521325" y="3941763"/>
          <p14:tracePt t="17238" x="5513388" y="3941763"/>
          <p14:tracePt t="17246" x="5476875" y="3932238"/>
          <p14:tracePt t="17254" x="5468938" y="3932238"/>
          <p14:tracePt t="17273" x="5424488" y="3924300"/>
          <p14:tracePt t="17278" x="5407025" y="3924300"/>
          <p14:tracePt t="17286" x="5372100" y="3924300"/>
          <p14:tracePt t="17294" x="5345113" y="3924300"/>
          <p14:tracePt t="17303" x="5310188" y="3924300"/>
          <p14:tracePt t="17310" x="5300663" y="3924300"/>
          <p14:tracePt t="17318" x="5265738" y="3924300"/>
          <p14:tracePt t="17326" x="5256213" y="3924300"/>
          <p14:tracePt t="17336" x="5238750" y="3924300"/>
          <p14:tracePt t="17342" x="5211763" y="3924300"/>
          <p14:tracePt t="17350" x="5194300" y="3924300"/>
          <p14:tracePt t="17361" x="5176838" y="3924300"/>
          <p14:tracePt t="17366" x="5159375" y="3924300"/>
          <p14:tracePt t="17382" x="5151438" y="3924300"/>
          <p14:tracePt t="17390" x="5141913" y="3924300"/>
          <p14:tracePt t="17398" x="5132388" y="3924300"/>
          <p14:tracePt t="17407" x="5106988" y="3924300"/>
          <p14:tracePt t="17414" x="5089525" y="3932238"/>
          <p14:tracePt t="17422" x="5080000" y="3941763"/>
          <p14:tracePt t="17430" x="5062538" y="3941763"/>
          <p14:tracePt t="17438" x="5045075" y="3959225"/>
          <p14:tracePt t="17446" x="5035550" y="3968750"/>
          <p14:tracePt t="17454" x="5008563" y="3986213"/>
          <p14:tracePt t="17462" x="5000625" y="3994150"/>
          <p14:tracePt t="17470" x="4991100" y="4011613"/>
          <p14:tracePt t="17486" x="4956175" y="4021138"/>
          <p14:tracePt t="17502" x="4956175" y="4030663"/>
          <p14:tracePt t="17511" x="4938713" y="4048125"/>
          <p14:tracePt t="17526" x="4938713" y="4065588"/>
          <p14:tracePt t="17535" x="4929188" y="4092575"/>
          <p14:tracePt t="17558" x="4929188" y="4100513"/>
          <p14:tracePt t="17574" x="4929188" y="4117975"/>
          <p14:tracePt t="17583" x="4929188" y="4135438"/>
          <p14:tracePt t="17589" x="4929188" y="4144963"/>
          <p14:tracePt t="17599" x="4929188" y="4152900"/>
          <p14:tracePt t="17606" x="4929188" y="4179888"/>
          <p14:tracePt t="17614" x="4929188" y="4189413"/>
          <p14:tracePt t="17622" x="4938713" y="4197350"/>
          <p14:tracePt t="17631" x="4948238" y="4206875"/>
          <p14:tracePt t="17638" x="4956175" y="4214813"/>
          <p14:tracePt t="17647" x="4983163" y="4233863"/>
          <p14:tracePt t="17654" x="4991100" y="4251325"/>
          <p14:tracePt t="17663" x="5008563" y="4268788"/>
          <p14:tracePt t="17670" x="5018088" y="4276725"/>
          <p14:tracePt t="17679" x="5045075" y="4303713"/>
          <p14:tracePt t="17686" x="5080000" y="4313238"/>
          <p14:tracePt t="17695" x="5106988" y="4321175"/>
          <p14:tracePt t="17702" x="5114925" y="4321175"/>
          <p14:tracePt t="17710" x="5151438" y="4338638"/>
          <p14:tracePt t="17718" x="5203825" y="4338638"/>
          <p14:tracePt t="17726" x="5238750" y="4348163"/>
          <p14:tracePt t="17734" x="5256213" y="4357688"/>
          <p14:tracePt t="17742" x="5273675" y="4357688"/>
          <p14:tracePt t="17750" x="5318125" y="4357688"/>
          <p14:tracePt t="17758" x="5335588" y="4357688"/>
          <p14:tracePt t="17766" x="5372100" y="4357688"/>
          <p14:tracePt t="17774" x="5397500" y="4357688"/>
          <p14:tracePt t="17782" x="5407025" y="4357688"/>
          <p14:tracePt t="17790" x="5441950" y="4348163"/>
          <p14:tracePt t="17799" x="5459413" y="4338638"/>
          <p14:tracePt t="17807" x="5503863" y="4321175"/>
          <p14:tracePt t="17814" x="5513388" y="4313238"/>
          <p14:tracePt t="17824" x="5521325" y="4303713"/>
          <p14:tracePt t="17830" x="5530850" y="4268788"/>
          <p14:tracePt t="17838" x="5557838" y="4251325"/>
          <p14:tracePt t="17846" x="5565775" y="4233863"/>
          <p14:tracePt t="17854" x="5575300" y="4214813"/>
          <p14:tracePt t="17862" x="5575300" y="4189413"/>
          <p14:tracePt t="17870" x="5575300" y="4179888"/>
          <p14:tracePt t="17878" x="5592763" y="4152900"/>
          <p14:tracePt t="17886" x="5600700" y="4110038"/>
          <p14:tracePt t="17894" x="5610225" y="4092575"/>
          <p14:tracePt t="17902" x="5610225" y="4065588"/>
          <p14:tracePt t="17910" x="5610225" y="4030663"/>
          <p14:tracePt t="17918" x="5610225" y="4003675"/>
          <p14:tracePt t="17926" x="5600700" y="3968750"/>
          <p14:tracePt t="17934" x="5583238" y="3941763"/>
          <p14:tracePt t="17942" x="5538788" y="3887788"/>
          <p14:tracePt t="17950" x="5538788" y="3879850"/>
          <p14:tracePt t="17958" x="5521325" y="3852863"/>
          <p14:tracePt t="17966" x="5495925" y="3835400"/>
          <p14:tracePt t="17974" x="5468938" y="3808413"/>
          <p14:tracePt t="17982" x="5414963" y="3783013"/>
          <p14:tracePt t="17990" x="5345113" y="3765550"/>
          <p14:tracePt t="17998" x="5265738" y="3746500"/>
          <p14:tracePt t="18006" x="5168900" y="3703638"/>
          <p14:tracePt t="18015" x="5089525" y="3684588"/>
          <p14:tracePt t="18023" x="5018088" y="3667125"/>
          <p14:tracePt t="18030" x="4938713" y="3649663"/>
          <p14:tracePt t="18038" x="4903788" y="3632200"/>
          <p14:tracePt t="18047" x="4876800" y="3632200"/>
          <p14:tracePt t="18055" x="4841875" y="3632200"/>
          <p14:tracePt t="18063" x="4832350" y="3632200"/>
          <p14:tracePt t="18070" x="4824413" y="3632200"/>
          <p14:tracePt t="18079" x="4805363" y="3632200"/>
          <p14:tracePt t="18103" x="4797425" y="3632200"/>
          <p14:tracePt t="18110" x="4787900" y="3632200"/>
          <p14:tracePt t="18119" x="4752975" y="3632200"/>
          <p14:tracePt t="18126" x="4725988" y="3632200"/>
          <p14:tracePt t="18134" x="4691063" y="3632200"/>
          <p14:tracePt t="18142" x="4656138" y="3641725"/>
          <p14:tracePt t="18150" x="4629150" y="3659188"/>
          <p14:tracePt t="18158" x="4594225" y="3694113"/>
          <p14:tracePt t="18166" x="4549775" y="3721100"/>
          <p14:tracePt t="18174" x="4541838" y="3746500"/>
          <p14:tracePt t="18182" x="4514850" y="3773488"/>
          <p14:tracePt t="18190" x="4487863" y="3790950"/>
          <p14:tracePt t="18198" x="4479925" y="3835400"/>
          <p14:tracePt t="18207" x="4460875" y="3870325"/>
          <p14:tracePt t="18214" x="4425950" y="3906838"/>
          <p14:tracePt t="18223" x="4425950" y="3932238"/>
          <p14:tracePt t="18230" x="4398963" y="3959225"/>
          <p14:tracePt t="18239" x="4391025" y="3994150"/>
          <p14:tracePt t="18247" x="4391025" y="4048125"/>
          <p14:tracePt t="18254" x="4364038" y="4073525"/>
          <p14:tracePt t="18262" x="4356100" y="4110038"/>
          <p14:tracePt t="18270" x="4356100" y="4144963"/>
          <p14:tracePt t="18290" x="4338638" y="4206875"/>
          <p14:tracePt t="18294" x="4338638" y="4241800"/>
          <p14:tracePt t="18303" x="4338638" y="4295775"/>
          <p14:tracePt t="18311" x="4338638" y="4313238"/>
          <p14:tracePt t="18318" x="4346575" y="4383088"/>
          <p14:tracePt t="18326" x="4356100" y="4427538"/>
          <p14:tracePt t="18334" x="4356100" y="4462463"/>
          <p14:tracePt t="18342" x="4373563" y="4498975"/>
          <p14:tracePt t="18350" x="4373563" y="4524375"/>
          <p14:tracePt t="18358" x="4381500" y="4541838"/>
          <p14:tracePt t="18366" x="4391025" y="4586288"/>
          <p14:tracePt t="18374" x="4418013" y="4622800"/>
          <p14:tracePt t="18382" x="4435475" y="4648200"/>
          <p14:tracePt t="18390" x="4460875" y="4702175"/>
          <p14:tracePt t="18398" x="4505325" y="4764088"/>
          <p14:tracePt t="18407" x="4532313" y="4781550"/>
          <p14:tracePt t="18414" x="4567238" y="4826000"/>
          <p14:tracePt t="18423" x="4594225" y="4851400"/>
          <p14:tracePt t="18430" x="4646613" y="4905375"/>
          <p14:tracePt t="18439" x="4752975" y="4940300"/>
          <p14:tracePt t="18446" x="4805363" y="4967288"/>
          <p14:tracePt t="18454" x="4886325" y="5002213"/>
          <p14:tracePt t="18462" x="5000625" y="5019675"/>
          <p14:tracePt t="18471" x="5106988" y="5046663"/>
          <p14:tracePt t="18478" x="5221288" y="5064125"/>
          <p14:tracePt t="18486" x="5292725" y="5064125"/>
          <p14:tracePt t="18494" x="5434013" y="5064125"/>
          <p14:tracePt t="18502" x="5548313" y="5064125"/>
          <p14:tracePt t="18510" x="5680075" y="5064125"/>
          <p14:tracePt t="18518" x="5803900" y="5064125"/>
          <p14:tracePt t="18526" x="5964238" y="5064125"/>
          <p14:tracePt t="18538" x="6105525" y="5054600"/>
          <p14:tracePt t="18542" x="6219825" y="5037138"/>
          <p14:tracePt t="18550" x="6361113" y="5002213"/>
          <p14:tracePt t="18558" x="6484938" y="4949825"/>
          <p14:tracePt t="18566" x="6581775" y="4922838"/>
          <p14:tracePt t="18574" x="6705600" y="4868863"/>
          <p14:tracePt t="18582" x="6829425" y="4833938"/>
          <p14:tracePt t="18590" x="6970713" y="4781550"/>
          <p14:tracePt t="18598" x="7121525" y="4745038"/>
          <p14:tracePt t="18606" x="7305675" y="4684713"/>
          <p14:tracePt t="18614" x="7473950" y="4648200"/>
          <p14:tracePt t="18623" x="7659688" y="4568825"/>
          <p14:tracePt t="18631" x="7872413" y="4516438"/>
          <p14:tracePt t="18639" x="8013700" y="4479925"/>
          <p14:tracePt t="18646" x="8180388" y="4427538"/>
          <p14:tracePt t="18655" x="8348663" y="4348163"/>
          <p14:tracePt t="18663" x="8489950" y="4276725"/>
          <p14:tracePt t="18670" x="8613775" y="4224338"/>
          <p14:tracePt t="18679" x="8747125" y="4135438"/>
          <p14:tracePt t="18686" x="8888413" y="4056063"/>
          <p14:tracePt t="18695" x="8950325" y="3994150"/>
          <p14:tracePt t="18702" x="9082088" y="3924300"/>
          <p14:tracePt t="18710" x="9188450" y="3817938"/>
          <p14:tracePt t="18719" x="9294813" y="3711575"/>
          <p14:tracePt t="18727" x="9347200" y="3605213"/>
          <p14:tracePt t="18734" x="9374188" y="3535363"/>
          <p14:tracePt t="18742" x="9409113" y="3429000"/>
          <p14:tracePt t="18750" x="9409113" y="3357563"/>
          <p14:tracePt t="18758" x="9409113" y="3243263"/>
          <p14:tracePt t="18766" x="9409113" y="3173413"/>
          <p14:tracePt t="18774" x="9409113" y="3084513"/>
          <p14:tracePt t="18782" x="9409113" y="3013075"/>
          <p14:tracePt t="18790" x="9399588" y="2933700"/>
          <p14:tracePt t="18798" x="9356725" y="2854325"/>
          <p14:tracePt t="18806" x="9337675" y="2827338"/>
          <p14:tracePt t="18815" x="9258300" y="2740025"/>
          <p14:tracePt t="18822" x="9215438" y="2678113"/>
          <p14:tracePt t="18830" x="9134475" y="2589213"/>
          <p14:tracePt t="18839" x="9029700" y="2500313"/>
          <p14:tracePt t="18846" x="8923338" y="2438400"/>
          <p14:tracePt t="18855" x="8755063" y="2359025"/>
          <p14:tracePt t="18862" x="8586788" y="2306638"/>
          <p14:tracePt t="18871" x="8375650" y="2244725"/>
          <p14:tracePt t="18879" x="8172450" y="2209800"/>
          <p14:tracePt t="18886" x="7934325" y="2147888"/>
          <p14:tracePt t="18894" x="7704138" y="2130425"/>
          <p14:tracePt t="18902" x="7439025" y="2051050"/>
          <p14:tracePt t="18911" x="7183438" y="2032000"/>
          <p14:tracePt t="18918" x="6891338" y="1989138"/>
          <p14:tracePt t="18926" x="6688138" y="1952625"/>
          <p14:tracePt t="18934" x="6396038" y="1927225"/>
          <p14:tracePt t="18942" x="6113463" y="1927225"/>
          <p14:tracePt t="18950" x="5786438" y="1927225"/>
          <p14:tracePt t="18958" x="5503863" y="1927225"/>
          <p14:tracePt t="18966" x="5248275" y="1927225"/>
          <p14:tracePt t="18974" x="5000625" y="1927225"/>
          <p14:tracePt t="18983" x="4797425" y="1927225"/>
          <p14:tracePt t="18990" x="4541838" y="1927225"/>
          <p14:tracePt t="18998" x="4338638" y="1927225"/>
          <p14:tracePt t="19006" x="4135438" y="1927225"/>
          <p14:tracePt t="19014" x="3949700" y="1927225"/>
          <p14:tracePt t="19022" x="3763963" y="1927225"/>
          <p14:tracePt t="19030" x="3560763" y="1935163"/>
          <p14:tracePt t="19039" x="3392488" y="1979613"/>
          <p14:tracePt t="19046" x="3251200" y="2014538"/>
          <p14:tracePt t="19054" x="3127375" y="2068513"/>
          <p14:tracePt t="19062" x="3030538" y="2093913"/>
          <p14:tracePt t="19070" x="2968625" y="2155825"/>
          <p14:tracePt t="19078" x="2862263" y="2227263"/>
          <p14:tracePt t="19086" x="2738438" y="2262188"/>
          <p14:tracePt t="19094" x="2632075" y="2351088"/>
          <p14:tracePt t="19102" x="2552700" y="2420938"/>
          <p14:tracePt t="19110" x="2473325" y="2482850"/>
          <p14:tracePt t="19118" x="2366963" y="2536825"/>
          <p14:tracePt t="19126" x="2287588" y="2616200"/>
          <p14:tracePt t="19134" x="2200275" y="2686050"/>
          <p14:tracePt t="19142" x="2103438" y="2757488"/>
          <p14:tracePt t="19150" x="1997075" y="2846388"/>
          <p14:tracePt t="19158" x="1908175" y="2925763"/>
          <p14:tracePt t="19166" x="1819275" y="3013075"/>
          <p14:tracePt t="19174" x="1757363" y="3074988"/>
          <p14:tracePt t="19183" x="1677988" y="3154363"/>
          <p14:tracePt t="19190" x="1625600" y="3243263"/>
          <p14:tracePt t="19199" x="1598613" y="3314700"/>
          <p14:tracePt t="19206" x="1581150" y="3367088"/>
          <p14:tracePt t="19215" x="1536700" y="3455988"/>
          <p14:tracePt t="19222" x="1519238" y="3525838"/>
          <p14:tracePt t="19231" x="1501775" y="3622675"/>
          <p14:tracePt t="19239" x="1501775" y="3676650"/>
          <p14:tracePt t="19246" x="1501775" y="3746500"/>
          <p14:tracePt t="19254" x="1501775" y="3817938"/>
          <p14:tracePt t="19272" x="1501775" y="3932238"/>
          <p14:tracePt t="19278" x="1511300" y="3968750"/>
          <p14:tracePt t="19286" x="1554163" y="4048125"/>
          <p14:tracePt t="19295" x="1563688" y="4100513"/>
          <p14:tracePt t="19302" x="1625600" y="4162425"/>
          <p14:tracePt t="19311" x="1677988" y="4259263"/>
          <p14:tracePt t="19318" x="1784350" y="4348163"/>
          <p14:tracePt t="19327" x="1846263" y="4410075"/>
          <p14:tracePt t="19334" x="1890713" y="4471988"/>
          <p14:tracePt t="19342" x="2041525" y="4586288"/>
          <p14:tracePt t="19350" x="2146300" y="4640263"/>
          <p14:tracePt t="19358" x="2287588" y="4710113"/>
          <p14:tracePt t="19366" x="2438400" y="4781550"/>
          <p14:tracePt t="19374" x="2624138" y="4843463"/>
          <p14:tracePt t="19382" x="2765425" y="4895850"/>
          <p14:tracePt t="19390" x="2959100" y="4967288"/>
          <p14:tracePt t="19398" x="3144838" y="5010150"/>
          <p14:tracePt t="19406" x="3330575" y="5064125"/>
          <p14:tracePt t="19414" x="3498850" y="5133975"/>
          <p14:tracePt t="19422" x="3692525" y="5178425"/>
          <p14:tracePt t="19430" x="3851275" y="5232400"/>
          <p14:tracePt t="19439" x="4019550" y="5249863"/>
          <p14:tracePt t="19446" x="4205288" y="5267325"/>
          <p14:tracePt t="19456" x="4391025" y="5284788"/>
          <p14:tracePt t="19463" x="4549775" y="5284788"/>
          <p14:tracePt t="19470" x="4735513" y="5284788"/>
          <p14:tracePt t="19478" x="4911725" y="5284788"/>
          <p14:tracePt t="19486" x="5097463" y="5284788"/>
          <p14:tracePt t="19495" x="5283200" y="5284788"/>
          <p14:tracePt t="19502" x="5441950" y="5284788"/>
          <p14:tracePt t="19510" x="5627688" y="5284788"/>
          <p14:tracePt t="19518" x="5786438" y="5284788"/>
          <p14:tracePt t="19527" x="5919788" y="5284788"/>
          <p14:tracePt t="19534" x="6105525" y="5284788"/>
          <p14:tracePt t="19542" x="6289675" y="5284788"/>
          <p14:tracePt t="19550" x="6450013" y="5284788"/>
          <p14:tracePt t="19558" x="6634163" y="5284788"/>
          <p14:tracePt t="19566" x="6846888" y="5214938"/>
          <p14:tracePt t="19575" x="7032625" y="5178425"/>
          <p14:tracePt t="19582" x="7243763" y="5108575"/>
          <p14:tracePt t="19590" x="7491413" y="5002213"/>
          <p14:tracePt t="19598" x="7659688" y="4905375"/>
          <p14:tracePt t="19606" x="7872413" y="4806950"/>
          <p14:tracePt t="19615" x="8066088" y="4692650"/>
          <p14:tracePt t="19622" x="8234363" y="4603750"/>
          <p14:tracePt t="19630" x="8383588" y="4506913"/>
          <p14:tracePt t="19638" x="8507413" y="4419600"/>
          <p14:tracePt t="19646" x="8613775" y="4348163"/>
          <p14:tracePt t="19655" x="8720138" y="4259263"/>
          <p14:tracePt t="19662" x="8799513" y="4179888"/>
          <p14:tracePt t="19670" x="8888413" y="4092575"/>
          <p14:tracePt t="19678" x="8967788" y="4003675"/>
          <p14:tracePt t="19687" x="9055100" y="3924300"/>
          <p14:tracePt t="19694" x="9126538" y="3817938"/>
          <p14:tracePt t="19702" x="9153525" y="3765550"/>
          <p14:tracePt t="19710" x="9240838" y="3659188"/>
          <p14:tracePt t="19718" x="9258300" y="3562350"/>
          <p14:tracePt t="19727" x="9312275" y="3455988"/>
          <p14:tracePt t="19734" x="9337675" y="3376613"/>
          <p14:tracePt t="19742" x="9391650" y="3278188"/>
          <p14:tracePt t="19750" x="9409113" y="3208338"/>
          <p14:tracePt t="19758" x="9418638" y="3111500"/>
          <p14:tracePt t="19766" x="9453563" y="3030538"/>
          <p14:tracePt t="19774" x="9453563" y="2960688"/>
          <p14:tracePt t="19783" x="9453563" y="2889250"/>
          <p14:tracePt t="19790" x="9453563" y="2836863"/>
          <p14:tracePt t="19798" x="9453563" y="2784475"/>
          <p14:tracePt t="19805" x="9453563" y="2730500"/>
          <p14:tracePt t="19814" x="9453563" y="2695575"/>
          <p14:tracePt t="19821" x="9436100" y="2643188"/>
          <p14:tracePt t="19830" x="9418638" y="2589213"/>
          <p14:tracePt t="19838" x="9374188" y="2527300"/>
          <p14:tracePt t="19846" x="9347200" y="2500313"/>
          <p14:tracePt t="19855" x="9312275" y="2447925"/>
          <p14:tracePt t="19862" x="9285288" y="2420938"/>
          <p14:tracePt t="19872" x="9240838" y="2351088"/>
          <p14:tracePt t="19878" x="9161463" y="2333625"/>
          <p14:tracePt t="19886" x="9099550" y="2271713"/>
          <p14:tracePt t="19894" x="9002713" y="2217738"/>
          <p14:tracePt t="19902" x="8878888" y="2165350"/>
          <p14:tracePt t="19911" x="8728075" y="2112963"/>
          <p14:tracePt t="19918" x="8569325" y="2076450"/>
          <p14:tracePt t="19926" x="8358188" y="1997075"/>
          <p14:tracePt t="19934" x="8145463" y="1979613"/>
          <p14:tracePt t="19943" x="7915275" y="1944688"/>
          <p14:tracePt t="19950" x="7712075" y="1927225"/>
          <p14:tracePt t="19958" x="7483475" y="1927225"/>
          <p14:tracePt t="19966" x="7280275" y="1927225"/>
          <p14:tracePt t="19974" x="7050088" y="1927225"/>
          <p14:tracePt t="19983" x="6864350" y="1927225"/>
          <p14:tracePt t="19990" x="6661150" y="1927225"/>
          <p14:tracePt t="19998" x="6475413" y="1927225"/>
          <p14:tracePt t="20006" x="6316663" y="1927225"/>
          <p14:tracePt t="20014" x="6157913" y="1927225"/>
          <p14:tracePt t="20022" x="6016625" y="1927225"/>
          <p14:tracePt t="20030" x="5857875" y="1927225"/>
          <p14:tracePt t="20038" x="5654675" y="1927225"/>
          <p14:tracePt t="20047" x="5513388" y="1927225"/>
          <p14:tracePt t="20055" x="5327650" y="1927225"/>
          <p14:tracePt t="20063" x="5194300" y="1927225"/>
          <p14:tracePt t="20070" x="5035550" y="1927225"/>
          <p14:tracePt t="20078" x="4894263" y="1927225"/>
          <p14:tracePt t="20086" x="4752975" y="1927225"/>
          <p14:tracePt t="20095" x="4638675" y="1927225"/>
          <p14:tracePt t="20102" x="4541838" y="1944688"/>
          <p14:tracePt t="20111" x="4443413" y="1944688"/>
          <p14:tracePt t="20118" x="4329113" y="1979613"/>
          <p14:tracePt t="20126" x="4222750" y="2032000"/>
          <p14:tracePt t="20134" x="4125913" y="2051050"/>
          <p14:tracePt t="20142" x="4029075" y="2093913"/>
          <p14:tracePt t="20150" x="3905250" y="2130425"/>
          <p14:tracePt t="20158" x="3763963" y="2192338"/>
          <p14:tracePt t="20166" x="3613150" y="2244725"/>
          <p14:tracePt t="20174" x="3489325" y="2316163"/>
          <p14:tracePt t="20182" x="3348038" y="2368550"/>
          <p14:tracePt t="20190" x="3154363" y="2465388"/>
          <p14:tracePt t="20198" x="3057525" y="2509838"/>
          <p14:tracePt t="20206" x="2889250" y="2589213"/>
          <p14:tracePt t="20214" x="2720975" y="2660650"/>
          <p14:tracePt t="20222" x="2570163" y="2757488"/>
          <p14:tracePt t="20230" x="2447925" y="2827338"/>
          <p14:tracePt t="20238" x="2341563" y="2881313"/>
          <p14:tracePt t="20246" x="2262188" y="2960688"/>
          <p14:tracePt t="20255" x="2173288" y="3030538"/>
          <p14:tracePt t="20272" x="2084388" y="3173413"/>
          <p14:tracePt t="20278" x="2066925" y="3243263"/>
          <p14:tracePt t="20287" x="2049463" y="3367088"/>
          <p14:tracePt t="20295" x="2014538" y="3463925"/>
          <p14:tracePt t="20302" x="2014538" y="3552825"/>
          <p14:tracePt t="20310" x="2014538" y="3667125"/>
          <p14:tracePt t="20319" x="2014538" y="3808413"/>
          <p14:tracePt t="20326" x="2014538" y="3924300"/>
          <p14:tracePt t="20334" x="2014538" y="4038600"/>
          <p14:tracePt t="20342" x="2041525" y="4162425"/>
          <p14:tracePt t="20350" x="2093913" y="4286250"/>
          <p14:tracePt t="20359" x="2111375" y="4383088"/>
          <p14:tracePt t="20366" x="2146300" y="4479925"/>
          <p14:tracePt t="20374" x="2208213" y="4568825"/>
          <p14:tracePt t="20382" x="2262188" y="4684713"/>
          <p14:tracePt t="20390" x="2314575" y="4772025"/>
          <p14:tracePt t="20398" x="2386013" y="4868863"/>
          <p14:tracePt t="20406" x="2447925" y="4975225"/>
          <p14:tracePt t="20414" x="2535238" y="5081588"/>
          <p14:tracePt t="20422" x="2624138" y="5187950"/>
          <p14:tracePt t="20430" x="2703513" y="5232400"/>
          <p14:tracePt t="20438" x="2792413" y="5302250"/>
          <p14:tracePt t="20447" x="2916238" y="5391150"/>
          <p14:tracePt t="20455" x="3038475" y="5443538"/>
          <p14:tracePt t="20462" x="3162300" y="5480050"/>
          <p14:tracePt t="20471" x="3286125" y="5532438"/>
          <p14:tracePt t="20478" x="3402013" y="5567363"/>
          <p14:tracePt t="20486" x="3543300" y="5602288"/>
          <p14:tracePt t="20494" x="3667125" y="5621338"/>
          <p14:tracePt t="20502" x="3808413" y="5638800"/>
          <p14:tracePt t="20510" x="3940175" y="5638800"/>
          <p14:tracePt t="20519" x="4135438" y="5673725"/>
          <p14:tracePt t="20527" x="4294188" y="5691188"/>
          <p14:tracePt t="20534" x="4522788" y="5691188"/>
          <p14:tracePt t="20542" x="4752975" y="5691188"/>
          <p14:tracePt t="20550" x="4973638" y="5691188"/>
          <p14:tracePt t="20558" x="5230813" y="5691188"/>
          <p14:tracePt t="20566" x="5451475" y="5691188"/>
          <p14:tracePt t="20575" x="5707063" y="5691188"/>
          <p14:tracePt t="20582" x="5892800" y="5691188"/>
          <p14:tracePt t="20589" x="6096000" y="5691188"/>
          <p14:tracePt t="20598" x="6272213" y="5691188"/>
          <p14:tracePt t="20606" x="6457950" y="5691188"/>
          <p14:tracePt t="20614" x="6616700" y="5691188"/>
          <p14:tracePt t="20622" x="6802438" y="5683250"/>
          <p14:tracePt t="20630" x="6970713" y="5646738"/>
          <p14:tracePt t="20638" x="7138988" y="5611813"/>
          <p14:tracePt t="20646" x="7280275" y="5576888"/>
          <p14:tracePt t="20654" x="7446963" y="5497513"/>
          <p14:tracePt t="20662" x="7597775" y="5408613"/>
          <p14:tracePt t="20671" x="7783513" y="5311775"/>
          <p14:tracePt t="20679" x="7951788" y="5214938"/>
          <p14:tracePt t="20687" x="8128000" y="5099050"/>
          <p14:tracePt t="20694" x="8348663" y="4984750"/>
          <p14:tracePt t="20702" x="8516938" y="4851400"/>
          <p14:tracePt t="20711" x="8666163" y="4737100"/>
          <p14:tracePt t="20719" x="8799513" y="4603750"/>
          <p14:tracePt t="20726" x="8923338" y="4479925"/>
          <p14:tracePt t="20735" x="9072563" y="4348163"/>
          <p14:tracePt t="20742" x="9161463" y="4259263"/>
          <p14:tracePt t="20751" x="9250363" y="4152900"/>
          <p14:tracePt t="20758" x="9312275" y="4073525"/>
          <p14:tracePt t="20767" x="9364663" y="3968750"/>
          <p14:tracePt t="20775" x="9418638" y="3887788"/>
          <p14:tracePt t="20782" x="9444038" y="3808413"/>
          <p14:tracePt t="20790" x="9461500" y="3721100"/>
          <p14:tracePt t="20798" x="9471025" y="3667125"/>
          <p14:tracePt t="20806" x="9505950" y="3543300"/>
          <p14:tracePt t="20815" x="9505950" y="3473450"/>
          <p14:tracePt t="20822" x="9505950" y="3402013"/>
          <p14:tracePt t="20830" x="9505950" y="3332163"/>
          <p14:tracePt t="20838" x="9505950" y="3260725"/>
          <p14:tracePt t="20847" x="9488488" y="3154363"/>
          <p14:tracePt t="20854" x="9453563" y="3101975"/>
          <p14:tracePt t="20862" x="9426575" y="3049588"/>
          <p14:tracePt t="20870" x="9391650" y="3005138"/>
          <p14:tracePt t="20878" x="9329738" y="2943225"/>
          <p14:tracePt t="20886" x="9240838" y="2898775"/>
          <p14:tracePt t="20895" x="9170988" y="2863850"/>
          <p14:tracePt t="20903" x="9047163" y="2809875"/>
          <p14:tracePt t="20911" x="8878888" y="2774950"/>
          <p14:tracePt t="20918" x="8737600" y="2757488"/>
          <p14:tracePt t="20926" x="8569325" y="2722563"/>
          <p14:tracePt t="20934" x="8437563" y="2722563"/>
          <p14:tracePt t="20943" x="8269288" y="2705100"/>
          <p14:tracePt t="20950" x="8128000" y="2686050"/>
          <p14:tracePt t="20959" x="7996238" y="2686050"/>
          <p14:tracePt t="20966" x="7835900" y="2686050"/>
          <p14:tracePt t="20974" x="7669213" y="2686050"/>
          <p14:tracePt t="20982" x="7491413" y="2686050"/>
          <p14:tracePt t="20990" x="7280275" y="2686050"/>
          <p14:tracePt t="20999" x="7077075" y="2686050"/>
          <p14:tracePt t="21006" x="6899275" y="2686050"/>
          <p14:tracePt t="21014" x="6634163" y="2713038"/>
          <p14:tracePt t="21022" x="6450013" y="2730500"/>
          <p14:tracePt t="21031" x="6289675" y="2747963"/>
          <p14:tracePt t="21038" x="6167438" y="2765425"/>
          <p14:tracePt t="21046" x="6051550" y="2784475"/>
          <p14:tracePt t="21054" x="5954713" y="2801938"/>
          <p14:tracePt t="21063" x="5883275" y="2819400"/>
          <p14:tracePt t="21071" x="5813425" y="2819400"/>
          <p14:tracePt t="21078" x="5716588" y="2836863"/>
          <p14:tracePt t="21087" x="5618163" y="2846388"/>
          <p14:tracePt t="21094" x="5513388" y="2881313"/>
          <p14:tracePt t="21102" x="5397500" y="2898775"/>
          <p14:tracePt t="21110" x="5300663" y="2933700"/>
          <p14:tracePt t="21118" x="5176838" y="2987675"/>
          <p14:tracePt t="21126" x="5053013" y="3022600"/>
          <p14:tracePt t="21134" x="4929188" y="3092450"/>
          <p14:tracePt t="21142" x="4805363" y="3146425"/>
          <p14:tracePt t="21150" x="4708525" y="3173413"/>
          <p14:tracePt t="21159" x="4584700" y="3252788"/>
          <p14:tracePt t="21166" x="4487863" y="3278188"/>
          <p14:tracePt t="21174" x="4398963" y="3332163"/>
          <p14:tracePt t="21181" x="4302125" y="3402013"/>
          <p14:tracePt t="21190" x="4257675" y="3419475"/>
          <p14:tracePt t="21198" x="4240213" y="3438525"/>
          <p14:tracePt t="21206" x="4195763" y="3463925"/>
          <p14:tracePt t="21214" x="4187825" y="3481388"/>
          <p14:tracePt t="21222" x="4170363" y="3525838"/>
          <p14:tracePt t="21229" x="4135438" y="3562350"/>
          <p14:tracePt t="21239" x="4135438" y="3587750"/>
          <p14:tracePt t="21246" x="4125913" y="3605213"/>
          <p14:tracePt t="21254" x="4108450" y="3649663"/>
          <p14:tracePt t="21271" x="4098925" y="3703638"/>
          <p14:tracePt t="21278" x="4090988" y="3711575"/>
          <p14:tracePt t="21287" x="4090988" y="3746500"/>
          <p14:tracePt t="21294" x="4090988" y="3773488"/>
          <p14:tracePt t="21302" x="4090988" y="3827463"/>
          <p14:tracePt t="21310" x="4090988" y="3870325"/>
          <p14:tracePt t="21318" x="4108450" y="3914775"/>
          <p14:tracePt t="21327" x="4135438" y="3968750"/>
          <p14:tracePt t="21334" x="4160838" y="4003675"/>
          <p14:tracePt t="21342" x="4187825" y="4048125"/>
          <p14:tracePt t="21350" x="4222750" y="4100513"/>
          <p14:tracePt t="21359" x="4232275" y="4110038"/>
          <p14:tracePt t="21366" x="4249738" y="4144963"/>
          <p14:tracePt t="21375" x="4276725" y="4197350"/>
          <p14:tracePt t="21382" x="4284663" y="4224338"/>
          <p14:tracePt t="21390" x="4302125" y="4259263"/>
          <p14:tracePt t="21398" x="4311650" y="4286250"/>
          <p14:tracePt t="21406" x="4356100" y="4338638"/>
          <p14:tracePt t="21414" x="4364038" y="4348163"/>
          <p14:tracePt t="21430" x="4373563" y="4365625"/>
          <p14:tracePt t="21446" x="4381500" y="4375150"/>
          <p14:tracePt t="21453" x="4398963" y="4375150"/>
          <p14:tracePt t="21462" x="4418013" y="4383088"/>
          <p14:tracePt t="21478" x="4425950" y="4392613"/>
          <p14:tracePt t="21487" x="4435475" y="4392613"/>
          <p14:tracePt t="21503" x="4443413" y="4392613"/>
          <p14:tracePt t="21511" x="4452938" y="4392613"/>
          <p14:tracePt t="21526" x="4460875" y="4392613"/>
          <p14:tracePt t="21534" x="4487863" y="4392613"/>
          <p14:tracePt t="21543" x="4497388" y="4383088"/>
          <p14:tracePt t="21550" x="4497388" y="4357688"/>
          <p14:tracePt t="21558" x="4505325" y="4348163"/>
          <p14:tracePt t="21567" x="4497388" y="4313238"/>
          <p14:tracePt t="21575" x="4479925" y="4276725"/>
          <p14:tracePt t="21582" x="4435475" y="4251325"/>
          <p14:tracePt t="21590" x="4346575" y="4224338"/>
          <p14:tracePt t="21598" x="4240213" y="4171950"/>
          <p14:tracePt t="21606" x="4125913" y="4135438"/>
          <p14:tracePt t="21614" x="4002088" y="4117975"/>
          <p14:tracePt t="21622" x="3932238" y="4083050"/>
          <p14:tracePt t="21631" x="3825875" y="4056063"/>
          <p14:tracePt t="21638" x="3754438" y="4038600"/>
          <p14:tracePt t="21646" x="3613150" y="4003675"/>
          <p14:tracePt t="21653" x="3533775" y="3968750"/>
          <p14:tracePt t="21663" x="3436938" y="3941763"/>
          <p14:tracePt t="21670" x="3382963" y="3924300"/>
          <p14:tracePt t="21678" x="3357563" y="3897313"/>
          <p14:tracePt t="21686" x="3348038" y="3887788"/>
          <p14:tracePt t="21695" x="3340100" y="3879850"/>
          <p14:tracePt t="21702" x="3322638" y="3862388"/>
          <p14:tracePt t="21710" x="3322638" y="3835400"/>
          <p14:tracePt t="21718" x="3322638" y="3800475"/>
          <p14:tracePt t="21726" x="3322638" y="3783013"/>
          <p14:tracePt t="21734" x="3322638" y="3738563"/>
          <p14:tracePt t="21743" x="3340100" y="3703638"/>
          <p14:tracePt t="21750" x="3365500" y="3649663"/>
          <p14:tracePt t="21758" x="3409950" y="3605213"/>
          <p14:tracePt t="21767" x="3444875" y="3570288"/>
          <p14:tracePt t="21774" x="3471863" y="3525838"/>
          <p14:tracePt t="21782" x="3533775" y="3490913"/>
          <p14:tracePt t="21790" x="3560763" y="3446463"/>
          <p14:tracePt t="21798" x="3595688" y="3419475"/>
          <p14:tracePt t="21806" x="3605213" y="3411538"/>
          <p14:tracePt t="21814" x="3657600" y="3384550"/>
          <p14:tracePt t="21830" x="3684588" y="3332163"/>
          <p14:tracePt t="21838" x="3692525" y="3322638"/>
          <p14:tracePt t="21846" x="3702050" y="3314700"/>
          <p14:tracePt t="21854" x="3729038" y="3278188"/>
          <p14:tracePt t="21870" x="3736975" y="3270250"/>
          <p14:tracePt t="21878" x="3754438" y="3243263"/>
          <p14:tracePt t="21887" x="3763963" y="3235325"/>
          <p14:tracePt t="21894" x="3771900" y="3225800"/>
          <p14:tracePt t="21903" x="3808413" y="3190875"/>
          <p14:tracePt t="21910" x="3825875" y="3173413"/>
          <p14:tracePt t="21918" x="3843338" y="3146425"/>
          <p14:tracePt t="21934" x="3887788" y="3101975"/>
          <p14:tracePt t="21942" x="3913188" y="3067050"/>
          <p14:tracePt t="21950" x="3940175" y="3030538"/>
          <p14:tracePt t="21959" x="3957638" y="3013075"/>
          <p14:tracePt t="21966" x="4002088" y="2960688"/>
          <p14:tracePt t="21974" x="4011613" y="2951163"/>
          <p14:tracePt t="21991" x="4029075" y="2925763"/>
          <p14:tracePt t="21998" x="4046538" y="2898775"/>
          <p14:tracePt t="22006" x="4054475" y="2889250"/>
          <p14:tracePt t="22022" x="4054475" y="2871788"/>
          <p14:tracePt t="22031" x="4073525" y="2863850"/>
          <p14:tracePt t="22047" x="4073525" y="2854325"/>
          <p14:tracePt t="22063" x="4064000" y="2827338"/>
          <p14:tracePt t="22070" x="4054475" y="2827338"/>
          <p14:tracePt t="22079" x="4037013" y="2809875"/>
          <p14:tracePt t="22087" x="3992563" y="2792413"/>
          <p14:tracePt t="22094" x="3984625" y="2792413"/>
          <p14:tracePt t="22103" x="3957638" y="2792413"/>
          <p14:tracePt t="22111" x="3905250" y="2784475"/>
          <p14:tracePt t="22119" x="3878263" y="2784475"/>
          <p14:tracePt t="22127" x="3825875" y="2784475"/>
          <p14:tracePt t="22134" x="3771900" y="2765425"/>
          <p14:tracePt t="22142" x="3736975" y="2765425"/>
          <p14:tracePt t="22150" x="3702050" y="2765425"/>
          <p14:tracePt t="22159" x="3648075" y="2765425"/>
          <p14:tracePt t="22166" x="3630613" y="2765425"/>
          <p14:tracePt t="22175" x="3622675" y="2765425"/>
          <p14:tracePt t="22183" x="3595688" y="2765425"/>
          <p14:tracePt t="22199" x="3586163" y="2765425"/>
          <p14:tracePt t="22206" x="3578225" y="2765425"/>
          <p14:tracePt t="22214" x="3568700" y="2784475"/>
          <p14:tracePt t="22222" x="3560763" y="2792413"/>
          <p14:tracePt t="22230" x="3560763" y="2809875"/>
          <p14:tracePt t="22238" x="3560763" y="2836863"/>
          <p14:tracePt t="22247" x="3560763" y="2854325"/>
          <p14:tracePt t="22254" x="3560763" y="2863850"/>
          <p14:tracePt t="22262" x="3560763" y="2898775"/>
          <p14:tracePt t="22269" x="3560763" y="2908300"/>
          <p14:tracePt t="22287" x="3560763" y="2951163"/>
          <p14:tracePt t="22294" x="3586163" y="2978150"/>
          <p14:tracePt t="22303" x="3595688" y="2978150"/>
          <p14:tracePt t="22310" x="3640138" y="2987675"/>
          <p14:tracePt t="22319" x="3675063" y="3013075"/>
          <p14:tracePt t="22326" x="3719513" y="3013075"/>
          <p14:tracePt t="22335" x="3763963" y="3013075"/>
          <p14:tracePt t="22342" x="3816350" y="3013075"/>
          <p14:tracePt t="22351" x="3851275" y="3013075"/>
          <p14:tracePt t="22358" x="3922713" y="3013075"/>
          <p14:tracePt t="22366" x="3975100" y="3013075"/>
          <p14:tracePt t="22375" x="4029075" y="3013075"/>
          <p14:tracePt t="22382" x="4081463" y="2995613"/>
          <p14:tracePt t="22390" x="4116388" y="2987675"/>
          <p14:tracePt t="22399" x="4170363" y="2960688"/>
          <p14:tracePt t="22406" x="4195763" y="2933700"/>
          <p14:tracePt t="22415" x="4240213" y="2908300"/>
          <p14:tracePt t="22422" x="4249738" y="2898775"/>
          <p14:tracePt t="22430" x="4267200" y="2863850"/>
          <p14:tracePt t="22438" x="4276725" y="2854325"/>
          <p14:tracePt t="22447" x="4276725" y="2819400"/>
          <p14:tracePt t="22454" x="4276725" y="2801938"/>
          <p14:tracePt t="22462" x="4276725" y="2765425"/>
          <p14:tracePt t="22470" x="4276725" y="2713038"/>
          <p14:tracePt t="22478" x="4276725" y="2686050"/>
          <p14:tracePt t="22486" x="4249738" y="2651125"/>
          <p14:tracePt t="22495" x="4222750" y="2624138"/>
          <p14:tracePt t="22503" x="4205288" y="2598738"/>
          <p14:tracePt t="22511" x="4160838" y="2571750"/>
          <p14:tracePt t="22518" x="4143375" y="2571750"/>
          <p14:tracePt t="22526" x="4116388" y="2562225"/>
          <p14:tracePt t="22534" x="4046538" y="2562225"/>
          <p14:tracePt t="22542" x="4011613" y="2562225"/>
          <p14:tracePt t="22550" x="3940175" y="2562225"/>
          <p14:tracePt t="22558" x="3870325" y="2562225"/>
          <p14:tracePt t="22566" x="3798888" y="2562225"/>
          <p14:tracePt t="22575" x="3684588" y="2562225"/>
          <p14:tracePt t="22582" x="3648075" y="2562225"/>
          <p14:tracePt t="22590" x="3543300" y="2598738"/>
          <p14:tracePt t="22598" x="3498850" y="2616200"/>
          <p14:tracePt t="22606" x="3481388" y="2616200"/>
          <p14:tracePt t="22614" x="3436938" y="2643188"/>
          <p14:tracePt t="22622" x="3402013" y="2651125"/>
          <p14:tracePt t="22630" x="3375025" y="2686050"/>
          <p14:tracePt t="22638" x="3365500" y="2695575"/>
          <p14:tracePt t="22646" x="3348038" y="2730500"/>
          <p14:tracePt t="22654" x="3330575" y="2740025"/>
          <p14:tracePt t="22662" x="3322638" y="2792413"/>
          <p14:tracePt t="22670" x="3313113" y="2827338"/>
          <p14:tracePt t="22678" x="3313113" y="2846388"/>
          <p14:tracePt t="22687" x="3313113" y="2898775"/>
          <p14:tracePt t="22695" x="3313113" y="2925763"/>
          <p14:tracePt t="22703" x="3313113" y="2960688"/>
          <p14:tracePt t="22710" x="3313113" y="2978150"/>
          <p14:tracePt t="22719" x="3340100" y="3040063"/>
          <p14:tracePt t="22727" x="3357563" y="3049588"/>
          <p14:tracePt t="22734" x="3402013" y="3057525"/>
          <p14:tracePt t="22742" x="3436938" y="3101975"/>
          <p14:tracePt t="22750" x="3489325" y="3111500"/>
          <p14:tracePt t="22758" x="3533775" y="3128963"/>
          <p14:tracePt t="22766" x="3578225" y="3128963"/>
          <p14:tracePt t="22774" x="3622675" y="3154363"/>
          <p14:tracePt t="22782" x="3675063" y="3163888"/>
          <p14:tracePt t="22791" x="3729038" y="3163888"/>
          <p14:tracePt t="22798" x="3781425" y="3163888"/>
          <p14:tracePt t="22806" x="3816350" y="3163888"/>
          <p14:tracePt t="22815" x="3878263" y="3163888"/>
          <p14:tracePt t="22822" x="3932238" y="3163888"/>
          <p14:tracePt t="22831" x="3984625" y="3163888"/>
          <p14:tracePt t="22838" x="4011613" y="3146425"/>
          <p14:tracePt t="22847" x="4064000" y="3119438"/>
          <p14:tracePt t="22854" x="4125913" y="3074988"/>
          <p14:tracePt t="22862" x="4152900" y="3049588"/>
          <p14:tracePt t="22870" x="4195763" y="2995613"/>
          <p14:tracePt t="22878" x="4205288" y="2970213"/>
          <p14:tracePt t="22886" x="4214813" y="2933700"/>
          <p14:tracePt t="22894" x="4232275" y="2863850"/>
          <p14:tracePt t="22903" x="4232275" y="2809875"/>
          <p14:tracePt t="22911" x="4232275" y="2740025"/>
          <p14:tracePt t="22919" x="4257675" y="2660650"/>
          <p14:tracePt t="22926" x="4257675" y="2589213"/>
          <p14:tracePt t="22934" x="4257675" y="2519363"/>
          <p14:tracePt t="22943" x="4257675" y="2447925"/>
          <p14:tracePt t="22951" x="4257675" y="2378075"/>
          <p14:tracePt t="22958" x="4257675" y="2341563"/>
          <p14:tracePt t="22966" x="4240213" y="2306638"/>
          <p14:tracePt t="22975" x="4222750" y="2289175"/>
          <p14:tracePt t="22982" x="4195763" y="2289175"/>
          <p14:tracePt t="22991" x="4135438" y="2289175"/>
          <p14:tracePt t="22998" x="4054475" y="2289175"/>
          <p14:tracePt t="23006" x="3967163" y="2289175"/>
          <p14:tracePt t="23014" x="3895725" y="2289175"/>
          <p14:tracePt t="23022" x="3771900" y="2333625"/>
          <p14:tracePt t="23030" x="3675063" y="2368550"/>
          <p14:tracePt t="23038" x="3595688" y="2420938"/>
          <p14:tracePt t="23047" x="3489325" y="2465388"/>
          <p14:tracePt t="23054" x="3454400" y="2509838"/>
          <p14:tracePt t="23063" x="3427413" y="2544763"/>
          <p14:tracePt t="23070" x="3409950" y="2589213"/>
          <p14:tracePt t="23078" x="3409950" y="2606675"/>
          <p14:tracePt t="23086" x="3409950" y="2633663"/>
          <p14:tracePt t="23094" x="3409950" y="2668588"/>
          <p14:tracePt t="23102" x="3409950" y="2686050"/>
          <p14:tracePt t="23111" x="3409950" y="2740025"/>
          <p14:tracePt t="23119" x="3427413" y="2774950"/>
          <p14:tracePt t="23126" x="3454400" y="2801938"/>
          <p14:tracePt t="23134" x="3506788" y="2819400"/>
          <p14:tracePt t="23143" x="3586163" y="2846388"/>
          <p14:tracePt t="23150" x="3657600" y="2846388"/>
          <p14:tracePt t="23158" x="3729038" y="2846388"/>
          <p14:tracePt t="23166" x="3781425" y="2846388"/>
          <p14:tracePt t="23175" x="3798888" y="2846388"/>
          <p14:tracePt t="23182" x="3851275" y="2846388"/>
          <p14:tracePt t="23190" x="3887788" y="2846388"/>
          <p14:tracePt t="23198" x="3913188" y="2846388"/>
          <p14:tracePt t="23206" x="3949700" y="2819400"/>
          <p14:tracePt t="23214" x="3957638" y="2809875"/>
          <p14:tracePt t="23222" x="3967163" y="2801938"/>
          <p14:tracePt t="23238" x="3967163" y="2765425"/>
          <p14:tracePt t="23246" x="3967163" y="2757488"/>
          <p14:tracePt t="23254" x="3967163" y="2722563"/>
          <p14:tracePt t="23263" x="3967163" y="2713038"/>
          <p14:tracePt t="23270" x="3967163" y="2705100"/>
          <p14:tracePt t="23286" x="3957638" y="2695575"/>
          <p14:tracePt t="23335" x="3949700" y="2695575"/>
          <p14:tracePt t="23359" x="3932238" y="2695575"/>
          <p14:tracePt t="23382" x="3905250" y="2713038"/>
          <p14:tracePt t="23398" x="3895725" y="2722563"/>
          <p14:tracePt t="23414" x="3887788" y="2730500"/>
          <p14:tracePt t="23423" x="3878263" y="2740025"/>
          <p14:tracePt t="23438" x="3843338" y="2774950"/>
          <p14:tracePt t="23462" x="3833813" y="2784475"/>
          <p14:tracePt t="23478" x="3808413" y="2801938"/>
          <p14:tracePt t="23486" x="3798888" y="2819400"/>
          <p14:tracePt t="23495" x="3798888" y="2827338"/>
          <p14:tracePt t="23501" x="3771900" y="2846388"/>
          <p14:tracePt t="23519" x="3771900" y="2854325"/>
          <p14:tracePt t="23550" x="3763963" y="2881313"/>
          <p14:tracePt t="23622" x="3754438" y="2889250"/>
          <p14:tracePt t="23638" x="3754438" y="2908300"/>
          <p14:tracePt t="23646" x="3754438" y="2916238"/>
          <p14:tracePt t="23661" x="3754438" y="2943225"/>
          <p14:tracePt t="23670" x="3763963" y="2951163"/>
          <p14:tracePt t="23678" x="3798888" y="2987675"/>
          <p14:tracePt t="23686" x="3851275" y="2995613"/>
          <p14:tracePt t="23694" x="3940175" y="3049588"/>
          <p14:tracePt t="23702" x="4037013" y="3074988"/>
          <p14:tracePt t="23710" x="4178300" y="3136900"/>
          <p14:tracePt t="23719" x="4302125" y="3154363"/>
          <p14:tracePt t="23726" x="4443413" y="3190875"/>
          <p14:tracePt t="23735" x="4584700" y="3243263"/>
          <p14:tracePt t="23742" x="4770438" y="3260725"/>
          <p14:tracePt t="23751" x="4983163" y="3340100"/>
          <p14:tracePt t="23758" x="5168900" y="3357563"/>
          <p14:tracePt t="23766" x="5397500" y="3376613"/>
          <p14:tracePt t="23775" x="5627688" y="3411538"/>
          <p14:tracePt t="23782" x="5840413" y="3446463"/>
          <p14:tracePt t="23791" x="6069013" y="3473450"/>
          <p14:tracePt t="23798" x="6272213" y="3508375"/>
          <p14:tracePt t="23807" x="6484938" y="3525838"/>
          <p14:tracePt t="23814" x="6670675" y="3562350"/>
          <p14:tracePt t="23822" x="6856413" y="3605213"/>
          <p14:tracePt t="23830" x="7040563" y="3622675"/>
          <p14:tracePt t="23838" x="7200900" y="3641725"/>
          <p14:tracePt t="23847" x="7297738" y="3649663"/>
          <p14:tracePt t="23854" x="7412038" y="3649663"/>
          <p14:tracePt t="23862" x="7508875" y="3649663"/>
          <p14:tracePt t="23870" x="7580313" y="3649663"/>
          <p14:tracePt t="23878" x="7615238" y="3676650"/>
          <p14:tracePt t="23886" x="7659688" y="3676650"/>
          <p14:tracePt t="23894" x="7677150" y="3676650"/>
          <p14:tracePt t="23902" x="7712075" y="3676650"/>
          <p14:tracePt t="23910" x="7739063" y="3676650"/>
          <p14:tracePt t="23918" x="7756525" y="3676650"/>
          <p14:tracePt t="23926" x="7783513" y="3676650"/>
          <p14:tracePt t="23935" x="7800975" y="3676650"/>
          <p14:tracePt t="23942" x="7827963" y="3676650"/>
          <p14:tracePt t="23951" x="7835900" y="3676650"/>
          <p14:tracePt t="23958" x="7845425" y="3676650"/>
          <p14:tracePt t="23966" x="7862888" y="3676650"/>
          <p14:tracePt t="23975" x="7872413" y="3676650"/>
          <p14:tracePt t="23990" x="7897813" y="3676650"/>
          <p14:tracePt t="23998" x="7915275" y="3676650"/>
          <p14:tracePt t="24007" x="7924800" y="3676650"/>
          <p14:tracePt t="24015" x="7951788" y="3676650"/>
          <p14:tracePt t="24031" x="7986713" y="3676650"/>
          <p14:tracePt t="24038" x="7996238" y="3676650"/>
          <p14:tracePt t="24046" x="8004175" y="3676650"/>
          <p14:tracePt t="24062" x="8031163" y="3676650"/>
          <p14:tracePt t="24190" x="7996238" y="3676650"/>
          <p14:tracePt t="24199" x="7959725" y="3667125"/>
          <p14:tracePt t="24207" x="7907338" y="3667125"/>
          <p14:tracePt t="24214" x="7818438" y="3622675"/>
          <p14:tracePt t="24222" x="7766050" y="3605213"/>
          <p14:tracePt t="24230" x="7694613" y="3605213"/>
          <p14:tracePt t="24238" x="7615238" y="3587750"/>
          <p14:tracePt t="24246" x="7570788" y="3587750"/>
          <p14:tracePt t="24254" x="7491413" y="3579813"/>
          <p14:tracePt t="24262" x="7421563" y="3579813"/>
          <p14:tracePt t="24270" x="7350125" y="3579813"/>
          <p14:tracePt t="24278" x="7280275" y="3579813"/>
          <p14:tracePt t="24286" x="7208838" y="3579813"/>
          <p14:tracePt t="24294" x="7138988" y="3579813"/>
          <p14:tracePt t="24302" x="7121525" y="3579813"/>
          <p14:tracePt t="24310" x="7094538" y="3579813"/>
          <p14:tracePt t="24318" x="7085013" y="3579813"/>
          <p14:tracePt t="24327" x="7077075" y="3579813"/>
          <p14:tracePt t="24415" x="7102475" y="3579813"/>
          <p14:tracePt t="24423" x="7156450" y="3579813"/>
          <p14:tracePt t="24430" x="7218363" y="3579813"/>
          <p14:tracePt t="24438" x="7270750" y="3579813"/>
          <p14:tracePt t="24446" x="7342188" y="3579813"/>
          <p14:tracePt t="24454" x="7439025" y="3579813"/>
          <p14:tracePt t="24463" x="7508875" y="3579813"/>
          <p14:tracePt t="24470" x="7597775" y="3579813"/>
          <p14:tracePt t="24479" x="7650163" y="3579813"/>
          <p14:tracePt t="24486" x="7704138" y="3579813"/>
          <p14:tracePt t="24495" x="7756525" y="3579813"/>
          <p14:tracePt t="24502" x="7793038" y="3579813"/>
          <p14:tracePt t="24510" x="7810500" y="3579813"/>
          <p14:tracePt t="24518" x="7818438" y="3579813"/>
          <p14:tracePt t="24615" x="7793038" y="3597275"/>
          <p14:tracePt t="24622" x="7748588" y="3597275"/>
          <p14:tracePt t="24630" x="7694613" y="3614738"/>
          <p14:tracePt t="24638" x="7659688" y="3622675"/>
          <p14:tracePt t="24646" x="7642225" y="3622675"/>
          <p14:tracePt t="24654" x="7632700" y="3622675"/>
          <p14:tracePt t="24662" x="7607300" y="3641725"/>
          <p14:tracePt t="24718" x="7597775" y="3649663"/>
          <p14:tracePt t="24751" x="7597775" y="3667125"/>
          <p14:tracePt t="24782" x="7607300" y="3676650"/>
          <p14:tracePt t="24807" x="7607300" y="3703638"/>
          <p14:tracePt t="24814" x="7607300" y="3711575"/>
          <p14:tracePt t="24830" x="7607300" y="3729038"/>
          <p14:tracePt t="24838" x="7597775" y="3738563"/>
          <p14:tracePt t="24854" x="7570788" y="3765550"/>
          <p14:tracePt t="24862" x="7553325" y="3773488"/>
          <p14:tracePt t="24869" x="7518400" y="3773488"/>
          <p14:tracePt t="24878" x="7508875" y="3783013"/>
          <p14:tracePt t="25014" x="7508875" y="3790950"/>
          <p14:tracePt t="25022" x="7518400" y="3790950"/>
          <p14:tracePt t="25031" x="7527925" y="3790950"/>
          <p14:tracePt t="25039" x="7545388" y="3790950"/>
          <p14:tracePt t="25046" x="7570788" y="3790950"/>
          <p14:tracePt t="25158" x="7580313" y="3790950"/>
          <p14:tracePt t="25279" x="7589838" y="3790950"/>
          <p14:tracePt t="25294" x="7597775" y="3790950"/>
          <p14:tracePt t="25302" x="7615238" y="3790950"/>
          <p14:tracePt t="25311" x="7624763" y="3790950"/>
          <p14:tracePt t="25318" x="7642225" y="3790950"/>
          <p14:tracePt t="25326" x="7669213" y="3790950"/>
          <p14:tracePt t="25334" x="7694613" y="3790950"/>
          <p14:tracePt t="25342" x="7704138" y="3790950"/>
          <p14:tracePt t="25351" x="7739063" y="3790950"/>
          <p14:tracePt t="25358" x="7748588" y="3790950"/>
          <p14:tracePt t="25367" x="7793038" y="3790950"/>
          <p14:tracePt t="25374" x="7845425" y="3790950"/>
          <p14:tracePt t="25382" x="7880350" y="3765550"/>
          <p14:tracePt t="25390" x="7934325" y="3746500"/>
          <p14:tracePt t="25398" x="7969250" y="3746500"/>
          <p14:tracePt t="25406" x="8021638" y="3738563"/>
          <p14:tracePt t="25414" x="8048625" y="3738563"/>
          <p14:tracePt t="25423" x="8056563" y="3729038"/>
          <p14:tracePt t="25430" x="8066088" y="3729038"/>
          <p14:tracePt t="25447" x="8075613" y="3721100"/>
          <p14:tracePt t="25470" x="8075613" y="3711575"/>
          <p14:tracePt t="25479" x="8075613" y="3694113"/>
          <p14:tracePt t="25494" x="8075613" y="3667125"/>
          <p14:tracePt t="25501" x="8048625" y="3622675"/>
          <p14:tracePt t="25511" x="8039100" y="3614738"/>
          <p14:tracePt t="25518" x="8013700" y="3597275"/>
          <p14:tracePt t="25526" x="7977188" y="3552825"/>
          <p14:tracePt t="25534" x="7951788" y="3525838"/>
          <p14:tracePt t="25543" x="7924800" y="3508375"/>
          <p14:tracePt t="25550" x="7907338" y="3490913"/>
          <p14:tracePt t="25558" x="7862888" y="3455988"/>
          <p14:tracePt t="25567" x="7845425" y="3438525"/>
          <p14:tracePt t="25574" x="7818438" y="3438525"/>
          <p14:tracePt t="25582" x="7793038" y="3429000"/>
          <p14:tracePt t="25590" x="7756525" y="3429000"/>
          <p14:tracePt t="25598" x="7739063" y="3429000"/>
          <p14:tracePt t="25606" x="7686675" y="3429000"/>
          <p14:tracePt t="25615" x="7659688" y="3429000"/>
          <p14:tracePt t="25622" x="7615238" y="3429000"/>
          <p14:tracePt t="25630" x="7570788" y="3429000"/>
          <p14:tracePt t="25639" x="7553325" y="3429000"/>
          <p14:tracePt t="25646" x="7500938" y="3429000"/>
          <p14:tracePt t="25654" x="7483475" y="3429000"/>
          <p14:tracePt t="25663" x="7439025" y="3446463"/>
          <p14:tracePt t="25671" x="7404100" y="3490913"/>
          <p14:tracePt t="25678" x="7342188" y="3535363"/>
          <p14:tracePt t="25686" x="7280275" y="3579813"/>
          <p14:tracePt t="25694" x="7218363" y="3622675"/>
          <p14:tracePt t="25702" x="7146925" y="3632200"/>
          <p14:tracePt t="25711" x="7102475" y="3676650"/>
          <p14:tracePt t="25718" x="7085013" y="3684588"/>
          <p14:tracePt t="25742" x="7085013" y="3694113"/>
          <p14:tracePt t="25750" x="7094538" y="3711575"/>
          <p14:tracePt t="25767" x="7129463" y="3729038"/>
          <p14:tracePt t="25774" x="7156450" y="3738563"/>
          <p14:tracePt t="25782" x="7208838" y="3756025"/>
          <p14:tracePt t="25790" x="7262813" y="3765550"/>
          <p14:tracePt t="25798" x="7315200" y="3800475"/>
          <p14:tracePt t="25806" x="7350125" y="3800475"/>
          <p14:tracePt t="25814" x="7404100" y="3808413"/>
          <p14:tracePt t="25822" x="7456488" y="3827463"/>
          <p14:tracePt t="25830" x="7527925" y="3827463"/>
          <p14:tracePt t="25838" x="7597775" y="3827463"/>
          <p14:tracePt t="25846" x="7650163" y="3827463"/>
          <p14:tracePt t="25854" x="7677150" y="3827463"/>
          <p14:tracePt t="25862" x="7712075" y="3827463"/>
          <p14:tracePt t="25870" x="7748588" y="3827463"/>
          <p14:tracePt t="25878" x="7800975" y="3827463"/>
          <p14:tracePt t="25886" x="7853363" y="3827463"/>
          <p14:tracePt t="25895" x="7897813" y="3827463"/>
          <p14:tracePt t="25902" x="7942263" y="3827463"/>
          <p14:tracePt t="25910" x="7977188" y="3808413"/>
          <p14:tracePt t="25918" x="7986713" y="3800475"/>
          <p14:tracePt t="25926" x="8013700" y="3773488"/>
          <p14:tracePt t="25934" x="8013700" y="3765550"/>
          <p14:tracePt t="25942" x="8013700" y="3729038"/>
          <p14:tracePt t="25951" x="8013700" y="3711575"/>
          <p14:tracePt t="25958" x="8013700" y="3676650"/>
          <p14:tracePt t="25967" x="8013700" y="3649663"/>
          <p14:tracePt t="25974" x="8004175" y="3614738"/>
          <p14:tracePt t="25983" x="7969250" y="3570288"/>
          <p14:tracePt t="25991" x="7934325" y="3517900"/>
          <p14:tracePt t="25999" x="7880350" y="3473450"/>
          <p14:tracePt t="26006" x="7835900" y="3455988"/>
          <p14:tracePt t="26015" x="7818438" y="3455988"/>
          <p14:tracePt t="26022" x="7783513" y="3455988"/>
          <p14:tracePt t="26030" x="7756525" y="3438525"/>
          <p14:tracePt t="26038" x="7704138" y="3438525"/>
          <p14:tracePt t="26046" x="7632700" y="3438525"/>
          <p14:tracePt t="26055" x="7580313" y="3438525"/>
          <p14:tracePt t="26062" x="7570788" y="3438525"/>
          <p14:tracePt t="26070" x="7527925" y="3438525"/>
          <p14:tracePt t="26079" x="7518400" y="3438525"/>
          <p14:tracePt t="26086" x="7473950" y="3438525"/>
          <p14:tracePt t="26102" x="7466013" y="3446463"/>
          <p14:tracePt t="26110" x="7456488" y="3455988"/>
          <p14:tracePt t="26118" x="7456488" y="3463925"/>
          <p14:tracePt t="26126" x="7456488" y="3473450"/>
          <p14:tracePt t="26143" x="7456488" y="3481388"/>
          <p14:tracePt t="26150" x="7456488" y="3517900"/>
          <p14:tracePt t="26159" x="7456488" y="3525838"/>
          <p14:tracePt t="26175" x="7456488" y="3535363"/>
          <p14:tracePt t="26183" x="7456488" y="3552825"/>
          <p14:tracePt t="26207" x="7456488" y="3570288"/>
          <p14:tracePt t="26271" x="7439025" y="3597275"/>
          <p14:tracePt t="26286" x="7429500" y="3597275"/>
          <p14:tracePt t="26439" x="7412038" y="3605213"/>
          <p14:tracePt t="26454" x="7404100" y="3605213"/>
          <p14:tracePt t="26471" x="7377113" y="3605213"/>
          <p14:tracePt t="26478" x="7367588" y="3605213"/>
          <p14:tracePt t="26486" x="7359650" y="3605213"/>
          <p14:tracePt t="26494" x="7350125" y="3605213"/>
          <p14:tracePt t="26502" x="7332663" y="3605213"/>
          <p14:tracePt t="26510" x="7305675" y="3605213"/>
          <p14:tracePt t="26518" x="7270750" y="3605213"/>
          <p14:tracePt t="26526" x="7262813" y="3605213"/>
          <p14:tracePt t="26534" x="7243763" y="3605213"/>
          <p14:tracePt t="26542" x="7200900" y="3587750"/>
          <p14:tracePt t="26550" x="7146925" y="3570288"/>
          <p14:tracePt t="26558" x="7121525" y="3562350"/>
          <p14:tracePt t="26567" x="7085013" y="3552825"/>
          <p14:tracePt t="26575" x="7050088" y="3552825"/>
          <p14:tracePt t="26583" x="6997700" y="3525838"/>
          <p14:tracePt t="26590" x="6961188" y="3508375"/>
          <p14:tracePt t="26600" x="6891338" y="3490913"/>
          <p14:tracePt t="26607" x="6794500" y="3481388"/>
          <p14:tracePt t="26614" x="6688138" y="3429000"/>
          <p14:tracePt t="26622" x="6591300" y="3411538"/>
          <p14:tracePt t="26630" x="6450013" y="3357563"/>
          <p14:tracePt t="26638" x="6326188" y="3340100"/>
          <p14:tracePt t="26646" x="6167438" y="3305175"/>
          <p14:tracePt t="26655" x="6024563" y="3270250"/>
          <p14:tracePt t="26662" x="5875338" y="3235325"/>
          <p14:tracePt t="26671" x="5716588" y="3216275"/>
          <p14:tracePt t="26678" x="5575300" y="3181350"/>
          <p14:tracePt t="26686" x="5345113" y="3163888"/>
          <p14:tracePt t="26695" x="5176838" y="3146425"/>
          <p14:tracePt t="26703" x="4973638" y="3119438"/>
          <p14:tracePt t="26710" x="4787900" y="3084513"/>
          <p14:tracePt t="26718" x="4621213" y="3067050"/>
          <p14:tracePt t="26726" x="4435475" y="3049588"/>
          <p14:tracePt t="26734" x="4276725" y="2995613"/>
          <p14:tracePt t="26742" x="4090988" y="2995613"/>
          <p14:tracePt t="26750" x="3949700" y="2995613"/>
          <p14:tracePt t="26759" x="3789363" y="2995613"/>
          <p14:tracePt t="26766" x="3630613" y="2995613"/>
          <p14:tracePt t="26774" x="3516313" y="2995613"/>
          <p14:tracePt t="26782" x="3375025" y="2995613"/>
          <p14:tracePt t="26791" x="3286125" y="2995613"/>
          <p14:tracePt t="26798" x="3206750" y="2978150"/>
          <p14:tracePt t="26806" x="3189288" y="2978150"/>
          <p14:tracePt t="26814" x="3162300" y="2978150"/>
          <p14:tracePt t="26822" x="3154363" y="2978150"/>
          <p14:tracePt t="26927" x="3144838" y="2978150"/>
          <p14:tracePt t="27062" x="3144838" y="2987675"/>
          <p14:tracePt t="27070" x="3162300" y="3013075"/>
          <p14:tracePt t="27079" x="3179763" y="3040063"/>
          <p14:tracePt t="27087" x="3241675" y="3067050"/>
          <p14:tracePt t="27094" x="3322638" y="3119438"/>
          <p14:tracePt t="27102" x="3357563" y="3119438"/>
          <p14:tracePt t="27110" x="3427413" y="3128963"/>
          <p14:tracePt t="27118" x="3498850" y="3146425"/>
          <p14:tracePt t="27125" x="3551238" y="3154363"/>
          <p14:tracePt t="27134" x="3648075" y="3154363"/>
          <p14:tracePt t="27142" x="3746500" y="3154363"/>
          <p14:tracePt t="27150" x="3816350" y="3154363"/>
          <p14:tracePt t="27158" x="3905250" y="3154363"/>
          <p14:tracePt t="27166" x="3957638" y="3154363"/>
          <p14:tracePt t="27174" x="4029075" y="3154363"/>
          <p14:tracePt t="27182" x="4081463" y="3154363"/>
          <p14:tracePt t="27190" x="4116388" y="3154363"/>
          <p14:tracePt t="27199" x="4152900" y="3154363"/>
          <p14:tracePt t="27207" x="4170363" y="3154363"/>
          <p14:tracePt t="27215" x="4195763" y="3154363"/>
          <p14:tracePt t="27222" x="4205288" y="3154363"/>
          <p14:tracePt t="27230" x="4214813" y="3154363"/>
          <p14:tracePt t="27238" x="4240213" y="3136900"/>
          <p14:tracePt t="27247" x="4249738" y="3136900"/>
          <p14:tracePt t="27254" x="4257675" y="3136900"/>
          <p14:tracePt t="27262" x="4267200" y="3128963"/>
          <p14:tracePt t="27282" x="4294188" y="3128963"/>
          <p14:tracePt t="27286" x="4319588" y="3128963"/>
          <p14:tracePt t="27294" x="4373563" y="3128963"/>
          <p14:tracePt t="27302" x="4443413" y="3128963"/>
          <p14:tracePt t="27310" x="4532313" y="3128963"/>
          <p14:tracePt t="27318" x="4646613" y="3128963"/>
          <p14:tracePt t="27326" x="4762500" y="3128963"/>
          <p14:tracePt t="27334" x="4876800" y="3128963"/>
          <p14:tracePt t="27342" x="5045075" y="3136900"/>
          <p14:tracePt t="27350" x="5203825" y="3154363"/>
          <p14:tracePt t="27358" x="5300663" y="3173413"/>
          <p14:tracePt t="27365" x="5486400" y="3190875"/>
          <p14:tracePt t="27374" x="5672138" y="3225800"/>
          <p14:tracePt t="27382" x="5857875" y="3243263"/>
          <p14:tracePt t="27390" x="6043613" y="3260725"/>
          <p14:tracePt t="27399" x="6210300" y="3295650"/>
          <p14:tracePt t="27406" x="6370638" y="3314700"/>
          <p14:tracePt t="27414" x="6511925" y="3332163"/>
          <p14:tracePt t="27423" x="6678613" y="3349625"/>
          <p14:tracePt t="27430" x="6837363" y="3367088"/>
          <p14:tracePt t="27439" x="7005638" y="3429000"/>
          <p14:tracePt t="27446" x="7146925" y="3429000"/>
          <p14:tracePt t="27454" x="7280275" y="3429000"/>
          <p14:tracePt t="27462" x="7377113" y="3438525"/>
          <p14:tracePt t="27471" x="7456488" y="3455988"/>
          <p14:tracePt t="27478" x="7545388" y="3455988"/>
          <p14:tracePt t="27487" x="7642225" y="3455988"/>
          <p14:tracePt t="27494" x="7694613" y="3455988"/>
          <p14:tracePt t="27502" x="7739063" y="3455988"/>
          <p14:tracePt t="27510" x="7793038" y="3455988"/>
          <p14:tracePt t="27518" x="7818438" y="3455988"/>
          <p14:tracePt t="27526" x="7889875" y="3455988"/>
          <p14:tracePt t="27534" x="7924800" y="3455988"/>
          <p14:tracePt t="27542" x="7977188" y="3455988"/>
          <p14:tracePt t="27550" x="7996238" y="3455988"/>
          <p14:tracePt t="27558" x="8048625" y="3455988"/>
          <p14:tracePt t="27565" x="8083550" y="3455988"/>
          <p14:tracePt t="27574" x="8118475" y="3455988"/>
          <p14:tracePt t="27582" x="8154988" y="3455988"/>
          <p14:tracePt t="27590" x="8189913" y="3455988"/>
          <p14:tracePt t="27598" x="8234363" y="3455988"/>
          <p14:tracePt t="27606" x="8251825" y="3455988"/>
          <p14:tracePt t="27614" x="8278813" y="3455988"/>
          <p14:tracePt t="27622" x="8296275" y="3455988"/>
          <p14:tracePt t="27630" x="8304213" y="3455988"/>
          <p14:tracePt t="27638" x="8331200" y="3455988"/>
          <p14:tracePt t="27646" x="8348663" y="3455988"/>
          <p14:tracePt t="27743" x="8321675" y="3455988"/>
          <p14:tracePt t="27750" x="8251825" y="3455988"/>
          <p14:tracePt t="27758" x="8180388" y="3455988"/>
          <p14:tracePt t="27766" x="8039100" y="3455988"/>
          <p14:tracePt t="27775" x="7880350" y="3446463"/>
          <p14:tracePt t="27782" x="7694613" y="3411538"/>
          <p14:tracePt t="27790" x="7553325" y="3394075"/>
          <p14:tracePt t="27798" x="7324725" y="3394075"/>
          <p14:tracePt t="27806" x="7191375" y="3394075"/>
          <p14:tracePt t="27815" x="7067550" y="3394075"/>
          <p14:tracePt t="27822" x="7032625" y="3394075"/>
          <p14:tracePt t="27830" x="6997700" y="3394075"/>
          <p14:tracePt t="27847" x="6970713" y="3394075"/>
          <p14:tracePt t="27854" x="6961188" y="3402013"/>
          <p14:tracePt t="27862" x="6935788" y="3463925"/>
          <p14:tracePt t="27870" x="6918325" y="3508375"/>
          <p14:tracePt t="27879" x="6899275" y="3543300"/>
          <p14:tracePt t="27887" x="6856413" y="3659188"/>
          <p14:tracePt t="27894" x="6837363" y="3694113"/>
          <p14:tracePt t="27902" x="6837363" y="3765550"/>
          <p14:tracePt t="27910" x="6829425" y="3835400"/>
          <p14:tracePt t="27918" x="6829425" y="3906838"/>
          <p14:tracePt t="27926" x="6829425" y="3941763"/>
          <p14:tracePt t="27934" x="6829425" y="3949700"/>
          <p14:tracePt t="27942" x="6829425" y="3986213"/>
          <p14:tracePt t="27950" x="6829425" y="4011613"/>
          <p14:tracePt t="27958" x="6837363" y="4021138"/>
          <p14:tracePt t="27966" x="6864350" y="4030663"/>
          <p14:tracePt t="27974" x="6899275" y="4056063"/>
          <p14:tracePt t="27982" x="6926263" y="4065588"/>
          <p14:tracePt t="27990" x="6980238" y="4083050"/>
          <p14:tracePt t="27998" x="7032625" y="4092575"/>
          <p14:tracePt t="28007" x="7067550" y="4117975"/>
          <p14:tracePt t="28015" x="7102475" y="4135438"/>
          <p14:tracePt t="28022" x="7156450" y="4144963"/>
          <p14:tracePt t="28030" x="7208838" y="4162425"/>
          <p14:tracePt t="28039" x="7262813" y="4162425"/>
          <p14:tracePt t="28046" x="7315200" y="4189413"/>
          <p14:tracePt t="28054" x="7367588" y="4197350"/>
          <p14:tracePt t="28062" x="7421563" y="4214813"/>
          <p14:tracePt t="28070" x="7446963" y="4224338"/>
          <p14:tracePt t="28078" x="7518400" y="4251325"/>
          <p14:tracePt t="28086" x="7562850" y="4268788"/>
          <p14:tracePt t="28094" x="7570788" y="4276725"/>
          <p14:tracePt t="28103" x="7615238" y="4313238"/>
          <p14:tracePt t="28110" x="7659688" y="4338638"/>
          <p14:tracePt t="28118" x="7677150" y="4348163"/>
          <p14:tracePt t="28126" x="7721600" y="4392613"/>
          <p14:tracePt t="28134" x="7731125" y="4400550"/>
          <p14:tracePt t="28142" x="7783513" y="4454525"/>
          <p14:tracePt t="28150" x="7818438" y="4489450"/>
          <p14:tracePt t="28158" x="7845425" y="4533900"/>
          <p14:tracePt t="28166" x="7889875" y="4586288"/>
          <p14:tracePt t="28174" x="7915275" y="4613275"/>
          <p14:tracePt t="28182" x="7951788" y="4648200"/>
          <p14:tracePt t="28191" x="8013700" y="4684713"/>
          <p14:tracePt t="28199" x="8031163" y="4719638"/>
          <p14:tracePt t="28206" x="8075613" y="4745038"/>
          <p14:tracePt t="28215" x="8110538" y="4772025"/>
          <p14:tracePt t="28222" x="8162925" y="4781550"/>
          <p14:tracePt t="28231" x="8259763" y="4781550"/>
          <p14:tracePt t="28238" x="8313738" y="4781550"/>
          <p14:tracePt t="28246" x="8375650" y="4781550"/>
          <p14:tracePt t="28255" x="8428038" y="4781550"/>
          <p14:tracePt t="28262" x="8499475" y="4781550"/>
          <p14:tracePt t="28271" x="8551863" y="4781550"/>
          <p14:tracePt t="28278" x="8586788" y="4781550"/>
          <p14:tracePt t="28287" x="8640763" y="4754563"/>
          <p14:tracePt t="28295" x="8720138" y="4702175"/>
          <p14:tracePt t="28303" x="8747125" y="4684713"/>
          <p14:tracePt t="28310" x="8789988" y="4603750"/>
          <p14:tracePt t="28319" x="8816975" y="4551363"/>
          <p14:tracePt t="28326" x="8851900" y="4471988"/>
          <p14:tracePt t="28334" x="8869363" y="4419600"/>
          <p14:tracePt t="28342" x="8869363" y="4348163"/>
          <p14:tracePt t="28350" x="8869363" y="4276725"/>
          <p14:tracePt t="28359" x="8869363" y="4251325"/>
          <p14:tracePt t="28366" x="8869363" y="4214813"/>
          <p14:tracePt t="28382" x="8861425" y="4189413"/>
          <p14:tracePt t="28398" x="8851900" y="4189413"/>
          <p14:tracePt t="28406" x="8809038" y="4189413"/>
          <p14:tracePt t="28415" x="8737600" y="4189413"/>
          <p14:tracePt t="28422" x="8666163" y="4189413"/>
          <p14:tracePt t="28432" x="8596313" y="4189413"/>
          <p14:tracePt t="28438" x="8578850" y="4189413"/>
          <p14:tracePt t="28679" x="8561388" y="4189413"/>
          <p14:tracePt t="28694" x="8543925" y="4214813"/>
          <p14:tracePt t="28702" x="8534400" y="4224338"/>
          <p14:tracePt t="28726" x="8534400" y="4241800"/>
          <p14:tracePt t="28734" x="8551863" y="4233863"/>
          <p14:tracePt t="28774" x="8551863" y="4224338"/>
          <p14:tracePt t="28831" x="8551863" y="4214813"/>
          <p14:tracePt t="28854" x="8551863" y="4206875"/>
          <p14:tracePt t="28863" x="8551863" y="4197350"/>
          <p14:tracePt t="28870" x="8551863" y="4171950"/>
          <p14:tracePt t="28878" x="8551863" y="4135438"/>
          <p14:tracePt t="28886" x="8551863" y="4100513"/>
          <p14:tracePt t="28894" x="8551863" y="4048125"/>
          <p14:tracePt t="28902" x="8551863" y="4011613"/>
          <p14:tracePt t="28910" x="8551863" y="3959225"/>
          <p14:tracePt t="28918" x="8551863" y="3897313"/>
          <p14:tracePt t="28926" x="8551863" y="3844925"/>
          <p14:tracePt t="28934" x="8551863" y="3756025"/>
          <p14:tracePt t="28942" x="8551863" y="3684588"/>
          <p14:tracePt t="28950" x="8551863" y="3614738"/>
          <p14:tracePt t="28958" x="8516938" y="3535363"/>
          <p14:tracePt t="28966" x="8516938" y="3481388"/>
          <p14:tracePt t="28974" x="8472488" y="3402013"/>
          <p14:tracePt t="28982" x="8445500" y="3384550"/>
          <p14:tracePt t="28990" x="8420100" y="3340100"/>
          <p14:tracePt t="28998" x="8383588" y="3305175"/>
          <p14:tracePt t="29006" x="8358188" y="3287713"/>
          <p14:tracePt t="29014" x="8321675" y="3252788"/>
          <p14:tracePt t="29023" x="8242300" y="3235325"/>
          <p14:tracePt t="29030" x="8189913" y="3208338"/>
          <p14:tracePt t="29038" x="8110538" y="3190875"/>
          <p14:tracePt t="29046" x="8056563" y="3181350"/>
          <p14:tracePt t="29054" x="7959725" y="3163888"/>
          <p14:tracePt t="29063" x="7942263" y="3163888"/>
          <p14:tracePt t="29071" x="7845425" y="3136900"/>
          <p14:tracePt t="29078" x="7810500" y="3136900"/>
          <p14:tracePt t="29086" x="7739063" y="3136900"/>
          <p14:tracePt t="29094" x="7650163" y="3136900"/>
          <p14:tracePt t="29103" x="7597775" y="3136900"/>
          <p14:tracePt t="29110" x="7508875" y="3136900"/>
          <p14:tracePt t="29119" x="7439025" y="3136900"/>
          <p14:tracePt t="29127" x="7350125" y="3136900"/>
          <p14:tracePt t="29134" x="7305675" y="3136900"/>
          <p14:tracePt t="29142" x="7253288" y="3136900"/>
          <p14:tracePt t="29150" x="7218363" y="3154363"/>
          <p14:tracePt t="29159" x="7164388" y="3190875"/>
          <p14:tracePt t="29166" x="7138988" y="3208338"/>
          <p14:tracePt t="29174" x="7112000" y="3225800"/>
          <p14:tracePt t="29182" x="7077075" y="3270250"/>
          <p14:tracePt t="29191" x="7032625" y="3305175"/>
          <p14:tracePt t="29198" x="7005638" y="3349625"/>
          <p14:tracePt t="29206" x="6953250" y="3402013"/>
          <p14:tracePt t="29214" x="6908800" y="3446463"/>
          <p14:tracePt t="29222" x="6881813" y="3481388"/>
          <p14:tracePt t="29230" x="6856413" y="3525838"/>
          <p14:tracePt t="29238" x="6837363" y="3562350"/>
          <p14:tracePt t="29247" x="6837363" y="3597275"/>
          <p14:tracePt t="29255" x="6837363" y="3649663"/>
          <p14:tracePt t="29264" x="6819900" y="3676650"/>
          <p14:tracePt t="29271" x="6819900" y="3729038"/>
          <p14:tracePt t="29277" x="6819900" y="3773488"/>
          <p14:tracePt t="29287" x="6819900" y="3800475"/>
          <p14:tracePt t="29294" x="6819900" y="3835400"/>
          <p14:tracePt t="29302" x="6819900" y="3862388"/>
          <p14:tracePt t="29310" x="6829425" y="3914775"/>
          <p14:tracePt t="29319" x="6873875" y="3968750"/>
          <p14:tracePt t="29326" x="6899275" y="4011613"/>
          <p14:tracePt t="29334" x="6918325" y="4030663"/>
          <p14:tracePt t="29342" x="6943725" y="4056063"/>
          <p14:tracePt t="29351" x="7023100" y="4100513"/>
          <p14:tracePt t="29359" x="7059613" y="4144963"/>
          <p14:tracePt t="29366" x="7102475" y="4171950"/>
          <p14:tracePt t="29375" x="7138988" y="4197350"/>
          <p14:tracePt t="29382" x="7208838" y="4241800"/>
          <p14:tracePt t="29390" x="7253288" y="4268788"/>
          <p14:tracePt t="29398" x="7305675" y="4303713"/>
          <p14:tracePt t="29406" x="7367588" y="4338638"/>
          <p14:tracePt t="29414" x="7446963" y="4383088"/>
          <p14:tracePt t="29422" x="7500938" y="4410075"/>
          <p14:tracePt t="29430" x="7535863" y="4427538"/>
          <p14:tracePt t="29439" x="7615238" y="4454525"/>
          <p14:tracePt t="29447" x="7650163" y="4479925"/>
          <p14:tracePt t="29454" x="7686675" y="4489450"/>
          <p14:tracePt t="29462" x="7694613" y="4489450"/>
          <p14:tracePt t="29471" x="7731125" y="4516438"/>
          <p14:tracePt t="29478" x="7739063" y="4516438"/>
          <p14:tracePt t="29486" x="7773988" y="4524375"/>
          <p14:tracePt t="29494" x="7810500" y="4524375"/>
          <p14:tracePt t="29503" x="7853363" y="4541838"/>
          <p14:tracePt t="29511" x="7872413" y="4541838"/>
          <p14:tracePt t="29519" x="7924800" y="4551363"/>
          <p14:tracePt t="29526" x="7977188" y="4578350"/>
          <p14:tracePt t="29534" x="8021638" y="4578350"/>
          <p14:tracePt t="29543" x="8066088" y="4578350"/>
          <p14:tracePt t="29550" x="8118475" y="4595813"/>
          <p14:tracePt t="29558" x="8145463" y="4595813"/>
          <p14:tracePt t="29566" x="8216900" y="4595813"/>
          <p14:tracePt t="29574" x="8269288" y="4595813"/>
          <p14:tracePt t="29582" x="8313738" y="4595813"/>
          <p14:tracePt t="29590" x="8340725" y="4595813"/>
          <p14:tracePt t="29598" x="8375650" y="4595813"/>
          <p14:tracePt t="29607" x="8402638" y="4595813"/>
          <p14:tracePt t="29613" x="8420100" y="4595813"/>
          <p14:tracePt t="29622" x="8445500" y="4595813"/>
          <p14:tracePt t="29631" x="8462963" y="4586288"/>
          <p14:tracePt t="29638" x="8472488" y="4586288"/>
          <p14:tracePt t="29654" x="8499475" y="4578350"/>
          <p14:tracePt t="29679" x="8507413" y="4578350"/>
          <p14:tracePt t="29695" x="8524875" y="4568825"/>
          <p14:tracePt t="29711" x="8534400" y="4560888"/>
          <p14:tracePt t="29742" x="8551863" y="4551363"/>
          <p14:tracePt t="29766" x="8551863" y="4524375"/>
          <p14:tracePt t="29774" x="8551863" y="4516438"/>
          <p14:tracePt t="29782" x="8551863" y="4498975"/>
          <p14:tracePt t="29790" x="8551863" y="4479925"/>
          <p14:tracePt t="29798" x="8551863" y="4462463"/>
          <p14:tracePt t="29807" x="8551863" y="4445000"/>
          <p14:tracePt t="29814" x="8551863" y="4437063"/>
          <p14:tracePt t="29830" x="8551863" y="4427538"/>
          <p14:tracePt t="29839" x="8551863" y="4419600"/>
          <p14:tracePt t="29847" x="8551863" y="4392613"/>
          <p14:tracePt t="29854" x="8551863" y="4383088"/>
          <p14:tracePt t="29863" x="8551863" y="4375150"/>
          <p14:tracePt t="29871" x="8551863" y="4365625"/>
          <p14:tracePt t="29878" x="8543925" y="4330700"/>
          <p14:tracePt t="29887" x="8543925" y="4321175"/>
          <p14:tracePt t="29894" x="8543925" y="4313238"/>
          <p14:tracePt t="29903" x="8543925" y="4276725"/>
          <p14:tracePt t="29910" x="8534400" y="4259263"/>
          <p14:tracePt t="29918" x="8534400" y="4214813"/>
          <p14:tracePt t="29926" x="8534400" y="4206875"/>
          <p14:tracePt t="29934" x="8534400" y="4179888"/>
          <p14:tracePt t="29942" x="8524875" y="4152900"/>
          <p14:tracePt t="29950" x="8524875" y="4144963"/>
          <p14:tracePt t="29958" x="8507413" y="4117975"/>
          <p14:tracePt t="29966" x="8507413" y="4110038"/>
          <p14:tracePt t="29974" x="8472488" y="4073525"/>
          <p14:tracePt t="29982" x="8472488" y="4065588"/>
          <p14:tracePt t="29990" x="8455025" y="4048125"/>
          <p14:tracePt t="29998" x="8455025" y="4038600"/>
          <p14:tracePt t="30006" x="8420100" y="4003675"/>
          <p14:tracePt t="30014" x="8410575" y="3994150"/>
          <p14:tracePt t="30022" x="8383588" y="3968750"/>
          <p14:tracePt t="30030" x="8366125" y="3959225"/>
          <p14:tracePt t="30038" x="8321675" y="3932238"/>
          <p14:tracePt t="30047" x="8286750" y="3914775"/>
          <p14:tracePt t="30054" x="8234363" y="3914775"/>
          <p14:tracePt t="30063" x="8199438" y="3914775"/>
          <p14:tracePt t="30070" x="8180388" y="3914775"/>
          <p14:tracePt t="30079" x="8172450" y="3914775"/>
          <p14:tracePt t="30095" x="8145463" y="3914775"/>
          <p14:tracePt t="30102" x="8137525" y="3914775"/>
          <p14:tracePt t="30110" x="8110538" y="3941763"/>
          <p14:tracePt t="30118" x="8101013" y="3949700"/>
          <p14:tracePt t="30126" x="8093075" y="4011613"/>
          <p14:tracePt t="30134" x="8048625" y="4073525"/>
          <p14:tracePt t="30142" x="8048625" y="4083050"/>
          <p14:tracePt t="30151" x="8039100" y="4127500"/>
          <p14:tracePt t="30158" x="8021638" y="4189413"/>
          <p14:tracePt t="30166" x="7996238" y="4206875"/>
          <p14:tracePt t="30174" x="7986713" y="4251325"/>
          <p14:tracePt t="30182" x="7986713" y="4259263"/>
          <p14:tracePt t="30191" x="7986713" y="4286250"/>
          <p14:tracePt t="30198" x="7986713" y="4303713"/>
          <p14:tracePt t="30207" x="7986713" y="4321175"/>
          <p14:tracePt t="30214" x="7986713" y="4338638"/>
          <p14:tracePt t="30222" x="7986713" y="4348163"/>
          <p14:tracePt t="30230" x="7986713" y="4365625"/>
          <p14:tracePt t="30247" x="7986713" y="4375150"/>
          <p14:tracePt t="30254" x="7996238" y="4392613"/>
          <p14:tracePt t="30262" x="8004175" y="4400550"/>
          <p14:tracePt t="30280" x="8021638" y="4400550"/>
          <p14:tracePt t="30286" x="8039100" y="4400550"/>
          <p14:tracePt t="30294" x="8075613" y="4400550"/>
          <p14:tracePt t="30303" x="8110538" y="4400550"/>
          <p14:tracePt t="30310" x="8137525" y="4400550"/>
          <p14:tracePt t="30319" x="8189913" y="4400550"/>
          <p14:tracePt t="30326" x="8234363" y="4400550"/>
          <p14:tracePt t="30334" x="8304213" y="4400550"/>
          <p14:tracePt t="30343" x="8358188" y="4400550"/>
          <p14:tracePt t="30351" x="8393113" y="4400550"/>
          <p14:tracePt t="30358" x="8420100" y="4400550"/>
          <p14:tracePt t="30366" x="8455025" y="4400550"/>
          <p14:tracePt t="30382" x="8482013" y="4392613"/>
          <p14:tracePt t="30518" x="8455025" y="4392613"/>
          <p14:tracePt t="30527" x="8445500" y="4392613"/>
          <p14:tracePt t="30822" x="8445500" y="4400550"/>
          <p14:tracePt t="30846" x="8455025" y="4410075"/>
          <p14:tracePt t="30926" x="8445500" y="4400550"/>
          <p14:tracePt t="30943" x="8437563" y="4392613"/>
          <p14:tracePt t="30951" x="8428038" y="4392613"/>
          <p14:tracePt t="30958" x="8410575" y="4392613"/>
          <p14:tracePt t="30966" x="8383588" y="4392613"/>
          <p14:tracePt t="30975" x="8375650" y="4392613"/>
          <p14:tracePt t="30983" x="8358188" y="4383088"/>
          <p14:tracePt t="30990" x="8340725" y="4383088"/>
          <p14:tracePt t="30998" x="8331200" y="4383088"/>
          <p14:tracePt t="31006" x="8321675" y="4383088"/>
          <p14:tracePt t="31014" x="8304213" y="4357688"/>
          <p14:tracePt t="31022" x="8296275" y="4357688"/>
          <p14:tracePt t="31030" x="8286750" y="4357688"/>
          <p14:tracePt t="31038" x="8269288" y="4348163"/>
          <p14:tracePt t="31054" x="8251825" y="4348163"/>
          <p14:tracePt t="31063" x="8224838" y="4338638"/>
          <p14:tracePt t="31079" x="8189913" y="4338638"/>
          <p14:tracePt t="31087" x="8180388" y="4330700"/>
          <p14:tracePt t="31094" x="8172450" y="4330700"/>
          <p14:tracePt t="31103" x="8162925" y="4313238"/>
          <p14:tracePt t="31111" x="8154988" y="4303713"/>
          <p14:tracePt t="31119" x="8145463" y="4303713"/>
          <p14:tracePt t="31126" x="8137525" y="4295775"/>
          <p14:tracePt t="31143" x="8118475" y="4295775"/>
          <p14:tracePt t="31150" x="8110538" y="4295775"/>
          <p14:tracePt t="31158" x="8083550" y="4286250"/>
          <p14:tracePt t="31310" x="8093075" y="4286250"/>
          <p14:tracePt t="31318" x="8118475" y="4286250"/>
          <p14:tracePt t="31326" x="8137525" y="4286250"/>
          <p14:tracePt t="31334" x="8172450" y="4286250"/>
          <p14:tracePt t="31342" x="8207375" y="4286250"/>
          <p14:tracePt t="31350" x="8234363" y="4286250"/>
          <p14:tracePt t="31358" x="8251825" y="4286250"/>
          <p14:tracePt t="31367" x="8296275" y="4286250"/>
          <p14:tracePt t="31375" x="8304213" y="4276725"/>
          <p14:tracePt t="31382" x="8321675" y="4268788"/>
          <p14:tracePt t="31390" x="8348663" y="4241800"/>
          <p14:tracePt t="31398" x="8358188" y="4233863"/>
          <p14:tracePt t="31406" x="8393113" y="4197350"/>
          <p14:tracePt t="31414" x="8420100" y="4171950"/>
          <p14:tracePt t="31422" x="8428038" y="4162425"/>
          <p14:tracePt t="31430" x="8437563" y="4127500"/>
          <p14:tracePt t="31439" x="8445500" y="4092575"/>
          <p14:tracePt t="31446" x="8472488" y="4048125"/>
          <p14:tracePt t="31455" x="8489950" y="4011613"/>
          <p14:tracePt t="31463" x="8499475" y="3959225"/>
          <p14:tracePt t="31470" x="8516938" y="3932238"/>
          <p14:tracePt t="31479" x="8524875" y="3914775"/>
          <p14:tracePt t="31487" x="8534400" y="3906838"/>
          <p14:tracePt t="31558" x="8534400" y="3897313"/>
          <p14:tracePt t="31567" x="8499475" y="3897313"/>
          <p14:tracePt t="31574" x="8462963" y="3897313"/>
          <p14:tracePt t="31582" x="8393113" y="3914775"/>
          <p14:tracePt t="31590" x="8313738" y="3924300"/>
          <p14:tracePt t="31598" x="8199438" y="3924300"/>
          <p14:tracePt t="31606" x="8101013" y="3959225"/>
          <p14:tracePt t="31614" x="8004175" y="3976688"/>
          <p14:tracePt t="31623" x="7934325" y="3976688"/>
          <p14:tracePt t="31630" x="7897813" y="3986213"/>
          <p14:tracePt t="31638" x="7872413" y="3986213"/>
          <p14:tracePt t="31646" x="7862888" y="3994150"/>
          <p14:tracePt t="31655" x="7845425" y="4021138"/>
          <p14:tracePt t="31662" x="7818438" y="4048125"/>
          <p14:tracePt t="31679" x="7818438" y="4083050"/>
          <p14:tracePt t="31687" x="7818438" y="4100513"/>
          <p14:tracePt t="31695" x="7818438" y="4144963"/>
          <p14:tracePt t="31702" x="7818438" y="4189413"/>
          <p14:tracePt t="31711" x="7818438" y="4214813"/>
          <p14:tracePt t="31719" x="7818438" y="4251325"/>
          <p14:tracePt t="31726" x="7835900" y="4276725"/>
          <p14:tracePt t="31734" x="7845425" y="4313238"/>
          <p14:tracePt t="31742" x="7889875" y="4357688"/>
          <p14:tracePt t="31751" x="7897813" y="4365625"/>
          <p14:tracePt t="31758" x="7934325" y="4383088"/>
          <p14:tracePt t="31766" x="7951788" y="4400550"/>
          <p14:tracePt t="31775" x="8004175" y="4410075"/>
          <p14:tracePt t="31782" x="8056563" y="4410075"/>
          <p14:tracePt t="31790" x="8128000" y="4410075"/>
          <p14:tracePt t="31798" x="8199438" y="4410075"/>
          <p14:tracePt t="31806" x="8234363" y="4410075"/>
          <p14:tracePt t="31814" x="8340725" y="4410075"/>
          <p14:tracePt t="31822" x="8410575" y="4410075"/>
          <p14:tracePt t="31830" x="8445500" y="4410075"/>
          <p14:tracePt t="31838" x="8499475" y="4410075"/>
          <p14:tracePt t="31846" x="8586788" y="4392613"/>
          <p14:tracePt t="31854" x="8631238" y="4375150"/>
          <p14:tracePt t="31862" x="8648700" y="4348163"/>
          <p14:tracePt t="31871" x="8710613" y="4313238"/>
          <p14:tracePt t="31879" x="8772525" y="4251325"/>
          <p14:tracePt t="31886" x="8782050" y="4233863"/>
          <p14:tracePt t="31895" x="8809038" y="4171950"/>
          <p14:tracePt t="31902" x="8834438" y="4117975"/>
          <p14:tracePt t="31911" x="8851900" y="4038600"/>
          <p14:tracePt t="31918" x="8861425" y="3968750"/>
          <p14:tracePt t="31927" x="8878888" y="3887788"/>
          <p14:tracePt t="31934" x="8913813" y="3790950"/>
          <p14:tracePt t="31943" x="8913813" y="3738563"/>
          <p14:tracePt t="31950" x="8913813" y="3676650"/>
          <p14:tracePt t="31958" x="8913813" y="3622675"/>
          <p14:tracePt t="31967" x="8913813" y="3597275"/>
          <p14:tracePt t="31974" x="8913813" y="3562350"/>
          <p14:tracePt t="31982" x="8913813" y="3535363"/>
          <p14:tracePt t="31990" x="8896350" y="3525838"/>
          <p14:tracePt t="31998" x="8878888" y="3500438"/>
          <p14:tracePt t="32006" x="8851900" y="3473450"/>
          <p14:tracePt t="32014" x="8816975" y="3473450"/>
          <p14:tracePt t="32022" x="8789988" y="3455988"/>
          <p14:tracePt t="32030" x="8720138" y="3429000"/>
          <p14:tracePt t="32039" x="8685213" y="3429000"/>
          <p14:tracePt t="32046" x="8613775" y="3429000"/>
          <p14:tracePt t="32054" x="8543925" y="3429000"/>
          <p14:tracePt t="32062" x="8445500" y="3429000"/>
          <p14:tracePt t="32070" x="8358188" y="3429000"/>
          <p14:tracePt t="32078" x="8259763" y="3429000"/>
          <p14:tracePt t="32086" x="8118475" y="3438525"/>
          <p14:tracePt t="32095" x="8004175" y="3473450"/>
          <p14:tracePt t="32103" x="7880350" y="3525838"/>
          <p14:tracePt t="32110" x="7818438" y="3552825"/>
          <p14:tracePt t="32118" x="7756525" y="3614738"/>
          <p14:tracePt t="32127" x="7677150" y="3667125"/>
          <p14:tracePt t="32134" x="7642225" y="3703638"/>
          <p14:tracePt t="32142" x="7624763" y="3729038"/>
          <p14:tracePt t="32150" x="7624763" y="3783013"/>
          <p14:tracePt t="32158" x="7624763" y="3817938"/>
          <p14:tracePt t="32167" x="7624763" y="3852863"/>
          <p14:tracePt t="32174" x="7624763" y="3879850"/>
          <p14:tracePt t="32182" x="7642225" y="3932238"/>
          <p14:tracePt t="32191" x="7669213" y="3968750"/>
          <p14:tracePt t="32198" x="7686675" y="3994150"/>
          <p14:tracePt t="32206" x="7739063" y="4021138"/>
          <p14:tracePt t="32214" x="7773988" y="4030663"/>
          <p14:tracePt t="32222" x="7800975" y="4048125"/>
          <p14:tracePt t="32230" x="7853363" y="4056063"/>
          <p14:tracePt t="32238" x="7907338" y="4056063"/>
          <p14:tracePt t="32246" x="7969250" y="4056063"/>
          <p14:tracePt t="32255" x="8021638" y="4056063"/>
          <p14:tracePt t="32262" x="8093075" y="4056063"/>
          <p14:tracePt t="32270" x="8145463" y="4056063"/>
          <p14:tracePt t="32278" x="8216900" y="4056063"/>
          <p14:tracePt t="32286" x="8286750" y="4038600"/>
          <p14:tracePt t="32295" x="8366125" y="4021138"/>
          <p14:tracePt t="32302" x="8428038" y="3976688"/>
          <p14:tracePt t="32310" x="8445500" y="3949700"/>
          <p14:tracePt t="32319" x="8472488" y="3924300"/>
          <p14:tracePt t="32326" x="8516938" y="3887788"/>
          <p14:tracePt t="32335" x="8524875" y="3852863"/>
          <p14:tracePt t="32342" x="8543925" y="3800475"/>
          <p14:tracePt t="32350" x="8543925" y="3756025"/>
          <p14:tracePt t="32358" x="8543925" y="3711575"/>
          <p14:tracePt t="32366" x="8543925" y="3659188"/>
          <p14:tracePt t="32374" x="8543925" y="3605213"/>
          <p14:tracePt t="32382" x="8543925" y="3570288"/>
          <p14:tracePt t="32390" x="8543925" y="3535363"/>
          <p14:tracePt t="32398" x="8543925" y="3517900"/>
          <p14:tracePt t="32414" x="8543925" y="3508375"/>
          <p14:tracePt t="32422" x="8524875" y="3500438"/>
          <p14:tracePt t="32438" x="8507413" y="3500438"/>
          <p14:tracePt t="32446" x="8472488" y="3500438"/>
          <p14:tracePt t="32454" x="8445500" y="3508375"/>
          <p14:tracePt t="32462" x="8375650" y="3552825"/>
          <p14:tracePt t="32470" x="8340725" y="3562350"/>
          <p14:tracePt t="32478" x="8296275" y="3614738"/>
          <p14:tracePt t="32486" x="8269288" y="3641725"/>
          <p14:tracePt t="32494" x="8224838" y="3684588"/>
          <p14:tracePt t="32502" x="8180388" y="3765550"/>
          <p14:tracePt t="32511" x="8172450" y="3800475"/>
          <p14:tracePt t="32519" x="8128000" y="3862388"/>
          <p14:tracePt t="32526" x="8110538" y="3897313"/>
          <p14:tracePt t="32534" x="8101013" y="3949700"/>
          <p14:tracePt t="32542" x="8101013" y="4003675"/>
          <p14:tracePt t="32551" x="8101013" y="4038600"/>
          <p14:tracePt t="32558" x="8101013" y="4092575"/>
          <p14:tracePt t="32566" x="8101013" y="4127500"/>
          <p14:tracePt t="32574" x="8101013" y="4144963"/>
          <p14:tracePt t="32582" x="8101013" y="4179888"/>
          <p14:tracePt t="32590" x="8101013" y="4197350"/>
          <p14:tracePt t="32598" x="8101013" y="4214813"/>
          <p14:tracePt t="32606" x="8110538" y="4224338"/>
          <p14:tracePt t="32614" x="8118475" y="4224338"/>
          <p14:tracePt t="32622" x="8154988" y="4251325"/>
          <p14:tracePt t="32630" x="8180388" y="4251325"/>
          <p14:tracePt t="32638" x="8224838" y="4251325"/>
          <p14:tracePt t="32646" x="8251825" y="4251325"/>
          <p14:tracePt t="32654" x="8304213" y="4251325"/>
          <p14:tracePt t="32662" x="8375650" y="4251325"/>
          <p14:tracePt t="32670" x="8420100" y="4251325"/>
          <p14:tracePt t="32678" x="8462963" y="4241800"/>
          <p14:tracePt t="32687" x="8499475" y="4214813"/>
          <p14:tracePt t="32695" x="8524875" y="4197350"/>
          <p14:tracePt t="32703" x="8561388" y="4152900"/>
          <p14:tracePt t="32711" x="8561388" y="4135438"/>
          <p14:tracePt t="32719" x="8561388" y="4110038"/>
          <p14:tracePt t="32726" x="8561388" y="4056063"/>
          <p14:tracePt t="32734" x="8561388" y="4021138"/>
          <p14:tracePt t="32743" x="8543925" y="3968750"/>
          <p14:tracePt t="32751" x="8516938" y="3941763"/>
          <p14:tracePt t="32758" x="8499475" y="3932238"/>
          <p14:tracePt t="32766" x="8472488" y="3932238"/>
          <p14:tracePt t="32774" x="8420100" y="3932238"/>
          <p14:tracePt t="32782" x="8375650" y="3932238"/>
          <p14:tracePt t="32790" x="8321675" y="3932238"/>
          <p14:tracePt t="32798" x="8296275" y="3932238"/>
          <p14:tracePt t="32806" x="8242300" y="3932238"/>
          <p14:tracePt t="32814" x="8189913" y="3968750"/>
          <p14:tracePt t="32822" x="8145463" y="3986213"/>
          <p14:tracePt t="32830" x="8137525" y="4011613"/>
          <p14:tracePt t="32838" x="8110538" y="4048125"/>
          <p14:tracePt t="32846" x="8110538" y="4065588"/>
          <p14:tracePt t="32854" x="8110538" y="4083050"/>
          <p14:tracePt t="32862" x="8128000" y="4110038"/>
          <p14:tracePt t="32871" x="8137525" y="4117975"/>
          <p14:tracePt t="32878" x="8154988" y="4135438"/>
          <p14:tracePt t="32886" x="8180388" y="4152900"/>
          <p14:tracePt t="32895" x="8234363" y="4179888"/>
          <p14:tracePt t="32903" x="8242300" y="4179888"/>
          <p14:tracePt t="32910" x="8304213" y="4179888"/>
          <p14:tracePt t="32918" x="8358188" y="4179888"/>
          <p14:tracePt t="32927" x="8428038" y="4179888"/>
          <p14:tracePt t="32935" x="8499475" y="4179888"/>
          <p14:tracePt t="32943" x="8569325" y="4179888"/>
          <p14:tracePt t="32950" x="8666163" y="4171950"/>
          <p14:tracePt t="32958" x="8685213" y="4162425"/>
          <p14:tracePt t="32966" x="8728075" y="4117975"/>
          <p14:tracePt t="32982" x="8728075" y="4100513"/>
          <p14:tracePt t="32990" x="8728075" y="4073525"/>
          <p14:tracePt t="32999" x="8728075" y="4065588"/>
          <p14:tracePt t="33006" x="8728075" y="4048125"/>
          <p14:tracePt t="33014" x="8675688" y="3986213"/>
          <p14:tracePt t="33022" x="8623300" y="3976688"/>
          <p14:tracePt t="33030" x="8543925" y="3924300"/>
          <p14:tracePt t="33038" x="8507413" y="3914775"/>
          <p14:tracePt t="33046" x="8472488" y="3914775"/>
          <p14:tracePt t="33055" x="8437563" y="3914775"/>
          <p14:tracePt t="33062" x="8383588" y="3914775"/>
          <p14:tracePt t="33070" x="8331200" y="3914775"/>
          <p14:tracePt t="33078" x="8278813" y="3914775"/>
          <p14:tracePt t="33086" x="8242300" y="3932238"/>
          <p14:tracePt t="33094" x="8216900" y="3949700"/>
          <p14:tracePt t="33102" x="8154988" y="4011613"/>
          <p14:tracePt t="33111" x="8145463" y="4038600"/>
          <p14:tracePt t="33119" x="8145463" y="4056063"/>
          <p14:tracePt t="33126" x="8145463" y="4083050"/>
          <p14:tracePt t="33135" x="8145463" y="4100513"/>
          <p14:tracePt t="33142" x="8145463" y="4110038"/>
          <p14:tracePt t="33151" x="8162925" y="4135438"/>
          <p14:tracePt t="33158" x="8180388" y="4152900"/>
          <p14:tracePt t="33167" x="8224838" y="4171950"/>
          <p14:tracePt t="33174" x="8269288" y="4171950"/>
          <p14:tracePt t="33182" x="8313738" y="4171950"/>
          <p14:tracePt t="33191" x="8358188" y="4171950"/>
          <p14:tracePt t="33199" x="8428038" y="4171950"/>
          <p14:tracePt t="33206" x="8482013" y="4171950"/>
          <p14:tracePt t="33214" x="8569325" y="4162425"/>
          <p14:tracePt t="33223" x="8578850" y="4152900"/>
          <p14:tracePt t="33230" x="8613775" y="4135438"/>
          <p14:tracePt t="33238" x="8613775" y="4110038"/>
          <p14:tracePt t="33246" x="8623300" y="4083050"/>
          <p14:tracePt t="33255" x="8623300" y="4065588"/>
          <p14:tracePt t="33262" x="8623300" y="4038600"/>
          <p14:tracePt t="33279" x="8569325" y="3968750"/>
          <p14:tracePt t="33287" x="8489950" y="3914775"/>
          <p14:tracePt t="33294" x="8455025" y="3887788"/>
          <p14:tracePt t="33302" x="8358188" y="3844925"/>
          <p14:tracePt t="33311" x="8321675" y="3844925"/>
          <p14:tracePt t="33318" x="8269288" y="3844925"/>
          <p14:tracePt t="33327" x="8251825" y="3844925"/>
          <p14:tracePt t="33334" x="8199438" y="3844925"/>
          <p14:tracePt t="33342" x="8162925" y="3844925"/>
          <p14:tracePt t="33350" x="8154988" y="3844925"/>
          <p14:tracePt t="33358" x="8118475" y="3852863"/>
          <p14:tracePt t="33366" x="8093075" y="3879850"/>
          <p14:tracePt t="33374" x="8093075" y="3906838"/>
          <p14:tracePt t="33382" x="8093075" y="3959225"/>
          <p14:tracePt t="33390" x="8093075" y="3976688"/>
          <p14:tracePt t="33398" x="8093075" y="4011613"/>
          <p14:tracePt t="33406" x="8093075" y="4038600"/>
          <p14:tracePt t="33415" x="8110538" y="4065588"/>
          <p14:tracePt t="33422" x="8128000" y="4083050"/>
          <p14:tracePt t="33430" x="8154988" y="4100513"/>
          <p14:tracePt t="33439" x="8207375" y="4110038"/>
          <p14:tracePt t="33446" x="8234363" y="4110038"/>
          <p14:tracePt t="33454" x="8278813" y="4110038"/>
          <p14:tracePt t="33462" x="8348663" y="4110038"/>
          <p14:tracePt t="33470" x="8402638" y="4110038"/>
          <p14:tracePt t="33478" x="8437563" y="4110038"/>
          <p14:tracePt t="33486" x="8472488" y="4110038"/>
          <p14:tracePt t="33494" x="8516938" y="4065588"/>
          <p14:tracePt t="33503" x="8543925" y="4038600"/>
          <p14:tracePt t="33510" x="8551863" y="4030663"/>
          <p14:tracePt t="33519" x="8561388" y="4011613"/>
          <p14:tracePt t="33527" x="8561388" y="3976688"/>
          <p14:tracePt t="33535" x="8561388" y="3968750"/>
          <p14:tracePt t="33543" x="8561388" y="3941763"/>
          <p14:tracePt t="33551" x="8561388" y="3906838"/>
          <p14:tracePt t="33558" x="8516938" y="3862388"/>
          <p14:tracePt t="33567" x="8462963" y="3835400"/>
          <p14:tracePt t="33574" x="8410575" y="3827463"/>
          <p14:tracePt t="33583" x="8383588" y="3827463"/>
          <p14:tracePt t="33590" x="8313738" y="3827463"/>
          <p14:tracePt t="33599" x="8242300" y="3827463"/>
          <p14:tracePt t="33606" x="8172450" y="3827463"/>
          <p14:tracePt t="33614" x="8118475" y="3844925"/>
          <p14:tracePt t="33622" x="8013700" y="3897313"/>
          <p14:tracePt t="33630" x="7996238" y="3924300"/>
          <p14:tracePt t="33638" x="7969250" y="3976688"/>
          <p14:tracePt t="33646" x="7969250" y="3994150"/>
          <p14:tracePt t="33654" x="7969250" y="4021138"/>
          <p14:tracePt t="33662" x="7969250" y="4030663"/>
          <p14:tracePt t="33670" x="7969250" y="4038600"/>
          <p14:tracePt t="33678" x="7977188" y="4056063"/>
          <p14:tracePt t="33686" x="8013700" y="4056063"/>
          <p14:tracePt t="33694" x="8039100" y="4056063"/>
          <p14:tracePt t="33702" x="8093075" y="4056063"/>
          <p14:tracePt t="33710" x="8154988" y="4056063"/>
          <p14:tracePt t="33718" x="8224838" y="4056063"/>
          <p14:tracePt t="33727" x="8321675" y="4056063"/>
          <p14:tracePt t="33735" x="8420100" y="4021138"/>
          <p14:tracePt t="33743" x="8524875" y="3986213"/>
          <p14:tracePt t="33750" x="8561388" y="3976688"/>
          <p14:tracePt t="33759" x="8613775" y="3932238"/>
          <p14:tracePt t="33766" x="8623300" y="3924300"/>
          <p14:tracePt t="33774" x="8675688" y="3879850"/>
          <p14:tracePt t="33791" x="8675688" y="3862388"/>
          <p14:tracePt t="33799" x="8640763" y="3800475"/>
          <p14:tracePt t="33806" x="8613775" y="3783013"/>
          <p14:tracePt t="33814" x="8561388" y="3738563"/>
          <p14:tracePt t="33822" x="8524875" y="3738563"/>
          <p14:tracePt t="33830" x="8472488" y="3721100"/>
          <p14:tracePt t="33838" x="8420100" y="3721100"/>
          <p14:tracePt t="33846" x="8383588" y="3721100"/>
          <p14:tracePt t="33854" x="8313738" y="3721100"/>
          <p14:tracePt t="33862" x="8242300" y="3721100"/>
          <p14:tracePt t="33870" x="8162925" y="3765550"/>
          <p14:tracePt t="33878" x="8110538" y="3790950"/>
          <p14:tracePt t="33886" x="8048625" y="3835400"/>
          <p14:tracePt t="33893" x="8039100" y="3844925"/>
          <p14:tracePt t="33902" x="8039100" y="3879850"/>
          <p14:tracePt t="33910" x="8039100" y="3887788"/>
          <p14:tracePt t="33919" x="8039100" y="3924300"/>
          <p14:tracePt t="33927" x="8039100" y="3932238"/>
          <p14:tracePt t="33934" x="8039100" y="3941763"/>
          <p14:tracePt t="33942" x="8056563" y="3968750"/>
          <p14:tracePt t="33950" x="8101013" y="3976688"/>
          <p14:tracePt t="33959" x="8118475" y="3986213"/>
          <p14:tracePt t="33967" x="8189913" y="3986213"/>
          <p14:tracePt t="33974" x="8242300" y="3986213"/>
          <p14:tracePt t="33982" x="8278813" y="3986213"/>
          <p14:tracePt t="33990" x="8286750" y="3986213"/>
          <p14:tracePt t="33999" x="8331200" y="3986213"/>
          <p14:tracePt t="34006" x="8358188" y="3986213"/>
          <p14:tracePt t="34015" x="8383588" y="3959225"/>
          <p14:tracePt t="34022" x="8402638" y="3949700"/>
          <p14:tracePt t="34030" x="8410575" y="3941763"/>
          <p14:tracePt t="34038" x="8410575" y="3932238"/>
          <p14:tracePt t="34046" x="8410575" y="3924300"/>
          <p14:tracePt t="34055" x="8393113" y="3870325"/>
          <p14:tracePt t="34062" x="8383588" y="3862388"/>
          <p14:tracePt t="34070" x="8331200" y="3852863"/>
          <p14:tracePt t="34078" x="8296275" y="3827463"/>
          <p14:tracePt t="34086" x="8242300" y="3808413"/>
          <p14:tracePt t="34094" x="8189913" y="3808413"/>
          <p14:tracePt t="34102" x="8137525" y="3808413"/>
          <p14:tracePt t="34110" x="8075613" y="3808413"/>
          <p14:tracePt t="34119" x="7996238" y="3835400"/>
          <p14:tracePt t="34127" x="7889875" y="3887788"/>
          <p14:tracePt t="34134" x="7827963" y="3949700"/>
          <p14:tracePt t="34143" x="7800975" y="3986213"/>
          <p14:tracePt t="34150" x="7773988" y="4021138"/>
          <p14:tracePt t="34158" x="7773988" y="4038600"/>
          <p14:tracePt t="34167" x="7773988" y="4056063"/>
          <p14:tracePt t="34174" x="7773988" y="4073525"/>
          <p14:tracePt t="34190" x="7773988" y="4083050"/>
          <p14:tracePt t="34198" x="7800975" y="4100513"/>
          <p14:tracePt t="34206" x="7853363" y="4100513"/>
          <p14:tracePt t="34214" x="7907338" y="4100513"/>
          <p14:tracePt t="34222" x="7986713" y="4100513"/>
          <p14:tracePt t="34230" x="8039100" y="4100513"/>
          <p14:tracePt t="34238" x="8128000" y="4073525"/>
          <p14:tracePt t="34246" x="8207375" y="4065588"/>
          <p14:tracePt t="34261" x="8242300" y="4048125"/>
          <p14:tracePt t="34262" x="8286750" y="4011613"/>
          <p14:tracePt t="34270" x="8304213" y="3994150"/>
          <p14:tracePt t="34278" x="8331200" y="3976688"/>
          <p14:tracePt t="34294" x="8331200" y="3949700"/>
          <p14:tracePt t="34302" x="8304213" y="3924300"/>
          <p14:tracePt t="34310" x="8278813" y="3897313"/>
          <p14:tracePt t="34318" x="8207375" y="3870325"/>
          <p14:tracePt t="34326" x="8172450" y="3862388"/>
          <p14:tracePt t="34334" x="8137525" y="3862388"/>
          <p14:tracePt t="34343" x="8083550" y="3862388"/>
          <p14:tracePt t="34351" x="8048625" y="3862388"/>
          <p14:tracePt t="34358" x="7996238" y="3862388"/>
          <p14:tracePt t="34367" x="7942263" y="3862388"/>
          <p14:tracePt t="34374" x="7907338" y="3862388"/>
          <p14:tracePt t="34383" x="7862888" y="3879850"/>
          <p14:tracePt t="34390" x="7835900" y="3914775"/>
          <p14:tracePt t="34399" x="7835900" y="3968750"/>
          <p14:tracePt t="34407" x="7835900" y="4003675"/>
          <p14:tracePt t="34414" x="7835900" y="4011613"/>
          <p14:tracePt t="34422" x="7835900" y="4030663"/>
          <p14:tracePt t="34431" x="7845425" y="4073525"/>
          <p14:tracePt t="34438" x="7872413" y="4092575"/>
          <p14:tracePt t="34446" x="7880350" y="4092575"/>
          <p14:tracePt t="34454" x="7924800" y="4110038"/>
          <p14:tracePt t="34462" x="7951788" y="4135438"/>
          <p14:tracePt t="34471" x="8004175" y="4135438"/>
          <p14:tracePt t="34478" x="8048625" y="4135438"/>
          <p14:tracePt t="34486" x="8118475" y="4135438"/>
          <p14:tracePt t="34494" x="8172450" y="4135438"/>
          <p14:tracePt t="34503" x="8207375" y="4135438"/>
          <p14:tracePt t="34510" x="8251825" y="4127500"/>
          <p14:tracePt t="34518" x="8269288" y="4117975"/>
          <p14:tracePt t="34526" x="8278813" y="4110038"/>
          <p14:tracePt t="34535" x="8278813" y="4100513"/>
          <p14:tracePt t="34542" x="8278813" y="4073525"/>
          <p14:tracePt t="34550" x="8278813" y="4038600"/>
          <p14:tracePt t="34559" x="8278813" y="4030663"/>
          <p14:tracePt t="34566" x="8278813" y="4021138"/>
          <p14:tracePt t="34575" x="8251825" y="3986213"/>
          <p14:tracePt t="34582" x="8242300" y="3959225"/>
          <p14:tracePt t="34590" x="8234363" y="3949700"/>
          <p14:tracePt t="34598" x="8199438" y="3949700"/>
          <p14:tracePt t="34606" x="8189913" y="3949700"/>
          <p14:tracePt t="34614" x="8154988" y="3949700"/>
          <p14:tracePt t="34623" x="8137525" y="3949700"/>
          <p14:tracePt t="34630" x="8093075" y="3968750"/>
          <p14:tracePt t="34638" x="8075613" y="3994150"/>
          <p14:tracePt t="34646" x="8048625" y="4021138"/>
          <p14:tracePt t="34654" x="8031163" y="4073525"/>
          <p14:tracePt t="34662" x="8021638" y="4092575"/>
          <p14:tracePt t="34670" x="8021638" y="4117975"/>
          <p14:tracePt t="34678" x="8021638" y="4135438"/>
          <p14:tracePt t="34686" x="8021638" y="4162425"/>
          <p14:tracePt t="34694" x="8039100" y="4171950"/>
          <p14:tracePt t="34702" x="8056563" y="4179888"/>
          <p14:tracePt t="34710" x="8075613" y="4179888"/>
          <p14:tracePt t="34718" x="8145463" y="4179888"/>
          <p14:tracePt t="34727" x="8180388" y="4179888"/>
          <p14:tracePt t="34734" x="8251825" y="4179888"/>
          <p14:tracePt t="34743" x="8286750" y="4179888"/>
          <p14:tracePt t="34750" x="8321675" y="4179888"/>
          <p14:tracePt t="34759" x="8366125" y="4179888"/>
          <p14:tracePt t="34767" x="8402638" y="4135438"/>
          <p14:tracePt t="34775" x="8420100" y="4100513"/>
          <p14:tracePt t="34783" x="8428038" y="4065588"/>
          <p14:tracePt t="34790" x="8428038" y="4030663"/>
          <p14:tracePt t="34799" x="8428038" y="3976688"/>
          <p14:tracePt t="34806" x="8428038" y="3941763"/>
          <p14:tracePt t="34814" x="8428038" y="3887788"/>
          <p14:tracePt t="34823" x="8393113" y="3808413"/>
          <p14:tracePt t="34830" x="8366125" y="3790950"/>
          <p14:tracePt t="34838" x="8348663" y="3765550"/>
          <p14:tracePt t="34846" x="8331200" y="3756025"/>
          <p14:tracePt t="34854" x="8321675" y="3756025"/>
          <p14:tracePt t="34862" x="8313738" y="3756025"/>
          <p14:tracePt t="34870" x="8278813" y="3756025"/>
          <p14:tracePt t="34878" x="8259763" y="3783013"/>
          <p14:tracePt t="34887" x="8216900" y="3835400"/>
          <p14:tracePt t="34894" x="8199438" y="3887788"/>
          <p14:tracePt t="34902" x="8189913" y="3941763"/>
          <p14:tracePt t="34910" x="8172450" y="4021138"/>
          <p14:tracePt t="34918" x="8172450" y="4038600"/>
          <p14:tracePt t="34926" x="8172450" y="4092575"/>
          <p14:tracePt t="34934" x="8172450" y="4100513"/>
          <p14:tracePt t="34943" x="8172450" y="4110038"/>
          <p14:tracePt t="34951" x="8172450" y="4117975"/>
          <p14:tracePt t="34959" x="8172450" y="4144963"/>
          <p14:tracePt t="34966" x="8199438" y="4144963"/>
          <p14:tracePt t="34974" x="8216900" y="4144963"/>
          <p14:tracePt t="34983" x="8269288" y="4144963"/>
          <p14:tracePt t="34990" x="8321675" y="4144963"/>
          <p14:tracePt t="34998" x="8375650" y="4144963"/>
          <p14:tracePt t="35006" x="8428038" y="4127500"/>
          <p14:tracePt t="35014" x="8462963" y="4110038"/>
          <p14:tracePt t="35022" x="8524875" y="4065588"/>
          <p14:tracePt t="35031" x="8561388" y="4030663"/>
          <p14:tracePt t="35038" x="8605838" y="3968750"/>
          <p14:tracePt t="35046" x="8605838" y="3949700"/>
          <p14:tracePt t="35054" x="8605838" y="3924300"/>
          <p14:tracePt t="35062" x="8605838" y="3887788"/>
          <p14:tracePt t="35071" x="8605838" y="3862388"/>
          <p14:tracePt t="35078" x="8605838" y="3827463"/>
          <p14:tracePt t="35086" x="8586788" y="3790950"/>
          <p14:tracePt t="35094" x="8578850" y="3790950"/>
          <p14:tracePt t="35103" x="8534400" y="3790950"/>
          <p14:tracePt t="35110" x="8482013" y="3790950"/>
          <p14:tracePt t="35118" x="8428038" y="3790950"/>
          <p14:tracePt t="35126" x="8340725" y="3800475"/>
          <p14:tracePt t="35135" x="8216900" y="3887788"/>
          <p14:tracePt t="35142" x="8128000" y="3968750"/>
          <p14:tracePt t="35150" x="8048625" y="4056063"/>
          <p14:tracePt t="35159" x="7959725" y="4162425"/>
          <p14:tracePt t="35167" x="7915275" y="4224338"/>
          <p14:tracePt t="35174" x="7915275" y="4259263"/>
          <p14:tracePt t="35182" x="7907338" y="4286250"/>
          <p14:tracePt t="35190" x="7907338" y="4295775"/>
          <p14:tracePt t="35199" x="7907338" y="4303713"/>
          <p14:tracePt t="35207" x="7907338" y="4313238"/>
          <p14:tracePt t="35215" x="7924800" y="4313238"/>
          <p14:tracePt t="35222" x="7959725" y="4313238"/>
          <p14:tracePt t="35230" x="8013700" y="4313238"/>
          <p14:tracePt t="35239" x="8083550" y="4313238"/>
          <p14:tracePt t="35247" x="8118475" y="4313238"/>
          <p14:tracePt t="35254" x="8189913" y="4295775"/>
          <p14:tracePt t="35262" x="8269288" y="4259263"/>
          <p14:tracePt t="35271" x="8348663" y="4214813"/>
          <p14:tracePt t="35278" x="8383588" y="4189413"/>
          <p14:tracePt t="35286" x="8428038" y="4144963"/>
          <p14:tracePt t="35294" x="8455025" y="4117975"/>
          <p14:tracePt t="35303" x="8462963" y="4100513"/>
          <p14:tracePt t="35310" x="8462963" y="4073525"/>
          <p14:tracePt t="35318" x="8462963" y="4056063"/>
          <p14:tracePt t="35326" x="8462963" y="4048125"/>
          <p14:tracePt t="35335" x="8437563" y="4011613"/>
          <p14:tracePt t="35350" x="8383588" y="4011613"/>
          <p14:tracePt t="35359" x="8331200" y="4011613"/>
          <p14:tracePt t="35366" x="8286750" y="4011613"/>
          <p14:tracePt t="35375" x="8216900" y="4011613"/>
          <p14:tracePt t="35382" x="8145463" y="4011613"/>
          <p14:tracePt t="35390" x="8066088" y="4011613"/>
          <p14:tracePt t="35399" x="8013700" y="4056063"/>
          <p14:tracePt t="35406" x="7969250" y="4083050"/>
          <p14:tracePt t="35414" x="7942263" y="4110038"/>
          <p14:tracePt t="35422" x="7924800" y="4152900"/>
          <p14:tracePt t="35430" x="7907338" y="4171950"/>
          <p14:tracePt t="35438" x="7907338" y="4179888"/>
          <p14:tracePt t="35446" x="7907338" y="4214813"/>
          <p14:tracePt t="35454" x="7915275" y="4241800"/>
          <p14:tracePt t="35463" x="7934325" y="4268788"/>
          <p14:tracePt t="35470" x="7942263" y="4276725"/>
          <p14:tracePt t="35478" x="7969250" y="4286250"/>
          <p14:tracePt t="35486" x="8021638" y="4286250"/>
          <p14:tracePt t="35494" x="8056563" y="4286250"/>
          <p14:tracePt t="35502" x="8110538" y="4286250"/>
          <p14:tracePt t="35510" x="8162925" y="4286250"/>
          <p14:tracePt t="35518" x="8207375" y="4286250"/>
          <p14:tracePt t="35526" x="8234363" y="4286250"/>
          <p14:tracePt t="35534" x="8286750" y="4251325"/>
          <p14:tracePt t="35542" x="8348663" y="4206875"/>
          <p14:tracePt t="35551" x="8358188" y="4197350"/>
          <p14:tracePt t="35559" x="8383588" y="4179888"/>
          <p14:tracePt t="35567" x="8383588" y="4152900"/>
          <p14:tracePt t="35575" x="8383588" y="4144963"/>
          <p14:tracePt t="35582" x="8383588" y="4110038"/>
          <p14:tracePt t="35590" x="8383588" y="4092575"/>
          <p14:tracePt t="35599" x="8348663" y="4048125"/>
          <p14:tracePt t="35606" x="8321675" y="4030663"/>
          <p14:tracePt t="35615" x="8286750" y="4011613"/>
          <p14:tracePt t="35622" x="8251825" y="3986213"/>
          <p14:tracePt t="35631" x="8242300" y="3986213"/>
          <p14:tracePt t="35638" x="8216900" y="3976688"/>
          <p14:tracePt t="35647" x="8180388" y="3976688"/>
          <p14:tracePt t="35655" x="8154988" y="3976688"/>
          <p14:tracePt t="35662" x="8118475" y="3976688"/>
          <p14:tracePt t="35670" x="8083550" y="3976688"/>
          <p14:tracePt t="35678" x="8056563" y="3994150"/>
          <p14:tracePt t="35686" x="8039100" y="4021138"/>
          <p14:tracePt t="35694" x="8021638" y="4038600"/>
          <p14:tracePt t="35702" x="8021638" y="4065588"/>
          <p14:tracePt t="35710" x="8021638" y="4100513"/>
          <p14:tracePt t="35719" x="8021638" y="4117975"/>
          <p14:tracePt t="35726" x="8021638" y="4171950"/>
          <p14:tracePt t="35734" x="8021638" y="4206875"/>
          <p14:tracePt t="35742" x="8021638" y="4224338"/>
          <p14:tracePt t="35751" x="8039100" y="4241800"/>
          <p14:tracePt t="35758" x="8056563" y="4251325"/>
          <p14:tracePt t="35766" x="8101013" y="4276725"/>
          <p14:tracePt t="35775" x="8154988" y="4295775"/>
          <p14:tracePt t="35782" x="8172450" y="4295775"/>
          <p14:tracePt t="35790" x="8224838" y="4295775"/>
          <p14:tracePt t="35798" x="8296275" y="4295775"/>
          <p14:tracePt t="35806" x="8348663" y="4286250"/>
          <p14:tracePt t="35814" x="8383588" y="4276725"/>
          <p14:tracePt t="35822" x="8455025" y="4251325"/>
          <p14:tracePt t="35830" x="8482013" y="4224338"/>
          <p14:tracePt t="35838" x="8507413" y="4197350"/>
          <p14:tracePt t="35846" x="8507413" y="4171950"/>
          <p14:tracePt t="35854" x="8507413" y="4152900"/>
          <p14:tracePt t="35862" x="8507413" y="4117975"/>
          <p14:tracePt t="35870" x="8507413" y="4092575"/>
          <p14:tracePt t="35878" x="8489950" y="4038600"/>
          <p14:tracePt t="35886" x="8428038" y="3994150"/>
          <p14:tracePt t="35894" x="8348663" y="3949700"/>
          <p14:tracePt t="35902" x="8296275" y="3932238"/>
          <p14:tracePt t="35910" x="8234363" y="3887788"/>
          <p14:tracePt t="35918" x="8162925" y="3887788"/>
          <p14:tracePt t="35926" x="8128000" y="3887788"/>
          <p14:tracePt t="35934" x="8056563" y="3887788"/>
          <p14:tracePt t="35942" x="7986713" y="3887788"/>
          <p14:tracePt t="35951" x="7915275" y="3897313"/>
          <p14:tracePt t="35959" x="7853363" y="3924300"/>
          <p14:tracePt t="35967" x="7845425" y="3949700"/>
          <p14:tracePt t="35975" x="7827963" y="4021138"/>
          <p14:tracePt t="35983" x="7827963" y="4038600"/>
          <p14:tracePt t="35990" x="7827963" y="4092575"/>
          <p14:tracePt t="35998" x="7827963" y="4127500"/>
          <p14:tracePt t="36007" x="7835900" y="4152900"/>
          <p14:tracePt t="36014" x="7872413" y="4179888"/>
          <p14:tracePt t="36022" x="7942263" y="4224338"/>
          <p14:tracePt t="36031" x="7996238" y="4224338"/>
          <p14:tracePt t="36039" x="8083550" y="4224338"/>
          <p14:tracePt t="36046" x="8180388" y="4224338"/>
          <p14:tracePt t="36054" x="8269288" y="4224338"/>
          <p14:tracePt t="36063" x="8383588" y="4224338"/>
          <p14:tracePt t="36070" x="8507413" y="4224338"/>
          <p14:tracePt t="36078" x="8578850" y="4214813"/>
          <p14:tracePt t="36086" x="8658225" y="4179888"/>
          <p14:tracePt t="36095" x="8693150" y="4171950"/>
          <p14:tracePt t="36102" x="8737600" y="4135438"/>
          <p14:tracePt t="36110" x="8747125" y="4110038"/>
          <p14:tracePt t="36118" x="8755063" y="4073525"/>
          <p14:tracePt t="36126" x="8755063" y="4056063"/>
          <p14:tracePt t="36134" x="8755063" y="4030663"/>
          <p14:tracePt t="36142" x="8755063" y="4003675"/>
          <p14:tracePt t="36150" x="8720138" y="3968750"/>
          <p14:tracePt t="36158" x="8675688" y="3941763"/>
          <p14:tracePt t="36167" x="8623300" y="3924300"/>
          <p14:tracePt t="36175" x="8569325" y="3897313"/>
          <p14:tracePt t="36182" x="8534400" y="3897313"/>
          <p14:tracePt t="36191" x="8489950" y="3897313"/>
          <p14:tracePt t="36199" x="8428038" y="3897313"/>
          <p14:tracePt t="36206" x="8375650" y="3897313"/>
          <p14:tracePt t="36214" x="8321675" y="3897313"/>
          <p14:tracePt t="36222" x="8296275" y="3914775"/>
          <p14:tracePt t="36231" x="8259763" y="3949700"/>
          <p14:tracePt t="36238" x="8251825" y="3959225"/>
          <p14:tracePt t="36246" x="8234363" y="3994150"/>
          <p14:tracePt t="36255" x="8234363" y="4003675"/>
          <p14:tracePt t="36262" x="8234363" y="4030663"/>
          <p14:tracePt t="36270" x="8234363" y="4048125"/>
          <p14:tracePt t="36278" x="8234363" y="4056063"/>
          <p14:tracePt t="36286" x="8234363" y="4065588"/>
          <p14:tracePt t="36294" x="8259763" y="4092575"/>
          <p14:tracePt t="36302" x="8278813" y="4092575"/>
          <p14:tracePt t="36310" x="8321675" y="4092575"/>
          <p14:tracePt t="36318" x="8366125" y="4092575"/>
          <p14:tracePt t="36326" x="8420100" y="4092575"/>
          <p14:tracePt t="36334" x="8472488" y="4092575"/>
          <p14:tracePt t="36342" x="8507413" y="4092575"/>
          <p14:tracePt t="36350" x="8543925" y="4092575"/>
          <p14:tracePt t="36358" x="8569325" y="4083050"/>
          <p14:tracePt t="36366" x="8578850" y="4065588"/>
          <p14:tracePt t="36375" x="8605838" y="4038600"/>
          <p14:tracePt t="36383" x="8605838" y="4003675"/>
          <p14:tracePt t="36390" x="8605838" y="3976688"/>
          <p14:tracePt t="36398" x="8605838" y="3932238"/>
          <p14:tracePt t="36406" x="8569325" y="3852863"/>
          <p14:tracePt t="36414" x="8534400" y="3827463"/>
          <p14:tracePt t="36423" x="8455025" y="3765550"/>
          <p14:tracePt t="36430" x="8393113" y="3721100"/>
          <p14:tracePt t="36438" x="8340725" y="3694113"/>
          <p14:tracePt t="36447" x="8304213" y="3684588"/>
          <p14:tracePt t="36455" x="8251825" y="3684588"/>
          <p14:tracePt t="36463" x="8224838" y="3684588"/>
          <p14:tracePt t="36470" x="8189913" y="3684588"/>
          <p14:tracePt t="36478" x="8154988" y="3684588"/>
          <p14:tracePt t="36487" x="8128000" y="3684588"/>
          <p14:tracePt t="36494" x="8101013" y="3738563"/>
          <p14:tracePt t="36502" x="8101013" y="3773488"/>
          <p14:tracePt t="36510" x="8075613" y="3835400"/>
          <p14:tracePt t="36518" x="8075613" y="3870325"/>
          <p14:tracePt t="36526" x="8075613" y="3906838"/>
          <p14:tracePt t="36534" x="8093075" y="3941763"/>
          <p14:tracePt t="36541" x="8118475" y="3986213"/>
          <p14:tracePt t="36551" x="8154988" y="4011613"/>
          <p14:tracePt t="36558" x="8216900" y="4038600"/>
          <p14:tracePt t="36566" x="8251825" y="4048125"/>
          <p14:tracePt t="36575" x="8321675" y="4065588"/>
          <p14:tracePt t="36583" x="8393113" y="4073525"/>
          <p14:tracePt t="36591" x="8437563" y="4073525"/>
          <p14:tracePt t="36598" x="8482013" y="4073525"/>
          <p14:tracePt t="36606" x="8534400" y="4073525"/>
          <p14:tracePt t="36615" x="8586788" y="4073525"/>
          <p14:tracePt t="36622" x="8613775" y="4073525"/>
          <p14:tracePt t="36630" x="8623300" y="4073525"/>
          <p14:tracePt t="36637" x="8631238" y="4065588"/>
          <p14:tracePt t="36647" x="8631238" y="4056063"/>
          <p14:tracePt t="36654" x="8631238" y="4038600"/>
          <p14:tracePt t="36662" x="8631238" y="4011613"/>
          <p14:tracePt t="36670" x="8631238" y="3994150"/>
          <p14:tracePt t="36679" x="8631238" y="3986213"/>
          <p14:tracePt t="36686" x="8623300" y="3949700"/>
          <p14:tracePt t="36694" x="8586788" y="3924300"/>
          <p14:tracePt t="36702" x="8578850" y="3924300"/>
          <p14:tracePt t="36710" x="8534400" y="3924300"/>
          <p14:tracePt t="36718" x="8499475" y="3906838"/>
          <p14:tracePt t="36726" x="8472488" y="3906838"/>
          <p14:tracePt t="36735" x="8437563" y="3906838"/>
          <p14:tracePt t="36742" x="8402638" y="3906838"/>
          <p14:tracePt t="36750" x="8348663" y="3906838"/>
          <p14:tracePt t="36758" x="8313738" y="3906838"/>
          <p14:tracePt t="36767" x="8269288" y="3914775"/>
          <p14:tracePt t="36774" x="8199438" y="3941763"/>
          <p14:tracePt t="36783" x="8162925" y="3959225"/>
          <p14:tracePt t="36791" x="8110538" y="3986213"/>
          <p14:tracePt t="36798" x="8066088" y="4011613"/>
          <p14:tracePt t="36806" x="8056563" y="4021138"/>
          <p14:tracePt t="36814" x="8056563" y="4056063"/>
          <p14:tracePt t="36822" x="8056563" y="4073525"/>
          <p14:tracePt t="36831" x="8056563" y="4083050"/>
          <p14:tracePt t="36838" x="8056563" y="4100513"/>
          <p14:tracePt t="36847" x="8056563" y="4117975"/>
          <p14:tracePt t="36854" x="8056563" y="4127500"/>
          <p14:tracePt t="36862" x="8110538" y="4144963"/>
          <p14:tracePt t="36878" x="8162925" y="4144963"/>
          <p14:tracePt t="36886" x="8207375" y="4144963"/>
          <p14:tracePt t="36894" x="8234363" y="4144963"/>
          <p14:tracePt t="36902" x="8304213" y="4144963"/>
          <p14:tracePt t="36910" x="8375650" y="4144963"/>
          <p14:tracePt t="36918" x="8428038" y="4144963"/>
          <p14:tracePt t="36926" x="8507413" y="4073525"/>
          <p14:tracePt t="36934" x="8569325" y="4011613"/>
          <p14:tracePt t="36942" x="8578850" y="4003675"/>
          <p14:tracePt t="36950" x="8596313" y="3968750"/>
          <p14:tracePt t="36958" x="8596313" y="3949700"/>
          <p14:tracePt t="36967" x="8596313" y="3897313"/>
          <p14:tracePt t="36974" x="8596313" y="3862388"/>
          <p14:tracePt t="36982" x="8569325" y="3808413"/>
          <p14:tracePt t="36991" x="8516938" y="3765550"/>
          <p14:tracePt t="36998" x="8472488" y="3738563"/>
          <p14:tracePt t="37007" x="8437563" y="3738563"/>
          <p14:tracePt t="37014" x="8366125" y="3738563"/>
          <p14:tracePt t="37022" x="8321675" y="3738563"/>
          <p14:tracePt t="37031" x="8278813" y="3738563"/>
          <p14:tracePt t="37038" x="8216900" y="3738563"/>
          <p14:tracePt t="37046" x="8154988" y="3773488"/>
          <p14:tracePt t="37054" x="8093075" y="3817938"/>
          <p14:tracePt t="37063" x="8031163" y="3897313"/>
          <p14:tracePt t="37070" x="7996238" y="3959225"/>
          <p14:tracePt t="37078" x="7986713" y="3994150"/>
          <p14:tracePt t="37086" x="7986713" y="4048125"/>
          <p14:tracePt t="37094" x="7986713" y="4083050"/>
          <p14:tracePt t="37102" x="7986713" y="4100513"/>
          <p14:tracePt t="37110" x="7986713" y="4117975"/>
          <p14:tracePt t="37118" x="7996238" y="4135438"/>
          <p14:tracePt t="37126" x="8021638" y="4144963"/>
          <p14:tracePt t="37134" x="8093075" y="4144963"/>
          <p14:tracePt t="37142" x="8128000" y="4144963"/>
          <p14:tracePt t="37151" x="8199438" y="4179888"/>
          <p14:tracePt t="37158" x="8269288" y="4179888"/>
          <p14:tracePt t="37167" x="8383588" y="4179888"/>
          <p14:tracePt t="37174" x="8455025" y="4179888"/>
          <p14:tracePt t="37183" x="8578850" y="4152900"/>
          <p14:tracePt t="37191" x="8658225" y="4135438"/>
          <p14:tracePt t="37198" x="8693150" y="4100513"/>
          <p14:tracePt t="37206" x="8755063" y="4038600"/>
          <p14:tracePt t="37214" x="8755063" y="4021138"/>
          <p14:tracePt t="37222" x="8755063" y="3994150"/>
          <p14:tracePt t="37230" x="8755063" y="3986213"/>
          <p14:tracePt t="37238" x="8755063" y="3949700"/>
          <p14:tracePt t="37246" x="8728075" y="3906838"/>
          <p14:tracePt t="37254" x="8675688" y="3870325"/>
          <p14:tracePt t="37262" x="8613775" y="3835400"/>
          <p14:tracePt t="37270" x="8561388" y="3827463"/>
          <p14:tracePt t="37291" x="8489950" y="3827463"/>
          <p14:tracePt t="37294" x="8420100" y="3827463"/>
          <p14:tracePt t="37302" x="8402638" y="3827463"/>
          <p14:tracePt t="37310" x="8358188" y="3827463"/>
          <p14:tracePt t="37318" x="8304213" y="3862388"/>
          <p14:tracePt t="37326" x="8259763" y="3897313"/>
          <p14:tracePt t="37334" x="8199438" y="3986213"/>
          <p14:tracePt t="37342" x="8199438" y="4003675"/>
          <p14:tracePt t="37350" x="8199438" y="4056063"/>
          <p14:tracePt t="37358" x="8199438" y="4065588"/>
          <p14:tracePt t="37366" x="8199438" y="4073525"/>
          <p14:tracePt t="37374" x="8216900" y="4127500"/>
          <p14:tracePt t="37383" x="8224838" y="4135438"/>
          <p14:tracePt t="37391" x="8269288" y="4144963"/>
          <p14:tracePt t="37398" x="8304213" y="4171950"/>
          <p14:tracePt t="37407" x="8331200" y="4179888"/>
          <p14:tracePt t="37414" x="8383588" y="4179888"/>
          <p14:tracePt t="37423" x="8437563" y="4197350"/>
          <p14:tracePt t="37430" x="8507413" y="4197350"/>
          <p14:tracePt t="37438" x="8543925" y="4197350"/>
          <p14:tracePt t="37447" x="8596313" y="4197350"/>
          <p14:tracePt t="37455" x="8631238" y="4197350"/>
          <p14:tracePt t="37462" x="8658225" y="4197350"/>
          <p14:tracePt t="37470" x="8675688" y="4179888"/>
          <p14:tracePt t="37478" x="8675688" y="4171950"/>
          <p14:tracePt t="37486" x="8702675" y="4135438"/>
          <p14:tracePt t="37494" x="8702675" y="4127500"/>
          <p14:tracePt t="37502" x="8702675" y="4110038"/>
          <p14:tracePt t="37510" x="8702675" y="4065588"/>
          <p14:tracePt t="37519" x="8702675" y="4048125"/>
          <p14:tracePt t="37526" x="8685213" y="3994150"/>
          <p14:tracePt t="37534" x="8658225" y="3968750"/>
          <p14:tracePt t="37542" x="8623300" y="3924300"/>
          <p14:tracePt t="37551" x="8578850" y="3914775"/>
          <p14:tracePt t="37558" x="8561388" y="3906838"/>
          <p14:tracePt t="37566" x="8516938" y="3906838"/>
          <p14:tracePt t="37574" x="8499475" y="3906838"/>
          <p14:tracePt t="37582" x="8462963" y="3906838"/>
          <p14:tracePt t="37590" x="8410575" y="3906838"/>
          <p14:tracePt t="37598" x="8375650" y="3906838"/>
          <p14:tracePt t="37607" x="8340725" y="3906838"/>
          <p14:tracePt t="37614" x="8313738" y="3906838"/>
          <p14:tracePt t="37622" x="8269288" y="3941763"/>
          <p14:tracePt t="37630" x="8259763" y="3959225"/>
          <p14:tracePt t="37637" x="8251825" y="4003675"/>
          <p14:tracePt t="37646" x="8251825" y="4011613"/>
          <p14:tracePt t="37654" x="8251825" y="4030663"/>
          <p14:tracePt t="37662" x="8251825" y="4038600"/>
          <p14:tracePt t="37671" x="8251825" y="4065588"/>
          <p14:tracePt t="37678" x="8251825" y="4100513"/>
          <p14:tracePt t="37686" x="8269288" y="4110038"/>
          <p14:tracePt t="37694" x="8286750" y="4135438"/>
          <p14:tracePt t="37702" x="8286750" y="4152900"/>
          <p14:tracePt t="37710" x="8296275" y="4162425"/>
          <p14:tracePt t="37718" x="8321675" y="4171950"/>
          <p14:tracePt t="37726" x="8331200" y="4189413"/>
          <p14:tracePt t="37735" x="8340725" y="4206875"/>
          <p14:tracePt t="37871" x="8358188" y="4206875"/>
          <p14:tracePt t="37926" x="8375650" y="4206875"/>
          <p14:tracePt t="37983" x="8366125" y="4197350"/>
          <p14:tracePt t="38095" x="8358188" y="4189413"/>
          <p14:tracePt t="38166" x="8348663" y="4179888"/>
          <p14:tracePt t="38182" x="8340725" y="4162425"/>
          <p14:tracePt t="38190" x="8331200" y="4162425"/>
          <p14:tracePt t="38198" x="8321675" y="4152900"/>
          <p14:tracePt t="38207" x="8313738" y="4144963"/>
          <p14:tracePt t="38214" x="8304213" y="4127500"/>
          <p14:tracePt t="38223" x="8259763" y="4083050"/>
          <p14:tracePt t="38230" x="8224838" y="3986213"/>
          <p14:tracePt t="38239" x="8162925" y="3906838"/>
          <p14:tracePt t="38246" x="8162925" y="3879850"/>
          <p14:tracePt t="38772" x="8172450" y="3887788"/>
          <p14:tracePt t="38772" x="8180388" y="3887788"/>
          <p14:tracePt t="38772" x="8189913" y="3887788"/>
          <p14:tracePt t="38772" x="8224838" y="3887788"/>
          <p14:tracePt t="38772" x="8234363" y="3887788"/>
          <p14:tracePt t="38772" x="8269288" y="3887788"/>
          <p14:tracePt t="38772" x="8278813" y="3887788"/>
          <p14:tracePt t="38772" x="8296275" y="3887788"/>
          <p14:tracePt t="38772" x="8304213" y="3897313"/>
          <p14:tracePt t="38772" x="8340725" y="3914775"/>
          <p14:tracePt t="38772" x="8348663" y="3924300"/>
          <p14:tracePt t="38772" x="8366125" y="3932238"/>
          <p14:tracePt t="38772" x="8375650" y="3932238"/>
          <p14:tracePt t="38772" x="8393113" y="3941763"/>
          <p14:tracePt t="38772" x="8402638" y="3941763"/>
          <p14:tracePt t="38772" x="8428038" y="3949700"/>
          <p14:tracePt t="38772" x="8437563" y="3949700"/>
          <p14:tracePt t="38772" x="8455025" y="3968750"/>
          <p14:tracePt t="38772" x="8482013" y="3976688"/>
          <p14:tracePt t="38772" x="8489950" y="3986213"/>
          <p14:tracePt t="38772" x="8499475" y="3986213"/>
          <p14:tracePt t="38772" x="8516938" y="3994150"/>
          <p14:tracePt t="38772" x="8534400" y="3994150"/>
          <p14:tracePt t="38772" x="8543925" y="3994150"/>
          <p14:tracePt t="38772" x="8551863" y="3994150"/>
          <p14:tracePt t="38772" x="8561388" y="3994150"/>
          <p14:tracePt t="38772" x="8569325" y="4003675"/>
          <p14:tracePt t="38772" x="8578850" y="4003675"/>
          <p14:tracePt t="38772" x="8569325" y="4021138"/>
          <p14:tracePt t="38772" x="8561388" y="4030663"/>
          <p14:tracePt t="38772" x="8543925" y="4038600"/>
          <p14:tracePt t="38772" x="8534400" y="4048125"/>
          <p14:tracePt t="38772" x="8534400" y="4065588"/>
          <p14:tracePt t="38772" x="8534400" y="4092575"/>
          <p14:tracePt t="38772" x="8534400" y="4100513"/>
          <p14:tracePt t="38772" x="8534400" y="4117975"/>
          <p14:tracePt t="38772" x="8534400" y="4144963"/>
          <p14:tracePt t="38772" x="8534400" y="4152900"/>
          <p14:tracePt t="38772" x="8534400" y="4171950"/>
          <p14:tracePt t="38772" x="8534400" y="4179888"/>
          <p14:tracePt t="38772" x="8543925" y="4206875"/>
          <p14:tracePt t="38772" x="8551863" y="4224338"/>
          <p14:tracePt t="38772" x="8561388" y="4241800"/>
          <p14:tracePt t="38772" x="8569325" y="4251325"/>
          <p14:tracePt t="38772" x="8578850" y="4259263"/>
          <p14:tracePt t="38772" x="8586788" y="4268788"/>
          <p14:tracePt t="38772" x="8596313" y="4268788"/>
          <p14:tracePt t="38772" x="8613775" y="4268788"/>
          <p14:tracePt t="38772" x="8613775" y="4259263"/>
          <p14:tracePt t="38772" x="8613775" y="4251325"/>
          <p14:tracePt t="38772" x="8605838" y="4233863"/>
          <p14:tracePt t="38772" x="8596313" y="4224338"/>
          <p14:tracePt t="38772" x="8586788" y="4214813"/>
          <p14:tracePt t="38772" x="8578850" y="4206875"/>
          <p14:tracePt t="38772" x="8569325" y="4197350"/>
          <p14:tracePt t="38772" x="8569325" y="4189413"/>
          <p14:tracePt t="38772" x="8569325" y="4179888"/>
          <p14:tracePt t="38772" x="8569325" y="4152900"/>
          <p14:tracePt t="38772" x="8561388" y="4144963"/>
          <p14:tracePt t="38772" x="8551863" y="4135438"/>
          <p14:tracePt t="38772" x="8551863" y="4127500"/>
          <p14:tracePt t="38772" x="8543925" y="4117975"/>
          <p14:tracePt t="38772" x="8516938" y="4100513"/>
          <p14:tracePt t="38772" x="8499475" y="4100513"/>
          <p14:tracePt t="38772" x="8445500" y="4100513"/>
          <p14:tracePt t="38772" x="8410575" y="4100513"/>
          <p14:tracePt t="38772" x="8402638" y="4083050"/>
          <p14:tracePt t="38772" x="8366125" y="4083050"/>
          <p14:tracePt t="38772" x="8251825" y="4021138"/>
          <p14:tracePt t="38772" x="8234363" y="4021138"/>
          <p14:tracePt t="38772" x="8172450" y="3976688"/>
          <p14:tracePt t="38772" x="8145463" y="3924300"/>
          <p14:tracePt t="38772" x="8145463" y="3932238"/>
          <p14:tracePt t="38772" x="8154988" y="4003675"/>
          <p14:tracePt t="38772" x="8154988" y="4048125"/>
          <p14:tracePt t="38772" x="8172450" y="4048125"/>
          <p14:tracePt t="38772" x="8199438" y="4048125"/>
          <p14:tracePt t="38772" x="8207375" y="4048125"/>
          <p14:tracePt t="38772" x="8216900" y="4048125"/>
          <p14:tracePt t="38772" x="8224838" y="4048125"/>
          <p14:tracePt t="38772" x="8234363" y="4048125"/>
          <p14:tracePt t="38772" x="8242300" y="4048125"/>
          <p14:tracePt t="38772" x="8269288" y="4021138"/>
          <p14:tracePt t="38772" x="8278813" y="4011613"/>
          <p14:tracePt t="38772" x="8296275" y="4003675"/>
          <p14:tracePt t="38772" x="8304213" y="4003675"/>
          <p14:tracePt t="38772" x="8321675" y="3994150"/>
          <p14:tracePt t="38772" x="8331200" y="3994150"/>
          <p14:tracePt t="38772" x="8340725" y="3976688"/>
          <p14:tracePt t="38772" x="8340725" y="3968750"/>
          <p14:tracePt t="38772" x="8304213" y="3968750"/>
          <p14:tracePt t="38772" x="8234363" y="3968750"/>
          <p14:tracePt t="38772" x="8110538" y="3932238"/>
          <p14:tracePt t="38772" x="7924800" y="3879850"/>
          <p14:tracePt t="38772" x="7872413" y="3870325"/>
          <p14:tracePt t="38772" x="7862888" y="3870325"/>
          <p14:tracePt t="38772" x="7853363" y="3870325"/>
          <p14:tracePt t="38772" x="7872413" y="3870325"/>
          <p14:tracePt t="38772" x="7880350" y="3870325"/>
          <p14:tracePt t="38772" x="7907338" y="3870325"/>
          <p14:tracePt t="38772" x="7915275" y="3870325"/>
          <p14:tracePt t="38772" x="7934325" y="3870325"/>
          <p14:tracePt t="38772" x="7959725" y="3879850"/>
          <p14:tracePt t="38772" x="7986713" y="3879850"/>
          <p14:tracePt t="38772" x="8004175" y="3887788"/>
          <p14:tracePt t="38772" x="8013700" y="3887788"/>
          <p14:tracePt t="38772" x="8021638" y="3906838"/>
          <p14:tracePt t="38772" x="8039100" y="3906838"/>
          <p14:tracePt t="38772" x="8048625" y="3906838"/>
          <p14:tracePt t="38772" x="8056563" y="3914775"/>
          <p14:tracePt t="38772" x="8066088" y="3924300"/>
          <p14:tracePt t="38772" x="8075613" y="3932238"/>
          <p14:tracePt t="38772" x="8083550" y="3932238"/>
          <p14:tracePt t="38772" x="8093075" y="3932238"/>
          <p14:tracePt t="38772" x="8101013" y="3941763"/>
          <p14:tracePt t="38772" x="8110538" y="3941763"/>
          <p14:tracePt t="38772" x="8128000" y="3949700"/>
          <p14:tracePt t="38772" x="8128000" y="3959225"/>
          <p14:tracePt t="38772" x="8128000" y="3968750"/>
          <p14:tracePt t="38772" x="8137525" y="3976688"/>
          <p14:tracePt t="38772" x="8145463" y="3976688"/>
          <p14:tracePt t="38772" x="8154988" y="3994150"/>
          <p14:tracePt t="38772" x="8162925" y="4003675"/>
          <p14:tracePt t="38772" x="8172450" y="4011613"/>
          <p14:tracePt t="38772" x="8180388" y="4030663"/>
          <p14:tracePt t="38772" x="8189913" y="4038600"/>
          <p14:tracePt t="38772" x="8216900" y="4065588"/>
          <p14:tracePt t="38772" x="8224838" y="4083050"/>
          <p14:tracePt t="38772" x="8269288" y="4127500"/>
          <p14:tracePt t="38772" x="8278813" y="4135438"/>
          <p14:tracePt t="38772" x="8313738" y="4171950"/>
          <p14:tracePt t="38772" x="8321675" y="4197350"/>
          <p14:tracePt t="38772" x="8331200" y="4206875"/>
          <p14:tracePt t="38772" x="8340725" y="4214813"/>
          <p14:tracePt t="38772" x="8366125" y="4233863"/>
          <p14:tracePt t="38772" x="8375650" y="4241800"/>
          <p14:tracePt t="38772" x="8383588" y="4259263"/>
          <p14:tracePt t="38772" x="8393113" y="4268788"/>
          <p14:tracePt t="38772" x="8420100" y="4313238"/>
          <p14:tracePt t="38772" x="8428038" y="4321175"/>
          <p14:tracePt t="38772" x="8437563" y="4330700"/>
          <p14:tracePt t="38772" x="8437563" y="4338638"/>
          <p14:tracePt t="38772" x="8437563" y="4357688"/>
          <p14:tracePt t="38772" x="8445500" y="4365625"/>
          <p14:tracePt t="38772" x="8445500" y="4375150"/>
          <p14:tracePt t="38772" x="8472488" y="4392613"/>
          <p14:tracePt t="38772" x="8472488" y="4400550"/>
          <p14:tracePt t="38772" x="8482013" y="4419600"/>
          <p14:tracePt t="38772" x="8482013" y="4437063"/>
          <p14:tracePt t="38772" x="8482013" y="4445000"/>
          <p14:tracePt t="38772" x="8489950" y="4462463"/>
          <p14:tracePt t="38772" x="8489950" y="4479925"/>
          <p14:tracePt t="38772" x="8489950" y="4498975"/>
          <p14:tracePt t="38772" x="8489950" y="4506913"/>
          <p14:tracePt t="38772" x="8489950" y="4498975"/>
          <p14:tracePt t="38772" x="8489950" y="4489450"/>
          <p14:tracePt t="38772" x="8482013" y="4489450"/>
          <p14:tracePt t="38772" x="8472488" y="4479925"/>
          <p14:tracePt t="38772" x="8462963" y="4462463"/>
          <p14:tracePt t="38772" x="8445500" y="4313238"/>
          <p14:tracePt t="38772" x="8445500" y="4303713"/>
          <p14:tracePt t="38772" x="8455025" y="4303713"/>
          <p14:tracePt t="38772" x="8462963" y="4286250"/>
          <p14:tracePt t="38772" x="8462963" y="4276725"/>
          <p14:tracePt t="38772" x="8462963" y="4268788"/>
          <p14:tracePt t="38772" x="8462963" y="4259263"/>
          <p14:tracePt t="38772" x="8455025" y="4251325"/>
          <p14:tracePt t="38772" x="8445500" y="4241800"/>
          <p14:tracePt t="38772" x="8437563" y="4214813"/>
          <p14:tracePt t="38772" x="8410575" y="4206875"/>
          <p14:tracePt t="38772" x="8402638" y="4197350"/>
          <p14:tracePt t="38772" x="8393113" y="4189413"/>
          <p14:tracePt t="38772" x="8383588" y="4189413"/>
          <p14:tracePt t="38772" x="8375650" y="4189413"/>
          <p14:tracePt t="38772" x="8358188" y="4179888"/>
          <p14:tracePt t="38772" x="8348663" y="4171950"/>
          <p14:tracePt t="38772" x="8331200" y="4171950"/>
          <p14:tracePt t="38772" x="8321675" y="4171950"/>
          <p14:tracePt t="38772" x="8313738" y="4162425"/>
          <p14:tracePt t="38772" x="8304213" y="4162425"/>
          <p14:tracePt t="38772" x="8278813" y="4162425"/>
          <p14:tracePt t="38772" x="8269288" y="4144963"/>
          <p14:tracePt t="38772" x="8259763" y="4144963"/>
          <p14:tracePt t="38772" x="8251825" y="4144963"/>
          <p14:tracePt t="38772" x="8234363" y="4144963"/>
          <p14:tracePt t="38772" x="8224838" y="4135438"/>
          <p14:tracePt t="38772" x="8207375" y="4135438"/>
          <p14:tracePt t="38772" x="8199438" y="4135438"/>
          <p14:tracePt t="38772" x="8180388" y="4135438"/>
          <p14:tracePt t="38772" x="8172450" y="4135438"/>
          <p14:tracePt t="38772" x="8162925" y="4135438"/>
          <p14:tracePt t="38772" x="8154988" y="4135438"/>
          <p14:tracePt t="38772" x="8128000" y="4135438"/>
          <p14:tracePt t="38772" x="8110538" y="4127500"/>
          <p14:tracePt t="38772" x="8101013" y="4117975"/>
          <p14:tracePt t="38772" x="8075613" y="4117975"/>
          <p14:tracePt t="38772" x="8066088" y="4117975"/>
          <p14:tracePt t="38772" x="8056563" y="4117975"/>
          <p14:tracePt t="38772" x="8048625" y="4117975"/>
          <p14:tracePt t="38772" x="8039100" y="4117975"/>
          <p14:tracePt t="38772" x="8031163" y="4117975"/>
          <p14:tracePt t="38772" x="8013700" y="4117975"/>
          <p14:tracePt t="38772" x="8004175" y="4117975"/>
          <p14:tracePt t="38772" x="7986713" y="4117975"/>
          <p14:tracePt t="38772" x="7969250" y="4117975"/>
          <p14:tracePt t="38772" x="7951788" y="4117975"/>
          <p14:tracePt t="38772" x="7934325" y="4117975"/>
          <p14:tracePt t="38772" x="7915275" y="4117975"/>
          <p14:tracePt t="38772" x="7897813" y="4117975"/>
          <p14:tracePt t="38772" x="7889875" y="4117975"/>
          <p14:tracePt t="38772" x="7872413" y="4117975"/>
          <p14:tracePt t="38772" x="7862888" y="4117975"/>
          <p14:tracePt t="38772" x="7853363" y="4117975"/>
          <p14:tracePt t="38772" x="7818438" y="4117975"/>
          <p14:tracePt t="38772" x="7810500" y="4117975"/>
          <p14:tracePt t="38772" x="7800975" y="4117975"/>
          <p14:tracePt t="38772" x="7766050" y="4117975"/>
          <p14:tracePt t="38772" x="7756525" y="4117975"/>
          <p14:tracePt t="38772" x="7748588" y="4117975"/>
          <p14:tracePt t="38772" x="7739063" y="4117975"/>
          <p14:tracePt t="38772" x="7712075" y="4117975"/>
          <p14:tracePt t="38772" x="7704138" y="4117975"/>
          <p14:tracePt t="38772" x="7694613" y="4117975"/>
          <p14:tracePt t="38772" x="7686675" y="4117975"/>
          <p14:tracePt t="38772" x="7669213" y="4117975"/>
          <p14:tracePt t="38772" x="7659688" y="4117975"/>
          <p14:tracePt t="38772" x="7642225" y="4117975"/>
          <p14:tracePt t="38772" x="7632700" y="4117975"/>
          <p14:tracePt t="38772" x="7615238" y="4117975"/>
          <p14:tracePt t="38772" x="7607300" y="4117975"/>
          <p14:tracePt t="38772" x="7597775" y="4110038"/>
          <p14:tracePt t="38772" x="7589838" y="4110038"/>
          <p14:tracePt t="38772" x="7562850" y="4110038"/>
          <p14:tracePt t="38772" x="7553325" y="4110038"/>
          <p14:tracePt t="38772" x="7545388" y="4110038"/>
          <p14:tracePt t="38772" x="7535863" y="4110038"/>
          <p14:tracePt t="38772" x="7518400" y="4110038"/>
          <p14:tracePt t="38772" x="7508875" y="4110038"/>
          <p14:tracePt t="38772" x="7491413" y="4110038"/>
          <p14:tracePt t="38772" x="7483475" y="4110038"/>
          <p14:tracePt t="38772" x="7466013" y="4110038"/>
          <p14:tracePt t="38772" x="7456488" y="4110038"/>
          <p14:tracePt t="38772" x="7446963" y="4110038"/>
          <p14:tracePt t="38772" x="7439025" y="4110038"/>
          <p14:tracePt t="38772" x="7412038" y="4110038"/>
          <p14:tracePt t="38772" x="7404100" y="4110038"/>
          <p14:tracePt t="38772" x="7394575" y="4110038"/>
          <p14:tracePt t="38772" x="7386638" y="4110038"/>
          <p14:tracePt t="38772" x="7350125" y="4110038"/>
          <p14:tracePt t="38772" x="7342188" y="4110038"/>
          <p14:tracePt t="38772" x="7332663" y="4110038"/>
          <p14:tracePt t="38772" x="7315200" y="4110038"/>
          <p14:tracePt t="38772" x="7288213" y="4110038"/>
          <p14:tracePt t="38772" x="7280275" y="4110038"/>
          <p14:tracePt t="38772" x="7243763" y="4110038"/>
          <p14:tracePt t="38772" x="7226300" y="4110038"/>
          <p14:tracePt t="38772" x="7200900" y="4110038"/>
          <p14:tracePt t="38772" x="7183438" y="4110038"/>
          <p14:tracePt t="38772" x="7164388" y="4110038"/>
          <p14:tracePt t="38772" x="7138988" y="4117975"/>
          <p14:tracePt t="38772" x="7129463" y="4117975"/>
          <p14:tracePt t="38772" x="7112000" y="4127500"/>
          <p14:tracePt t="38772" x="7094538" y="4144963"/>
          <p14:tracePt t="38772" x="7085013" y="4144963"/>
          <p14:tracePt t="38772" x="7077075" y="4144963"/>
          <p14:tracePt t="38772" x="7067550" y="4152900"/>
          <p14:tracePt t="38772" x="7059613" y="4162425"/>
          <p14:tracePt t="38772" x="7040563" y="4171950"/>
          <p14:tracePt t="38772" x="7032625" y="4179888"/>
          <p14:tracePt t="38772" x="7023100" y="4214813"/>
          <p14:tracePt t="38772" x="7023100" y="4224338"/>
          <p14:tracePt t="38772" x="7023100" y="4233863"/>
          <p14:tracePt t="38772" x="7023100" y="4259263"/>
          <p14:tracePt t="38772" x="7015163" y="4268788"/>
          <p14:tracePt t="38772" x="7015163" y="4276725"/>
          <p14:tracePt t="38772" x="7015163" y="4286250"/>
          <p14:tracePt t="38772" x="7015163" y="4303713"/>
          <p14:tracePt t="38772" x="7015163" y="4313238"/>
          <p14:tracePt t="38772" x="7015163" y="4321175"/>
          <p14:tracePt t="38772" x="7015163" y="4338638"/>
          <p14:tracePt t="38772" x="7015163" y="4348163"/>
          <p14:tracePt t="38772" x="7040563" y="4365625"/>
          <p14:tracePt t="38772" x="7050088" y="4365625"/>
          <p14:tracePt t="38772" x="7067550" y="4365625"/>
          <p14:tracePt t="38772" x="7077075" y="4365625"/>
          <p14:tracePt t="38772" x="7085013" y="4365625"/>
          <p14:tracePt t="38772" x="7094538" y="4365625"/>
          <p14:tracePt t="38772" x="7121525" y="4375150"/>
          <p14:tracePt t="38772" x="7129463" y="4375150"/>
          <p14:tracePt t="38772" x="7138988" y="4375150"/>
          <p14:tracePt t="38772" x="7146925" y="4375150"/>
          <p14:tracePt t="38772" x="7183438" y="4375150"/>
          <p14:tracePt t="38772" x="7191375" y="4375150"/>
          <p14:tracePt t="38772" x="7200900" y="4375150"/>
          <p14:tracePt t="38772" x="7218363" y="4375150"/>
          <p14:tracePt t="38772" x="7243763" y="4375150"/>
          <p14:tracePt t="38772" x="7253288" y="4375150"/>
          <p14:tracePt t="38772" x="7270750" y="4375150"/>
          <p14:tracePt t="38772" x="7288213" y="4375150"/>
          <p14:tracePt t="38772" x="7297738" y="4375150"/>
          <p14:tracePt t="38772" x="7305675" y="4383088"/>
          <p14:tracePt t="38772" x="7315200" y="4400550"/>
          <p14:tracePt t="38772" x="7315200" y="4383088"/>
          <p14:tracePt t="38772" x="7315200" y="4375150"/>
          <p14:tracePt t="38772" x="7315200" y="4365625"/>
          <p14:tracePt t="38772" x="7315200" y="4357688"/>
          <p14:tracePt t="38772" x="7315200" y="4338638"/>
          <p14:tracePt t="38772" x="7315200" y="4321175"/>
          <p14:tracePt t="38772" x="7288213" y="4303713"/>
          <p14:tracePt t="38772" x="7280275" y="4295775"/>
          <p14:tracePt t="38772" x="7262813" y="4286250"/>
          <p14:tracePt t="38772" x="7253288" y="4268788"/>
          <p14:tracePt t="38772" x="7226300" y="4259263"/>
          <p14:tracePt t="38772" x="7208838" y="4251325"/>
          <p14:tracePt t="38772" x="7191375" y="4251325"/>
          <p14:tracePt t="38772" x="7173913" y="4241800"/>
          <p14:tracePt t="38772" x="7164388" y="4241800"/>
          <p14:tracePt t="38772" x="7138988" y="4241800"/>
          <p14:tracePt t="38772" x="7121525" y="4224338"/>
          <p14:tracePt t="38772" x="7112000" y="4214813"/>
          <p14:tracePt t="38772" x="7085013" y="4214813"/>
          <p14:tracePt t="38772" x="7067550" y="4206875"/>
          <p14:tracePt t="38772" x="7059613" y="4206875"/>
          <p14:tracePt t="38772" x="7032625" y="4197350"/>
          <p14:tracePt t="38772" x="7023100" y="4197350"/>
          <p14:tracePt t="38772" x="7015163" y="4197350"/>
          <p14:tracePt t="38772" x="6970713" y="4179888"/>
          <p14:tracePt t="38772" x="6961188" y="4179888"/>
          <p14:tracePt t="38772" x="6926263" y="4179888"/>
          <p14:tracePt t="38772" x="6899275" y="4162425"/>
          <p14:tracePt t="38772" x="6829425" y="4162425"/>
          <p14:tracePt t="38772" x="6777038" y="4144963"/>
          <p14:tracePt t="38772" x="6688138" y="4144963"/>
          <p14:tracePt t="38772" x="6591300" y="4127500"/>
          <p14:tracePt t="38772" x="6511925" y="4117975"/>
          <p14:tracePt t="38772" x="6396038" y="4083050"/>
          <p14:tracePt t="38772" x="6254750" y="4083050"/>
          <p14:tracePt t="38772" x="6175375" y="4065588"/>
          <p14:tracePt t="38772" x="6061075" y="4048125"/>
          <p14:tracePt t="38772" x="5989638" y="4048125"/>
          <p14:tracePt t="38772" x="5919788" y="4030663"/>
          <p14:tracePt t="38772" x="5840413" y="4003675"/>
          <p14:tracePt t="38772" x="5803900" y="4003675"/>
          <p14:tracePt t="38772" x="5734050" y="4003675"/>
          <p14:tracePt t="38772" x="5699125" y="3986213"/>
          <p14:tracePt t="38772" x="5645150" y="3986213"/>
          <p14:tracePt t="38772" x="5637213" y="3976688"/>
          <p14:tracePt t="38772" x="5600700" y="3941763"/>
          <p14:tracePt t="38772" x="5575300" y="3941763"/>
          <p14:tracePt t="38772" x="5548313" y="3932238"/>
          <p14:tracePt t="38772" x="5513388" y="3932238"/>
          <p14:tracePt t="38772" x="5503863" y="3924300"/>
          <p14:tracePt t="38772" x="5486400" y="3914775"/>
          <p14:tracePt t="38772" x="5476875" y="3914775"/>
          <p14:tracePt t="38772" x="5468938" y="3914775"/>
          <p14:tracePt t="38772" x="5451475" y="3906838"/>
          <p14:tracePt t="38772" x="5441950" y="3897313"/>
          <p14:tracePt t="38772" x="5434013" y="3897313"/>
          <p14:tracePt t="38772" x="5414963" y="3879850"/>
          <p14:tracePt t="38772" x="5380038" y="3879850"/>
          <p14:tracePt t="38772" x="5354638" y="3870325"/>
          <p14:tracePt t="38772" x="5283200" y="3852863"/>
          <p14:tracePt t="38772" x="5256213" y="3852863"/>
          <p14:tracePt t="38772" x="5203825" y="3827463"/>
          <p14:tracePt t="38772" x="5151438" y="3817938"/>
          <p14:tracePt t="38772" x="5132388" y="3817938"/>
          <p14:tracePt t="38772" x="5089525" y="3800475"/>
          <p14:tracePt t="38772" x="5070475" y="3790950"/>
          <p14:tracePt t="38772" x="5018088" y="3773488"/>
          <p14:tracePt t="38772" x="5008563" y="3765550"/>
          <p14:tracePt t="38772" x="5000625" y="3756025"/>
          <p14:tracePt t="38772" x="4973638" y="3738563"/>
          <p14:tracePt t="38772" x="4948238" y="3721100"/>
          <p14:tracePt t="38772" x="4938713" y="3711575"/>
          <p14:tracePt t="38772" x="4921250" y="3676650"/>
          <p14:tracePt t="38772" x="4894263" y="3659188"/>
          <p14:tracePt t="38772" x="4886325" y="3632200"/>
          <p14:tracePt t="38772" x="4859338" y="3605213"/>
          <p14:tracePt t="38772" x="4832350" y="3579813"/>
          <p14:tracePt t="38772" x="4824413" y="3570288"/>
          <p14:tracePt t="38772" x="4787900" y="3562350"/>
          <p14:tracePt t="38772" x="4762500" y="3535363"/>
          <p14:tracePt t="38772" x="4745038" y="3525838"/>
          <p14:tracePt t="38772" x="4718050" y="3517900"/>
          <p14:tracePt t="38772" x="4683125" y="3500438"/>
          <p14:tracePt t="38772" x="4629150" y="3473450"/>
          <p14:tracePt t="38772" x="4584700" y="3473450"/>
          <p14:tracePt t="38772" x="4549775" y="3463925"/>
          <p14:tracePt t="38772" x="4514850" y="3446463"/>
          <p14:tracePt t="38772" x="4460875" y="3446463"/>
          <p14:tracePt t="38772" x="4408488" y="3438525"/>
          <p14:tracePt t="38772" x="4356100" y="3438525"/>
          <p14:tracePt t="38772" x="4302125" y="3438525"/>
          <p14:tracePt t="38772" x="4284663" y="3411538"/>
          <p14:tracePt t="38772" x="4214813" y="3394075"/>
          <p14:tracePt t="38772" x="4160838" y="3394075"/>
          <p14:tracePt t="38772" x="4108450" y="3394075"/>
          <p14:tracePt t="38772" x="4037013" y="3394075"/>
          <p14:tracePt t="38772" x="3967163" y="3394075"/>
          <p14:tracePt t="38772" x="3932238" y="3394075"/>
          <p14:tracePt t="38772" x="3860800" y="3394075"/>
          <p14:tracePt t="38772" x="3808413" y="3394075"/>
          <p14:tracePt t="38772" x="3746500" y="3394075"/>
          <p14:tracePt t="38772" x="3692525" y="3394075"/>
          <p14:tracePt t="38772" x="3667125" y="3394075"/>
          <p14:tracePt t="38772" x="3648075" y="3394075"/>
          <p14:tracePt t="38772" x="3640138" y="3394075"/>
          <p14:tracePt t="38772" x="3613150" y="3402013"/>
          <p14:tracePt t="38772" x="3578225" y="3411538"/>
          <p14:tracePt t="38772" x="3568700" y="3411538"/>
          <p14:tracePt t="38772" x="3560763" y="3419475"/>
          <p14:tracePt t="38772" x="3533775" y="3419475"/>
          <p14:tracePt t="38772" x="3525838" y="3429000"/>
          <p14:tracePt t="38772" x="3506788" y="3438525"/>
          <p14:tracePt t="38772" x="3498850" y="3455988"/>
          <p14:tracePt t="38772" x="3463925" y="3473450"/>
          <p14:tracePt t="38772" x="3436938" y="3490913"/>
          <p14:tracePt t="38772" x="3402013" y="3508375"/>
          <p14:tracePt t="38772" x="3392488" y="3525838"/>
          <p14:tracePt t="38772" x="3382963" y="3535363"/>
          <p14:tracePt t="38772" x="3348038" y="3570288"/>
          <p14:tracePt t="38772" x="3322638" y="3587750"/>
          <p14:tracePt t="38772" x="3313113" y="3597275"/>
          <p14:tracePt t="38772" x="3286125" y="3622675"/>
          <p14:tracePt t="38772" x="3278188" y="3632200"/>
          <p14:tracePt t="38772" x="3268663" y="3641725"/>
          <p14:tracePt t="38772" x="3251200" y="3649663"/>
          <p14:tracePt t="38772" x="3233738" y="3659188"/>
          <p14:tracePt t="38772" x="3224213" y="3676650"/>
          <p14:tracePt t="38835" x="3224213" y="3659188"/>
          <p14:tracePt t="38843" x="3224213" y="3641725"/>
          <p14:tracePt t="38851" x="3224213" y="3632200"/>
          <p14:tracePt t="38859" x="3224213" y="3622675"/>
          <p14:tracePt t="38867" x="3224213" y="3614738"/>
          <p14:tracePt t="38875" x="3251200" y="3587750"/>
          <p14:tracePt t="38884" x="3251200" y="3579813"/>
          <p14:tracePt t="38892" x="3251200" y="3570288"/>
          <p14:tracePt t="38899" x="3260725" y="3552825"/>
          <p14:tracePt t="38907" x="3268663" y="3525838"/>
          <p14:tracePt t="38915" x="3286125" y="3500438"/>
          <p14:tracePt t="38924" x="3313113" y="3473450"/>
          <p14:tracePt t="38931" x="3322638" y="3455988"/>
          <p14:tracePt t="38939" x="3348038" y="3429000"/>
          <p14:tracePt t="38947" x="3365500" y="3402013"/>
          <p14:tracePt t="38955" x="3382963" y="3384550"/>
          <p14:tracePt t="38963" x="3382963" y="3340100"/>
          <p14:tracePt t="38972" x="3392488" y="3332163"/>
          <p14:tracePt t="38979" x="3409950" y="3314700"/>
          <p14:tracePt t="38987" x="3427413" y="3287713"/>
          <p14:tracePt t="38995" x="3436938" y="3278188"/>
          <p14:tracePt t="39003" x="3444875" y="3243263"/>
          <p14:tracePt t="39012" x="3444875" y="3235325"/>
          <p14:tracePt t="39020" x="3471863" y="3216275"/>
          <p14:tracePt t="39027" x="3481388" y="3190875"/>
          <p14:tracePt t="39036" x="3489325" y="3181350"/>
          <p14:tracePt t="39043" x="3498850" y="3154363"/>
          <p14:tracePt t="39051" x="3498850" y="3136900"/>
          <p14:tracePt t="39059" x="3525838" y="3111500"/>
          <p14:tracePt t="39067" x="3533775" y="3101975"/>
          <p14:tracePt t="39074" x="3543300" y="3092450"/>
          <p14:tracePt t="39083" x="3543300" y="3084513"/>
          <p14:tracePt t="39091" x="3551238" y="3074988"/>
          <p14:tracePt t="39099" x="3551238" y="3067050"/>
          <p14:tracePt t="39107" x="3578225" y="3040063"/>
          <p14:tracePt t="39115" x="3586163" y="3030538"/>
          <p14:tracePt t="39123" x="3595688" y="3013075"/>
          <p14:tracePt t="39139" x="3613150" y="2960688"/>
          <p14:tracePt t="39155" x="3613150" y="2933700"/>
          <p14:tracePt t="39163" x="3613150" y="2916238"/>
          <p14:tracePt t="39171" x="3613150" y="2889250"/>
          <p14:tracePt t="39179" x="3613150" y="2854325"/>
          <p14:tracePt t="39187" x="3613150" y="2846388"/>
          <p14:tracePt t="39196" x="3613150" y="2819400"/>
          <p14:tracePt t="39203" x="3613150" y="2784475"/>
          <p14:tracePt t="39212" x="3613150" y="2765425"/>
          <p14:tracePt t="39219" x="3595688" y="2713038"/>
          <p14:tracePt t="39227" x="3551238" y="2686050"/>
          <p14:tracePt t="39235" x="3498850" y="2624138"/>
          <p14:tracePt t="39243" x="3409950" y="2562225"/>
          <p14:tracePt t="39251" x="3330575" y="2527300"/>
          <p14:tracePt t="39259" x="3278188" y="2482850"/>
          <p14:tracePt t="39267" x="3198813" y="2447925"/>
          <p14:tracePt t="39275" x="3119438" y="2420938"/>
          <p14:tracePt t="39283" x="3065463" y="2403475"/>
          <p14:tracePt t="39291" x="2995613" y="2395538"/>
          <p14:tracePt t="39300" x="2951163" y="2395538"/>
          <p14:tracePt t="39307" x="2916238" y="2378075"/>
          <p14:tracePt t="39315" x="2906713" y="2378075"/>
          <p14:tracePt t="39323" x="2897188" y="2378075"/>
          <p14:tracePt t="39331" x="2862263" y="2378075"/>
          <p14:tracePt t="39338" x="2835275" y="2386013"/>
          <p14:tracePt t="39347" x="2792413" y="2395538"/>
          <p14:tracePt t="39355" x="2747963" y="2420938"/>
          <p14:tracePt t="39362" x="2720975" y="2430463"/>
          <p14:tracePt t="39371" x="2668588" y="2457450"/>
          <p14:tracePt t="39379" x="2641600" y="2482850"/>
          <p14:tracePt t="39388" x="2606675" y="2500313"/>
          <p14:tracePt t="39395" x="2579688" y="2519363"/>
          <p14:tracePt t="39403" x="2562225" y="2544763"/>
          <p14:tracePt t="39411" x="2535238" y="2571750"/>
          <p14:tracePt t="39419" x="2527300" y="2581275"/>
          <p14:tracePt t="39428" x="2509838" y="2616200"/>
          <p14:tracePt t="39436" x="2490788" y="2643188"/>
          <p14:tracePt t="39443" x="2490788" y="2651125"/>
          <p14:tracePt t="39452" x="2482850" y="2660650"/>
          <p14:tracePt t="39459" x="2482850" y="2668588"/>
          <p14:tracePt t="39467" x="2482850" y="2686050"/>
          <p14:tracePt t="39475" x="2465388" y="2713038"/>
          <p14:tracePt t="39483" x="2465388" y="2722563"/>
          <p14:tracePt t="39491" x="2465388" y="2740025"/>
          <p14:tracePt t="39500" x="2465388" y="2757488"/>
          <p14:tracePt t="39507" x="2465388" y="2774950"/>
          <p14:tracePt t="39515" x="2465388" y="2792413"/>
          <p14:tracePt t="39524" x="2465388" y="2809875"/>
          <p14:tracePt t="39531" x="2465388" y="2819400"/>
          <p14:tracePt t="39539" x="2465388" y="2827338"/>
          <p14:tracePt t="39546" x="2465388" y="2846388"/>
          <p14:tracePt t="39563" x="2465388" y="2854325"/>
          <p14:tracePt t="39571" x="2465388" y="2863850"/>
          <p14:tracePt t="39578" x="2465388" y="2871788"/>
          <p14:tracePt t="39587" x="2465388" y="2898775"/>
          <p14:tracePt t="39603" x="2465388" y="2908300"/>
          <p14:tracePt t="39611" x="2465388" y="2916238"/>
          <p14:tracePt t="39618" x="2465388" y="2925763"/>
          <p14:tracePt t="39628" x="2465388" y="2951163"/>
          <p14:tracePt t="39635" x="2465388" y="2960688"/>
          <p14:tracePt t="39644" x="2465388" y="2970213"/>
          <p14:tracePt t="39651" x="2465388" y="2978150"/>
          <p14:tracePt t="39659" x="2473325" y="3013075"/>
          <p14:tracePt t="39676" x="2482850" y="3022600"/>
          <p14:tracePt t="39691" x="2490788" y="3040063"/>
          <p14:tracePt t="39707" x="2500313" y="3067050"/>
          <p14:tracePt t="39731" x="2509838" y="3074988"/>
          <p14:tracePt t="39747" x="2517775" y="3084513"/>
          <p14:tracePt t="39756" x="2535238" y="3084513"/>
          <p14:tracePt t="39772" x="2552700" y="3092450"/>
          <p14:tracePt t="39787" x="2570163" y="3092450"/>
          <p14:tracePt t="39795" x="2597150" y="3111500"/>
          <p14:tracePt t="39803" x="2606675" y="3119438"/>
          <p14:tracePt t="39819" x="2632075" y="3119438"/>
          <p14:tracePt t="39829" x="2651125" y="3119438"/>
          <p14:tracePt t="39835" x="2659063" y="3119438"/>
          <p14:tracePt t="39843" x="2668588" y="3128963"/>
          <p14:tracePt t="39859" x="2676525" y="3128963"/>
          <p14:tracePt t="39867" x="2693988" y="3128963"/>
          <p14:tracePt t="39876" x="2703513" y="3128963"/>
          <p14:tracePt t="39884" x="2713038" y="3128963"/>
          <p14:tracePt t="39891" x="2730500" y="3128963"/>
          <p14:tracePt t="39899" x="2738438" y="3128963"/>
          <p14:tracePt t="39907" x="2765425" y="3128963"/>
          <p14:tracePt t="39916" x="2782888" y="3128963"/>
          <p14:tracePt t="39923" x="2809875" y="3128963"/>
          <p14:tracePt t="39931" x="2844800" y="3128963"/>
          <p14:tracePt t="39939" x="2862263" y="3128963"/>
          <p14:tracePt t="39947" x="2897188" y="3128963"/>
          <p14:tracePt t="39955" x="2924175" y="3128963"/>
          <p14:tracePt t="39963" x="2959100" y="3128963"/>
          <p14:tracePt t="39971" x="2986088" y="3128963"/>
          <p14:tracePt t="39979" x="3021013" y="3128963"/>
          <p14:tracePt t="39987" x="3030538" y="3128963"/>
          <p14:tracePt t="39994" x="3048000" y="3128963"/>
          <p14:tracePt t="40003" x="3074988" y="3128963"/>
          <p14:tracePt t="40010" x="3092450" y="3128963"/>
          <p14:tracePt t="40019" x="3100388" y="3128963"/>
          <p14:tracePt t="40028" x="3136900" y="3128963"/>
          <p14:tracePt t="40035" x="3162300" y="3128963"/>
          <p14:tracePt t="40043" x="3198813" y="3128963"/>
          <p14:tracePt t="40051" x="3216275" y="3128963"/>
          <p14:tracePt t="40059" x="3251200" y="3128963"/>
          <p14:tracePt t="40067" x="3260725" y="3128963"/>
          <p14:tracePt t="40075" x="3313113" y="3111500"/>
          <p14:tracePt t="40083" x="3348038" y="3101975"/>
          <p14:tracePt t="40091" x="3402013" y="3101975"/>
          <p14:tracePt t="40100" x="3436938" y="3092450"/>
          <p14:tracePt t="40107" x="3471863" y="3067050"/>
          <p14:tracePt t="40115" x="3516313" y="3049588"/>
          <p14:tracePt t="40123" x="3525838" y="3049588"/>
          <p14:tracePt t="40131" x="3568700" y="3040063"/>
          <p14:tracePt t="40139" x="3578225" y="3040063"/>
          <p14:tracePt t="40147" x="3613150" y="3040063"/>
          <p14:tracePt t="40155" x="3630613" y="3040063"/>
          <p14:tracePt t="40163" x="3675063" y="3022600"/>
          <p14:tracePt t="40179" x="3684588" y="3022600"/>
          <p14:tracePt t="40194" x="3702050" y="3005138"/>
          <p14:tracePt t="40220" x="3709988" y="3005138"/>
          <p14:tracePt t="40235" x="3729038" y="2995613"/>
          <p14:tracePt t="40260" x="3736975" y="2987675"/>
          <p14:tracePt t="40283" x="3746500" y="2978150"/>
          <p14:tracePt t="40331" x="3719513" y="2943225"/>
          <p14:tracePt t="40355" x="3702050" y="2943225"/>
          <p14:tracePt t="40363" x="3675063" y="2943225"/>
          <p14:tracePt t="40691" x="3684588" y="2943225"/>
          <p14:tracePt t="40699" x="3719513" y="2943225"/>
          <p14:tracePt t="40707" x="3746500" y="2943225"/>
          <p14:tracePt t="40723" x="3781425" y="2943225"/>
          <p14:tracePt t="40739" x="3789363" y="2943225"/>
          <p14:tracePt t="40755" x="3825875" y="2943225"/>
          <p14:tracePt t="40763" x="3833813" y="2943225"/>
          <p14:tracePt t="40771" x="3843338" y="2943225"/>
          <p14:tracePt t="40778" x="3878263" y="2943225"/>
          <p14:tracePt t="40795" x="3895725" y="2925763"/>
          <p14:tracePt t="40811" x="3932238" y="2916238"/>
          <p14:tracePt t="40819" x="3957638" y="2908300"/>
          <p14:tracePt t="40828" x="3967163" y="2898775"/>
          <p14:tracePt t="40835" x="3992563" y="2871788"/>
          <p14:tracePt t="40843" x="4002088" y="2871788"/>
          <p14:tracePt t="40851" x="4019550" y="2863850"/>
          <p14:tracePt t="40875" x="4046538" y="2863850"/>
          <p14:tracePt t="40883" x="4073525" y="2836863"/>
          <p14:tracePt t="40907" x="4081463" y="2827338"/>
          <p14:tracePt t="40915" x="4098925" y="2827338"/>
          <p14:tracePt t="40923" x="4108450" y="2819400"/>
          <p14:tracePt t="40932" x="4135438" y="2809875"/>
          <p14:tracePt t="40939" x="4143375" y="2809875"/>
          <p14:tracePt t="40947" x="4178300" y="2774950"/>
          <p14:tracePt t="40955" x="4187825" y="2765425"/>
          <p14:tracePt t="40963" x="4222750" y="2747963"/>
          <p14:tracePt t="40971" x="4240213" y="2730500"/>
          <p14:tracePt t="40979" x="4249738" y="2713038"/>
          <p14:tracePt t="40987" x="4249738" y="2705100"/>
          <p14:tracePt t="40994" x="4276725" y="2660650"/>
          <p14:tracePt t="41010" x="4276725" y="2651125"/>
          <p14:tracePt t="41019" x="4276725" y="2624138"/>
          <p14:tracePt t="41027" x="4276725" y="2606675"/>
          <p14:tracePt t="41043" x="4257675" y="2571750"/>
          <p14:tracePt t="41052" x="4249738" y="2562225"/>
          <p14:tracePt t="41060" x="4232275" y="2536825"/>
          <p14:tracePt t="41068" x="4205288" y="2527300"/>
          <p14:tracePt t="41075" x="4170363" y="2509838"/>
          <p14:tracePt t="41083" x="4143375" y="2482850"/>
          <p14:tracePt t="41092" x="4108450" y="2474913"/>
          <p14:tracePt t="41099" x="4098925" y="2474913"/>
          <p14:tracePt t="41107" x="4064000" y="2465388"/>
          <p14:tracePt t="41115" x="4029075" y="2465388"/>
          <p14:tracePt t="41123" x="3967163" y="2438400"/>
          <p14:tracePt t="41132" x="3932238" y="2438400"/>
          <p14:tracePt t="41139" x="3895725" y="2420938"/>
          <p14:tracePt t="41147" x="3843338" y="2420938"/>
          <p14:tracePt t="41155" x="3789363" y="2420938"/>
          <p14:tracePt t="41163" x="3736975" y="2420938"/>
          <p14:tracePt t="41171" x="3702050" y="2420938"/>
          <p14:tracePt t="41179" x="3630613" y="2420938"/>
          <p14:tracePt t="41187" x="3586163" y="2420938"/>
          <p14:tracePt t="41195" x="3516313" y="2420938"/>
          <p14:tracePt t="41203" x="3463925" y="2420938"/>
          <p14:tracePt t="41211" x="3436938" y="2420938"/>
          <p14:tracePt t="41219" x="3392488" y="2430463"/>
          <p14:tracePt t="41227" x="3348038" y="2438400"/>
          <p14:tracePt t="41235" x="3330575" y="2438400"/>
          <p14:tracePt t="41243" x="3322638" y="2447925"/>
          <p14:tracePt t="41260" x="3313113" y="2457450"/>
          <p14:tracePt t="41267" x="3286125" y="2474913"/>
          <p14:tracePt t="41275" x="3278188" y="2482850"/>
          <p14:tracePt t="41283" x="3268663" y="2492375"/>
          <p14:tracePt t="41291" x="3260725" y="2500313"/>
          <p14:tracePt t="41299" x="3233738" y="2544763"/>
          <p14:tracePt t="41307" x="3224213" y="2554288"/>
          <p14:tracePt t="41315" x="3216275" y="2581275"/>
          <p14:tracePt t="41323" x="3198813" y="2606675"/>
          <p14:tracePt t="41331" x="3179763" y="2624138"/>
          <p14:tracePt t="41339" x="3154363" y="2651125"/>
          <p14:tracePt t="41347" x="3144838" y="2660650"/>
          <p14:tracePt t="41355" x="3119438" y="2695575"/>
          <p14:tracePt t="41363" x="3119438" y="2705100"/>
          <p14:tracePt t="41371" x="3119438" y="2730500"/>
          <p14:tracePt t="41379" x="3109913" y="2765425"/>
          <p14:tracePt t="41412" x="3109913" y="2774950"/>
          <p14:tracePt t="41419" x="3109913" y="2784475"/>
          <p14:tracePt t="41427" x="3109913" y="2801938"/>
          <p14:tracePt t="41435" x="3119438" y="2819400"/>
          <p14:tracePt t="41451" x="3127375" y="2827338"/>
          <p14:tracePt t="41460" x="3127375" y="2836863"/>
          <p14:tracePt t="41467" x="3136900" y="2846388"/>
          <p14:tracePt t="41476" x="3136900" y="2854325"/>
          <p14:tracePt t="41483" x="3162300" y="2871788"/>
          <p14:tracePt t="41490" x="3171825" y="2889250"/>
          <p14:tracePt t="41507" x="3179763" y="2908300"/>
          <p14:tracePt t="41516" x="3189288" y="2916238"/>
          <p14:tracePt t="41523" x="3216275" y="2925763"/>
          <p14:tracePt t="41532" x="3224213" y="2933700"/>
          <p14:tracePt t="41539" x="3241675" y="2960688"/>
          <p14:tracePt t="41547" x="3268663" y="2987675"/>
          <p14:tracePt t="41563" x="3295650" y="2995613"/>
          <p14:tracePt t="41572" x="3313113" y="3005138"/>
          <p14:tracePt t="41578" x="3340100" y="3030538"/>
          <p14:tracePt t="41587" x="3348038" y="3040063"/>
          <p14:tracePt t="41595" x="3375025" y="3049588"/>
          <p14:tracePt t="41603" x="3382963" y="3049588"/>
          <p14:tracePt t="41611" x="3392488" y="3067050"/>
          <p14:tracePt t="41619" x="3427413" y="3067050"/>
          <p14:tracePt t="41627" x="3444875" y="3074988"/>
          <p14:tracePt t="41635" x="3454400" y="3084513"/>
          <p14:tracePt t="41651" x="3481388" y="3084513"/>
          <p14:tracePt t="41660" x="3489325" y="3084513"/>
          <p14:tracePt t="41667" x="3498850" y="3084513"/>
          <p14:tracePt t="41675" x="3506788" y="3084513"/>
          <p14:tracePt t="41683" x="3525838" y="3084513"/>
          <p14:tracePt t="41691" x="3533775" y="3084513"/>
          <p14:tracePt t="41699" x="3560763" y="3084513"/>
          <p14:tracePt t="41707" x="3613150" y="3084513"/>
          <p14:tracePt t="41715" x="3622675" y="3084513"/>
          <p14:tracePt t="41726" x="3657600" y="3084513"/>
          <p14:tracePt t="41739" x="3667125" y="3084513"/>
          <p14:tracePt t="41747" x="3675063" y="3084513"/>
          <p14:tracePt t="41755" x="3709988" y="3084513"/>
          <p14:tracePt t="41763" x="3719513" y="3084513"/>
          <p14:tracePt t="41771" x="3729038" y="3084513"/>
          <p14:tracePt t="41779" x="3746500" y="3074988"/>
          <p14:tracePt t="41787" x="3754438" y="3074988"/>
          <p14:tracePt t="41794" x="3781425" y="3074988"/>
          <p14:tracePt t="41803" x="3798888" y="3057525"/>
          <p14:tracePt t="41811" x="3825875" y="3030538"/>
          <p14:tracePt t="41819" x="3833813" y="3022600"/>
          <p14:tracePt t="41827" x="3843338" y="3013075"/>
          <p14:tracePt t="41835" x="3878263" y="3005138"/>
          <p14:tracePt t="41852" x="3887788" y="2995613"/>
          <p14:tracePt t="41860" x="3895725" y="2987675"/>
          <p14:tracePt t="41867" x="3905250" y="2978150"/>
          <p14:tracePt t="41875" x="3932238" y="2960688"/>
          <p14:tracePt t="41891" x="3957638" y="2951163"/>
          <p14:tracePt t="41899" x="3957638" y="2943225"/>
          <p14:tracePt t="41915" x="3957638" y="2933700"/>
          <p14:tracePt t="41924" x="3975100" y="2908300"/>
          <p14:tracePt t="41939" x="3975100" y="2889250"/>
          <p14:tracePt t="41948" x="3975100" y="2881313"/>
          <p14:tracePt t="41955" x="3975100" y="2871788"/>
          <p14:tracePt t="41963" x="3975100" y="2836863"/>
          <p14:tracePt t="41971" x="3967163" y="2827338"/>
          <p14:tracePt t="41979" x="3957638" y="2819400"/>
          <p14:tracePt t="41987" x="3913188" y="2765425"/>
          <p14:tracePt t="41995" x="3905250" y="2757488"/>
          <p14:tracePt t="42003" x="3870325" y="2730500"/>
          <p14:tracePt t="42011" x="3860800" y="2722563"/>
          <p14:tracePt t="42020" x="3843338" y="2705100"/>
          <p14:tracePt t="42027" x="3833813" y="2695575"/>
          <p14:tracePt t="42035" x="3798888" y="2678113"/>
          <p14:tracePt t="42043" x="3771900" y="2660650"/>
          <p14:tracePt t="42050" x="3746500" y="2643188"/>
          <p14:tracePt t="42059" x="3729038" y="2633663"/>
          <p14:tracePt t="42067" x="3684588" y="2616200"/>
          <p14:tracePt t="42076" x="3648075" y="2598738"/>
          <p14:tracePt t="42083" x="3613150" y="2581275"/>
          <p14:tracePt t="42091" x="3578225" y="2571750"/>
          <p14:tracePt t="42099" x="3533775" y="2554288"/>
          <p14:tracePt t="42107" x="3498850" y="2554288"/>
          <p14:tracePt t="42116" x="3427413" y="2527300"/>
          <p14:tracePt t="42124" x="3402013" y="2527300"/>
          <p14:tracePt t="42131" x="3357563" y="2527300"/>
          <p14:tracePt t="42139" x="3303588" y="2519363"/>
          <p14:tracePt t="42148" x="3260725" y="2519363"/>
          <p14:tracePt t="42155" x="3241675" y="2519363"/>
          <p14:tracePt t="42163" x="3206750" y="2519363"/>
          <p14:tracePt t="42171" x="3179763" y="2519363"/>
          <p14:tracePt t="42179" x="3144838" y="2519363"/>
          <p14:tracePt t="42187" x="3136900" y="2519363"/>
          <p14:tracePt t="42195" x="3127375" y="2519363"/>
          <p14:tracePt t="42203" x="3092450" y="2519363"/>
          <p14:tracePt t="42211" x="3082925" y="2527300"/>
          <p14:tracePt t="42219" x="3057525" y="2544763"/>
          <p14:tracePt t="42227" x="3038475" y="2571750"/>
          <p14:tracePt t="42235" x="3030538" y="2581275"/>
          <p14:tracePt t="42243" x="3003550" y="2589213"/>
          <p14:tracePt t="42251" x="2995613" y="2606675"/>
          <p14:tracePt t="42259" x="2986088" y="2624138"/>
          <p14:tracePt t="42267" x="2976563" y="2633663"/>
          <p14:tracePt t="42276" x="2968625" y="2643188"/>
          <p14:tracePt t="42284" x="2951163" y="2651125"/>
          <p14:tracePt t="42291" x="2951163" y="2660650"/>
          <p14:tracePt t="42299" x="2951163" y="2678113"/>
          <p14:tracePt t="42307" x="2941638" y="2686050"/>
          <p14:tracePt t="42315" x="2941638" y="2695575"/>
          <p14:tracePt t="42331" x="2941638" y="2713038"/>
          <p14:tracePt t="42340" x="2941638" y="2722563"/>
          <p14:tracePt t="42348" x="2941638" y="2730500"/>
          <p14:tracePt t="42363" x="2941638" y="2740025"/>
          <p14:tracePt t="42371" x="2951163" y="2765425"/>
          <p14:tracePt t="42395" x="2959100" y="2792413"/>
          <p14:tracePt t="42403" x="2968625" y="2801938"/>
          <p14:tracePt t="42419" x="2976563" y="2809875"/>
          <p14:tracePt t="42426" x="2986088" y="2827338"/>
          <p14:tracePt t="42443" x="2995613" y="2836863"/>
          <p14:tracePt t="42451" x="3021013" y="2854325"/>
          <p14:tracePt t="42467" x="3030538" y="2863850"/>
          <p14:tracePt t="42483" x="3057525" y="2881313"/>
          <p14:tracePt t="42499" x="3065463" y="2881313"/>
          <p14:tracePt t="42515" x="3082925" y="2889250"/>
          <p14:tracePt t="42547" x="3092450" y="2889250"/>
          <p14:tracePt t="42563" x="3119438" y="2889250"/>
          <p14:tracePt t="42587" x="3136900" y="2881313"/>
          <p14:tracePt t="42595" x="3144838" y="2871788"/>
          <p14:tracePt t="42611" x="3162300" y="2846388"/>
          <p14:tracePt t="42619" x="3162300" y="2836863"/>
          <p14:tracePt t="42627" x="3162300" y="2827338"/>
          <p14:tracePt t="42635" x="3162300" y="2819400"/>
          <p14:tracePt t="42642" x="3162300" y="2801938"/>
          <p14:tracePt t="42651" x="3162300" y="2774950"/>
          <p14:tracePt t="42659" x="3162300" y="2765425"/>
          <p14:tracePt t="42667" x="3162300" y="2730500"/>
          <p14:tracePt t="42675" x="3162300" y="2713038"/>
          <p14:tracePt t="42683" x="3162300" y="2686050"/>
          <p14:tracePt t="42692" x="3162300" y="2668588"/>
          <p14:tracePt t="42700" x="3162300" y="2633663"/>
          <p14:tracePt t="42707" x="3154363" y="2606675"/>
          <p14:tracePt t="42715" x="3127375" y="2571750"/>
          <p14:tracePt t="42725" x="3127375" y="2554288"/>
          <p14:tracePt t="42731" x="3119438" y="2544763"/>
          <p14:tracePt t="42739" x="3109913" y="2536825"/>
          <p14:tracePt t="42747" x="3074988" y="2527300"/>
          <p14:tracePt t="42754" x="3074988" y="2519363"/>
          <p14:tracePt t="42763" x="3065463" y="2509838"/>
          <p14:tracePt t="42771" x="3057525" y="2500313"/>
          <p14:tracePt t="42787" x="3048000" y="2474913"/>
          <p14:tracePt t="42795" x="3038475" y="2457450"/>
          <p14:tracePt t="42803" x="3021013" y="2438400"/>
          <p14:tracePt t="42810" x="3013075" y="2430463"/>
          <p14:tracePt t="42835" x="3003550" y="2420938"/>
          <p14:tracePt t="42852" x="2995613" y="2413000"/>
          <p14:tracePt t="42971" x="2986088" y="2413000"/>
          <p14:tracePt t="42980" x="2976563" y="2420938"/>
          <p14:tracePt t="42995" x="2968625" y="2447925"/>
          <p14:tracePt t="43019" x="2951163" y="2465388"/>
          <p14:tracePt t="43044" x="2951163" y="2509838"/>
          <p14:tracePt t="43052" x="2951163" y="2519363"/>
          <p14:tracePt t="43059" x="2951163" y="2527300"/>
          <p14:tracePt t="43075" x="2951163" y="2544763"/>
          <p14:tracePt t="43083" x="2951163" y="2554288"/>
          <p14:tracePt t="43092" x="2951163" y="2562225"/>
          <p14:tracePt t="43099" x="2951163" y="2581275"/>
          <p14:tracePt t="43108" x="2951163" y="2598738"/>
          <p14:tracePt t="43115" x="2968625" y="2624138"/>
          <p14:tracePt t="43132" x="2976563" y="2643188"/>
          <p14:tracePt t="43147" x="2995613" y="2651125"/>
          <p14:tracePt t="43172" x="2995613" y="2668588"/>
          <p14:tracePt t="43180" x="3003550" y="2678113"/>
          <p14:tracePt t="43203" x="3021013" y="2695575"/>
          <p14:tracePt t="43251" x="3030538" y="2695575"/>
          <p14:tracePt t="43267" x="3038475" y="2695575"/>
          <p14:tracePt t="43283" x="3065463" y="2695575"/>
          <p14:tracePt t="43308" x="3074988" y="2695575"/>
          <p14:tracePt t="43315" x="3082925" y="2695575"/>
          <p14:tracePt t="43324" x="3092450" y="2695575"/>
          <p14:tracePt t="43331" x="3109913" y="2695575"/>
          <p14:tracePt t="43339" x="3127375" y="2695575"/>
          <p14:tracePt t="43347" x="3136900" y="2695575"/>
          <p14:tracePt t="43355" x="3144838" y="2705100"/>
          <p14:tracePt t="43371" x="3154363" y="2713038"/>
          <p14:tracePt t="43379" x="3171825" y="2713038"/>
          <p14:tracePt t="43387" x="3179763" y="2722563"/>
          <p14:tracePt t="43404" x="3189288" y="2740025"/>
          <p14:tracePt t="43419" x="3206750" y="2747963"/>
          <p14:tracePt t="43427" x="3224213" y="2757488"/>
          <p14:tracePt t="43443" x="3233738" y="2765425"/>
          <p14:tracePt t="43451" x="3241675" y="2774950"/>
          <p14:tracePt t="43460" x="3251200" y="2784475"/>
          <p14:tracePt t="43467" x="3278188" y="2792413"/>
          <p14:tracePt t="43484" x="3278188" y="2809875"/>
          <p14:tracePt t="43491" x="3286125" y="2819400"/>
          <p14:tracePt t="43499" x="3295650" y="2827338"/>
          <p14:tracePt t="43515" x="3303588" y="2836863"/>
          <p14:tracePt t="43523" x="3313113" y="2846388"/>
          <p14:tracePt t="43531" x="3322638" y="2846388"/>
          <p14:tracePt t="43539" x="3348038" y="2863850"/>
          <p14:tracePt t="43563" x="3365500" y="2881313"/>
          <p14:tracePt t="43571" x="3382963" y="2881313"/>
          <p14:tracePt t="43588" x="3392488" y="2881313"/>
          <p14:tracePt t="43595" x="3402013" y="2881313"/>
          <p14:tracePt t="43611" x="3436938" y="2881313"/>
          <p14:tracePt t="43619" x="3444875" y="2881313"/>
          <p14:tracePt t="43627" x="3454400" y="2881313"/>
          <p14:tracePt t="43635" x="3489325" y="2881313"/>
          <p14:tracePt t="43643" x="3506788" y="2881313"/>
          <p14:tracePt t="43651" x="3543300" y="2881313"/>
          <p14:tracePt t="43659" x="3551238" y="2881313"/>
          <p14:tracePt t="43667" x="3560763" y="2881313"/>
          <p14:tracePt t="43675" x="3595688" y="2863850"/>
          <p14:tracePt t="43683" x="3622675" y="2846388"/>
          <p14:tracePt t="43691" x="3657600" y="2801938"/>
          <p14:tracePt t="43699" x="3675063" y="2784475"/>
          <p14:tracePt t="43708" x="3684588" y="2757488"/>
          <p14:tracePt t="43724" x="3736975" y="2695575"/>
          <p14:tracePt t="43731" x="3763963" y="2668588"/>
          <p14:tracePt t="43740" x="3789363" y="2633663"/>
          <p14:tracePt t="43747" x="3798888" y="2616200"/>
          <p14:tracePt t="43755" x="3798888" y="2589213"/>
          <p14:tracePt t="43763" x="3808413" y="2562225"/>
          <p14:tracePt t="43779" x="3808413" y="2554288"/>
          <p14:tracePt t="43786" x="3808413" y="2536825"/>
          <p14:tracePt t="43795" x="3808413" y="2519363"/>
          <p14:tracePt t="43803" x="3808413" y="2509838"/>
          <p14:tracePt t="43811" x="3798888" y="2500313"/>
          <p14:tracePt t="43819" x="3746500" y="2500313"/>
          <p14:tracePt t="43827" x="3692525" y="2492375"/>
          <p14:tracePt t="43834" x="3640138" y="2492375"/>
          <p14:tracePt t="43843" x="3568700" y="2492375"/>
          <p14:tracePt t="43851" x="3454400" y="2492375"/>
          <p14:tracePt t="43859" x="3340100" y="2492375"/>
          <p14:tracePt t="43867" x="3179763" y="2492375"/>
          <p14:tracePt t="43875" x="3013075" y="2492375"/>
          <p14:tracePt t="43883" x="2879725" y="2500313"/>
          <p14:tracePt t="43892" x="2730500" y="2554288"/>
          <p14:tracePt t="43899" x="2659063" y="2562225"/>
          <p14:tracePt t="43908" x="2589213" y="2562225"/>
          <p14:tracePt t="43916" x="2579688" y="2581275"/>
          <p14:tracePt t="43932" x="2552700" y="2589213"/>
          <p14:tracePt t="43939" x="2552700" y="2598738"/>
          <p14:tracePt t="43948" x="2552700" y="2606675"/>
          <p14:tracePt t="43955" x="2552700" y="2616200"/>
          <p14:tracePt t="43963" x="2552700" y="2624138"/>
          <p14:tracePt t="43971" x="2552700" y="2633663"/>
          <p14:tracePt t="43979" x="2552700" y="2643188"/>
          <p14:tracePt t="43987" x="2552700" y="2660650"/>
          <p14:tracePt t="43995" x="2552700" y="2678113"/>
          <p14:tracePt t="44004" x="2552700" y="2695575"/>
          <p14:tracePt t="44011" x="2552700" y="2713038"/>
          <p14:tracePt t="44019" x="2552700" y="2722563"/>
          <p14:tracePt t="44027" x="2579688" y="2747963"/>
          <p14:tracePt t="44035" x="2589213" y="2765425"/>
          <p14:tracePt t="44042" x="2597150" y="2774950"/>
          <p14:tracePt t="44051" x="2606675" y="2784475"/>
          <p14:tracePt t="44059" x="2614613" y="2801938"/>
          <p14:tracePt t="44067" x="2641600" y="2819400"/>
          <p14:tracePt t="44075" x="2651125" y="2827338"/>
          <p14:tracePt t="44083" x="2676525" y="2836863"/>
          <p14:tracePt t="44091" x="2713038" y="2863850"/>
          <p14:tracePt t="44099" x="2720975" y="2871788"/>
          <p14:tracePt t="44107" x="2747963" y="2881313"/>
          <p14:tracePt t="44115" x="2755900" y="2881313"/>
          <p14:tracePt t="44125" x="2765425" y="2889250"/>
          <p14:tracePt t="44131" x="2809875" y="2916238"/>
          <p14:tracePt t="44140" x="2817813" y="2925763"/>
          <p14:tracePt t="44147" x="2827338" y="2933700"/>
          <p14:tracePt t="44155" x="2835275" y="2933700"/>
          <p14:tracePt t="44164" x="2854325" y="2943225"/>
          <p14:tracePt t="44171" x="2871788" y="2960688"/>
          <p14:tracePt t="44179" x="2879725" y="2970213"/>
          <p14:tracePt t="44187" x="2906713" y="2978150"/>
          <p14:tracePt t="44211" x="2916238" y="2978150"/>
          <p14:tracePt t="44227" x="2933700" y="2987675"/>
          <p14:tracePt t="44252" x="2941638" y="2987675"/>
          <p14:tracePt t="44259" x="2968625" y="2987675"/>
          <p14:tracePt t="44275" x="2976563" y="2987675"/>
          <p14:tracePt t="44284" x="2995613" y="2987675"/>
          <p14:tracePt t="44290" x="3003550" y="2987675"/>
          <p14:tracePt t="44307" x="3013075" y="2987675"/>
          <p14:tracePt t="44348" x="3021013" y="2987675"/>
          <p14:tracePt t="44412" x="3048000" y="2987675"/>
          <p14:tracePt t="44444" x="3057525" y="2987675"/>
          <p14:tracePt t="44452" x="3065463" y="2987675"/>
          <p14:tracePt t="44475" x="3074988" y="2987675"/>
          <p14:tracePt t="44490" x="3092450" y="2987675"/>
          <p14:tracePt t="44499" x="3109913" y="2987675"/>
          <p14:tracePt t="44516" x="3119438" y="2987675"/>
          <p14:tracePt t="44523" x="3127375" y="2987675"/>
          <p14:tracePt t="44539" x="3144838" y="2987675"/>
          <p14:tracePt t="44579" x="3154363" y="2987675"/>
          <p14:tracePt t="44827" x="3154363" y="2995613"/>
          <p14:tracePt t="44835" x="3144838" y="2995613"/>
          <p14:tracePt t="44843" x="3127375" y="2995613"/>
          <p14:tracePt t="44851" x="3119438" y="2995613"/>
          <p14:tracePt t="45091" x="3136900" y="3022600"/>
          <p14:tracePt t="45099" x="3241675" y="3022600"/>
          <p14:tracePt t="45106" x="3322638" y="3013075"/>
          <p14:tracePt t="45115" x="3330575" y="3005138"/>
          <p14:tracePt t="45131" x="3340100" y="3005138"/>
          <p14:tracePt t="45147" x="3357563" y="3005138"/>
          <p14:tracePt t="45156" x="3375025" y="3005138"/>
          <p14:tracePt t="45172" x="3382963" y="3005138"/>
          <p14:tracePt t="45180" x="3392488" y="3005138"/>
          <p14:tracePt t="45188" x="3409950" y="3005138"/>
          <p14:tracePt t="45195" x="3419475" y="3005138"/>
          <p14:tracePt t="45212" x="3427413" y="3005138"/>
          <p14:tracePt t="45227" x="3436938" y="3005138"/>
          <p14:tracePt t="45235" x="3463925" y="3005138"/>
          <p14:tracePt t="45251" x="3471863" y="3005138"/>
          <p14:tracePt t="45259" x="3481388" y="3005138"/>
          <p14:tracePt t="45275" x="3489325" y="2995613"/>
          <p14:tracePt t="45283" x="3506788" y="2995613"/>
          <p14:tracePt t="45299" x="3533775" y="2970213"/>
          <p14:tracePt t="45307" x="3543300" y="2960688"/>
          <p14:tracePt t="45323" x="3551238" y="2951163"/>
          <p14:tracePt t="45331" x="3578225" y="2925763"/>
          <p14:tracePt t="45347" x="3586163" y="2908300"/>
          <p14:tracePt t="45354" x="3586163" y="2898775"/>
          <p14:tracePt t="45363" x="3586163" y="2863850"/>
          <p14:tracePt t="45371" x="3586163" y="2836863"/>
          <p14:tracePt t="45380" x="3586163" y="2801938"/>
          <p14:tracePt t="45387" x="3586163" y="2792413"/>
          <p14:tracePt t="45395" x="3586163" y="2757488"/>
          <p14:tracePt t="45403" x="3560763" y="2730500"/>
          <p14:tracePt t="45411" x="3551238" y="2722563"/>
          <p14:tracePt t="45419" x="3533775" y="2705100"/>
          <p14:tracePt t="45427" x="3525838" y="2695575"/>
          <p14:tracePt t="45434" x="3489325" y="2678113"/>
          <p14:tracePt t="45443" x="3481388" y="2678113"/>
          <p14:tracePt t="45451" x="3471863" y="2678113"/>
          <p14:tracePt t="45459" x="3436938" y="2678113"/>
          <p14:tracePt t="45467" x="3409950" y="2678113"/>
          <p14:tracePt t="45474" x="3375025" y="2678113"/>
          <p14:tracePt t="45483" x="3365500" y="2686050"/>
          <p14:tracePt t="45491" x="3348038" y="2695575"/>
          <p14:tracePt t="45499" x="3303588" y="2722563"/>
          <p14:tracePt t="45507" x="3295650" y="2730500"/>
          <p14:tracePt t="45515" x="3278188" y="2747963"/>
          <p14:tracePt t="45523" x="3278188" y="2757488"/>
          <p14:tracePt t="45531" x="3278188" y="2792413"/>
          <p14:tracePt t="45541" x="3278188" y="2819400"/>
          <p14:tracePt t="45546" x="3278188" y="2854325"/>
          <p14:tracePt t="45555" x="3278188" y="2871788"/>
          <p14:tracePt t="45563" x="3278188" y="2916238"/>
          <p14:tracePt t="45571" x="3278188" y="2951163"/>
          <p14:tracePt t="45579" x="3278188" y="2970213"/>
          <p14:tracePt t="45587" x="3278188" y="2978150"/>
          <p14:tracePt t="45596" x="3278188" y="2987675"/>
          <p14:tracePt t="45603" x="3278188" y="3013075"/>
          <p14:tracePt t="45612" x="3278188" y="3030538"/>
          <p14:tracePt t="45619" x="3286125" y="3049588"/>
          <p14:tracePt t="45627" x="3303588" y="3057525"/>
          <p14:tracePt t="45643" x="3322638" y="3074988"/>
          <p14:tracePt t="45659" x="3340100" y="3092450"/>
          <p14:tracePt t="45675" x="3365500" y="3101975"/>
          <p14:tracePt t="45683" x="3375025" y="3101975"/>
          <p14:tracePt t="45691" x="3409950" y="3101975"/>
          <p14:tracePt t="45700" x="3427413" y="3101975"/>
          <p14:tracePt t="45707" x="3471863" y="3101975"/>
          <p14:tracePt t="45715" x="3481388" y="3101975"/>
          <p14:tracePt t="45723" x="3506788" y="3101975"/>
          <p14:tracePt t="45740" x="3543300" y="3092450"/>
          <p14:tracePt t="45756" x="3551238" y="3074988"/>
          <p14:tracePt t="45764" x="3551238" y="3067050"/>
          <p14:tracePt t="45771" x="3551238" y="3022600"/>
          <p14:tracePt t="45779" x="3551238" y="2987675"/>
          <p14:tracePt t="45787" x="3551238" y="2970213"/>
          <p14:tracePt t="45796" x="3551238" y="2916238"/>
          <p14:tracePt t="45803" x="3506788" y="2871788"/>
          <p14:tracePt t="45811" x="3463925" y="2792413"/>
          <p14:tracePt t="45819" x="3402013" y="2730500"/>
          <p14:tracePt t="45827" x="3340100" y="2668588"/>
          <p14:tracePt t="45834" x="3251200" y="2581275"/>
          <p14:tracePt t="45843" x="3198813" y="2554288"/>
          <p14:tracePt t="45853" x="3144838" y="2544763"/>
          <p14:tracePt t="45859" x="3119438" y="2527300"/>
          <p14:tracePt t="45867" x="3082925" y="2527300"/>
          <p14:tracePt t="45875" x="3048000" y="2527300"/>
          <p14:tracePt t="45883" x="3003550" y="2527300"/>
          <p14:tracePt t="45891" x="2968625" y="2544763"/>
          <p14:tracePt t="45898" x="2959100" y="2544763"/>
          <p14:tracePt t="45906" x="2933700" y="2571750"/>
          <p14:tracePt t="45915" x="2933700" y="2581275"/>
          <p14:tracePt t="45923" x="2924175" y="2598738"/>
          <p14:tracePt t="45931" x="2924175" y="2633663"/>
          <p14:tracePt t="45939" x="2924175" y="2643188"/>
          <p14:tracePt t="45947" x="2924175" y="2678113"/>
          <p14:tracePt t="45957" x="2924175" y="2705100"/>
          <p14:tracePt t="45963" x="2924175" y="2722563"/>
          <p14:tracePt t="45971" x="2924175" y="2730500"/>
          <p14:tracePt t="45980" x="2924175" y="2757488"/>
          <p14:tracePt t="45988" x="2951163" y="2784475"/>
          <p14:tracePt t="45995" x="2995613" y="2801938"/>
          <p14:tracePt t="46003" x="3013075" y="2827338"/>
          <p14:tracePt t="46012" x="3021013" y="2827338"/>
          <p14:tracePt t="46019" x="3038475" y="2827338"/>
          <p14:tracePt t="46027" x="3048000" y="2836863"/>
          <p14:tracePt t="46035" x="3057525" y="2836863"/>
          <p14:tracePt t="46075" x="3074988" y="2836863"/>
          <p14:tracePt t="46091" x="3092450" y="2809875"/>
          <p14:tracePt t="46099" x="3100388" y="2792413"/>
          <p14:tracePt t="46107" x="3100388" y="2784475"/>
          <p14:tracePt t="46116" x="3127375" y="2730500"/>
          <p14:tracePt t="46131" x="3127375" y="2695575"/>
          <p14:tracePt t="46140" x="3127375" y="2643188"/>
          <p14:tracePt t="46147" x="3127375" y="2624138"/>
          <p14:tracePt t="46155" x="3127375" y="2589213"/>
          <p14:tracePt t="46163" x="3127375" y="2562225"/>
          <p14:tracePt t="46172" x="3119438" y="2536825"/>
          <p14:tracePt t="46180" x="3109913" y="2519363"/>
          <p14:tracePt t="46187" x="3100388" y="2509838"/>
          <p14:tracePt t="46195" x="3074988" y="2482850"/>
          <p14:tracePt t="46212" x="3065463" y="2482850"/>
          <p14:tracePt t="46219" x="3057525" y="2482850"/>
          <p14:tracePt t="46227" x="3038475" y="2482850"/>
          <p14:tracePt t="46235" x="3030538" y="2482850"/>
          <p14:tracePt t="46243" x="3021013" y="2482850"/>
          <p14:tracePt t="46251" x="2986088" y="2482850"/>
          <p14:tracePt t="46259" x="2959100" y="2482850"/>
          <p14:tracePt t="46267" x="2951163" y="2509838"/>
          <p14:tracePt t="46275" x="2933700" y="2536825"/>
          <p14:tracePt t="46283" x="2933700" y="2571750"/>
          <p14:tracePt t="46291" x="2933700" y="2589213"/>
          <p14:tracePt t="46299" x="2933700" y="2633663"/>
          <p14:tracePt t="46307" x="2933700" y="2651125"/>
          <p14:tracePt t="46315" x="2933700" y="2705100"/>
          <p14:tracePt t="46322" x="2968625" y="2740025"/>
          <p14:tracePt t="46331" x="2976563" y="2765425"/>
          <p14:tracePt t="46340" x="3003550" y="2819400"/>
          <p14:tracePt t="46347" x="3030538" y="2819400"/>
          <p14:tracePt t="46355" x="3057525" y="2846388"/>
          <p14:tracePt t="46363" x="3074988" y="2846388"/>
          <p14:tracePt t="46372" x="3100388" y="2846388"/>
          <p14:tracePt t="46380" x="3136900" y="2846388"/>
          <p14:tracePt t="46387" x="3144838" y="2846388"/>
          <p14:tracePt t="46395" x="3162300" y="2846388"/>
          <p14:tracePt t="46403" x="3189288" y="2846388"/>
          <p14:tracePt t="46412" x="3206750" y="2846388"/>
          <p14:tracePt t="46419" x="3224213" y="2836863"/>
          <p14:tracePt t="46427" x="3224213" y="2827338"/>
          <p14:tracePt t="46435" x="3233738" y="2801938"/>
          <p14:tracePt t="46443" x="3233738" y="2792413"/>
          <p14:tracePt t="46451" x="3233738" y="2784475"/>
          <p14:tracePt t="46459" x="3233738" y="2765425"/>
          <p14:tracePt t="46467" x="3224213" y="2740025"/>
          <p14:tracePt t="46475" x="3189288" y="2713038"/>
          <p14:tracePt t="46490" x="3179763" y="2713038"/>
          <p14:tracePt t="46499" x="3162300" y="2705100"/>
          <p14:tracePt t="46507" x="3119438" y="2686050"/>
          <p14:tracePt t="46515" x="3092450" y="2651125"/>
          <p14:tracePt t="46523" x="3057525" y="2633663"/>
          <p14:tracePt t="46859" x="3057525" y="2651125"/>
          <p14:tracePt t="46867" x="3082925" y="2651125"/>
          <p14:tracePt t="46875" x="3136900" y="2660650"/>
          <p14:tracePt t="46884" x="3162300" y="2678113"/>
          <p14:tracePt t="46891" x="3233738" y="2686050"/>
          <p14:tracePt t="46899" x="3286125" y="2722563"/>
          <p14:tracePt t="46907" x="3348038" y="2747963"/>
          <p14:tracePt t="46915" x="3382963" y="2784475"/>
          <p14:tracePt t="46922" x="3409950" y="2784475"/>
          <p14:tracePt t="46931" x="3419475" y="2784475"/>
          <p14:tracePt t="46939" x="3454400" y="2784475"/>
          <p14:tracePt t="46947" x="3463925" y="2792413"/>
          <p14:tracePt t="46955" x="3481388" y="2809875"/>
          <p14:tracePt t="46963" x="3506788" y="2809875"/>
          <p14:tracePt t="46972" x="3516313" y="2809875"/>
          <p14:tracePt t="46979" x="3525838" y="2809875"/>
          <p14:tracePt t="47004" x="3533775" y="2809875"/>
          <p14:tracePt t="47011" x="3543300" y="2819400"/>
          <p14:tracePt t="47132" x="3533775" y="2819400"/>
          <p14:tracePt t="47139" x="3506788" y="2819400"/>
          <p14:tracePt t="47147" x="3498850" y="2819400"/>
          <p14:tracePt t="47156" x="3463925" y="2819400"/>
          <p14:tracePt t="47163" x="3427413" y="2774950"/>
          <p14:tracePt t="47172" x="3365500" y="2747963"/>
          <p14:tracePt t="47179" x="3330575" y="2705100"/>
          <p14:tracePt t="47187" x="3322638" y="2695575"/>
          <p14:tracePt t="47195" x="3303588" y="2651125"/>
          <p14:tracePt t="47204" x="3286125" y="2624138"/>
          <p14:tracePt t="47211" x="3260725" y="2598738"/>
          <p14:tracePt t="47219" x="3233738" y="2581275"/>
          <p14:tracePt t="47228" x="3206750" y="2562225"/>
          <p14:tracePt t="47235" x="3189288" y="2544763"/>
          <p14:tracePt t="47243" x="3179763" y="2527300"/>
          <p14:tracePt t="47259" x="3162300" y="2519363"/>
          <p14:tracePt t="47267" x="3154363" y="2509838"/>
          <p14:tracePt t="47291" x="3136900" y="2500313"/>
          <p14:tracePt t="47411" x="3136900" y="2519363"/>
          <p14:tracePt t="47419" x="3136900" y="2536825"/>
          <p14:tracePt t="47434" x="3136900" y="2544763"/>
          <p14:tracePt t="47443" x="3136900" y="2571750"/>
          <p14:tracePt t="47451" x="3136900" y="2589213"/>
          <p14:tracePt t="47460" x="3136900" y="2598738"/>
          <p14:tracePt t="47467" x="3136900" y="2606675"/>
          <p14:tracePt t="47475" x="3136900" y="2643188"/>
          <p14:tracePt t="47483" x="3144838" y="2651125"/>
          <p14:tracePt t="47499" x="3144838" y="2678113"/>
          <p14:tracePt t="47507" x="3144838" y="2695575"/>
          <p14:tracePt t="47515" x="3154363" y="2705100"/>
          <p14:tracePt t="47523" x="3154363" y="2730500"/>
          <p14:tracePt t="47531" x="3154363" y="2747963"/>
          <p14:tracePt t="47539" x="3154363" y="2765425"/>
          <p14:tracePt t="47547" x="3154363" y="2784475"/>
          <p14:tracePt t="47555" x="3154363" y="2792413"/>
          <p14:tracePt t="47564" x="3154363" y="2809875"/>
          <p14:tracePt t="47571" x="3154363" y="2819400"/>
          <p14:tracePt t="47676" x="3154363" y="2801938"/>
          <p14:tracePt t="47683" x="3154363" y="2784475"/>
          <p14:tracePt t="47691" x="3154363" y="2730500"/>
          <p14:tracePt t="47699" x="3154363" y="2695575"/>
          <p14:tracePt t="47707" x="3154363" y="2660650"/>
          <p14:tracePt t="47722" x="3154363" y="2606675"/>
          <p14:tracePt t="47723" x="3154363" y="2571750"/>
          <p14:tracePt t="47731" x="3154363" y="2544763"/>
          <p14:tracePt t="47738" x="3171825" y="2509838"/>
          <p14:tracePt t="47747" x="3171825" y="2500313"/>
          <p14:tracePt t="47755" x="3171825" y="2492375"/>
          <p14:tracePt t="47859" x="3171825" y="2500313"/>
          <p14:tracePt t="47867" x="3171825" y="2536825"/>
          <p14:tracePt t="47876" x="3171825" y="2554288"/>
          <p14:tracePt t="47883" x="3171825" y="2562225"/>
          <p14:tracePt t="47891" x="3171825" y="2606675"/>
          <p14:tracePt t="47899" x="3171825" y="2616200"/>
          <p14:tracePt t="47907" x="3171825" y="2643188"/>
          <p14:tracePt t="47915" x="3171825" y="2651125"/>
          <p14:tracePt t="47923" x="3171825" y="2660650"/>
          <p14:tracePt t="47931" x="3171825" y="2668588"/>
          <p14:tracePt t="47939" x="3171825" y="2695575"/>
          <p14:tracePt t="47963" x="3171825" y="2705100"/>
          <p14:tracePt t="48059" x="3171825" y="2686050"/>
          <p14:tracePt t="48067" x="3179763" y="2668588"/>
          <p14:tracePt t="48075" x="3179763" y="2624138"/>
          <p14:tracePt t="48083" x="3179763" y="2589213"/>
          <p14:tracePt t="48091" x="3179763" y="2571750"/>
          <p14:tracePt t="48099" x="3179763" y="2519363"/>
          <p14:tracePt t="48107" x="3179763" y="2482850"/>
          <p14:tracePt t="48115" x="3179763" y="2447925"/>
          <p14:tracePt t="48123" x="3179763" y="2403475"/>
          <p14:tracePt t="48131" x="3179763" y="2386013"/>
          <p14:tracePt t="48138" x="3179763" y="2359025"/>
          <p14:tracePt t="48147" x="3179763" y="2351088"/>
          <p14:tracePt t="48260" x="3179763" y="2341563"/>
          <p14:tracePt t="48268" x="3162300" y="2359025"/>
          <p14:tracePt t="48275" x="3144838" y="2368550"/>
          <p14:tracePt t="48283" x="3136900" y="2403475"/>
          <p14:tracePt t="48291" x="3127375" y="2413000"/>
          <p14:tracePt t="48299" x="3127375" y="2420938"/>
          <p14:tracePt t="48307" x="3109913" y="2457450"/>
          <p14:tracePt t="48315" x="3092450" y="2474913"/>
          <p14:tracePt t="48323" x="3092450" y="2519363"/>
          <p14:tracePt t="48331" x="3082925" y="2536825"/>
          <p14:tracePt t="48339" x="3082925" y="2571750"/>
          <p14:tracePt t="48347" x="3082925" y="2598738"/>
          <p14:tracePt t="48354" x="3082925" y="2633663"/>
          <p14:tracePt t="48363" x="3082925" y="2643188"/>
          <p14:tracePt t="48370" x="3082925" y="2678113"/>
          <p14:tracePt t="48379" x="3082925" y="2686050"/>
          <p14:tracePt t="48387" x="3082925" y="2695575"/>
          <p14:tracePt t="48395" x="3082925" y="2730500"/>
          <p14:tracePt t="48404" x="3082925" y="2740025"/>
          <p14:tracePt t="48411" x="3082925" y="2747963"/>
          <p14:tracePt t="48427" x="3082925" y="2774950"/>
          <p14:tracePt t="48435" x="3092450" y="2784475"/>
          <p14:tracePt t="48443" x="3100388" y="2792413"/>
          <p14:tracePt t="48452" x="3109913" y="2801938"/>
          <p14:tracePt t="48467" x="3127375" y="2809875"/>
          <p14:tracePt t="48475" x="3136900" y="2809875"/>
          <p14:tracePt t="48491" x="3144838" y="2809875"/>
          <p14:tracePt t="48499" x="3154363" y="2809875"/>
          <p14:tracePt t="48507" x="3162300" y="2809875"/>
          <p14:tracePt t="48522" x="3179763" y="2809875"/>
          <p14:tracePt t="48547" x="3189288" y="2809875"/>
          <p14:tracePt t="48555" x="3206750" y="2809875"/>
          <p14:tracePt t="48563" x="3206750" y="2792413"/>
          <p14:tracePt t="48570" x="3206750" y="2747963"/>
          <p14:tracePt t="48579" x="3206750" y="2730500"/>
          <p14:tracePt t="48587" x="3206750" y="2695575"/>
          <p14:tracePt t="48595" x="3206750" y="2660650"/>
          <p14:tracePt t="48604" x="3206750" y="2606675"/>
          <p14:tracePt t="48611" x="3206750" y="2571750"/>
          <p14:tracePt t="48619" x="3189288" y="2527300"/>
          <p14:tracePt t="48627" x="3171825" y="2500313"/>
          <p14:tracePt t="48635" x="3136900" y="2465388"/>
          <p14:tracePt t="48643" x="3127375" y="2457450"/>
          <p14:tracePt t="48651" x="3092450" y="2430463"/>
          <p14:tracePt t="48659" x="3082925" y="2420938"/>
          <p14:tracePt t="48666" x="3074988" y="2420938"/>
          <p14:tracePt t="48675" x="3065463" y="2420938"/>
          <p14:tracePt t="48683" x="3038475" y="2420938"/>
          <p14:tracePt t="48691" x="3030538" y="2420938"/>
          <p14:tracePt t="48699" x="3021013" y="2420938"/>
          <p14:tracePt t="48721" x="3013075" y="2420938"/>
          <p14:tracePt t="48723" x="2986088" y="2438400"/>
          <p14:tracePt t="48731" x="2976563" y="2447925"/>
          <p14:tracePt t="48739" x="2968625" y="2465388"/>
          <p14:tracePt t="48747" x="2968625" y="2500313"/>
          <p14:tracePt t="48755" x="2959100" y="2544763"/>
          <p14:tracePt t="48763" x="2959100" y="2562225"/>
          <p14:tracePt t="48771" x="2959100" y="2598738"/>
          <p14:tracePt t="48779" x="2959100" y="2624138"/>
          <p14:tracePt t="48787" x="2959100" y="2643188"/>
          <p14:tracePt t="48795" x="2959100" y="2668588"/>
          <p14:tracePt t="48804" x="2959100" y="2705100"/>
          <p14:tracePt t="48811" x="2959100" y="2722563"/>
          <p14:tracePt t="48820" x="2959100" y="2747963"/>
          <p14:tracePt t="48828" x="2968625" y="2757488"/>
          <p14:tracePt t="48836" x="2995613" y="2784475"/>
          <p14:tracePt t="48843" x="3003550" y="2792413"/>
          <p14:tracePt t="48851" x="3013075" y="2801938"/>
          <p14:tracePt t="48860" x="3030538" y="2801938"/>
          <p14:tracePt t="48867" x="3057525" y="2827338"/>
          <p14:tracePt t="48875" x="3065463" y="2827338"/>
          <p14:tracePt t="48883" x="3074988" y="2827338"/>
          <p14:tracePt t="48892" x="3092450" y="2827338"/>
          <p14:tracePt t="48899" x="3136900" y="2827338"/>
          <p14:tracePt t="48907" x="3154363" y="2827338"/>
          <p14:tracePt t="48915" x="3189288" y="2827338"/>
          <p14:tracePt t="48923" x="3198813" y="2827338"/>
          <p14:tracePt t="48931" x="3233738" y="2827338"/>
          <p14:tracePt t="48939" x="3260725" y="2809875"/>
          <p14:tracePt t="48947" x="3268663" y="2801938"/>
          <p14:tracePt t="48955" x="3278188" y="2792413"/>
          <p14:tracePt t="48963" x="3303588" y="2757488"/>
          <p14:tracePt t="48971" x="3303588" y="2730500"/>
          <p14:tracePt t="48979" x="3313113" y="2713038"/>
          <p14:tracePt t="48987" x="3313113" y="2695575"/>
          <p14:tracePt t="48995" x="3313113" y="2668588"/>
          <p14:tracePt t="49003" x="3313113" y="2616200"/>
          <p14:tracePt t="49011" x="3313113" y="2589213"/>
          <p14:tracePt t="49020" x="3303588" y="2581275"/>
          <p14:tracePt t="49043" x="3278188" y="2571750"/>
          <p14:tracePt t="49059" x="3268663" y="2571750"/>
          <p14:tracePt t="49067" x="3260725" y="2571750"/>
          <p14:tracePt t="49091" x="3251200" y="2571750"/>
          <p14:tracePt t="49107" x="3241675" y="2571750"/>
          <p14:tracePt t="49115" x="3216275" y="2598738"/>
          <p14:tracePt t="49123" x="3206750" y="2606675"/>
          <p14:tracePt t="49131" x="3198813" y="2616200"/>
          <p14:tracePt t="49139" x="3189288" y="2624138"/>
          <p14:tracePt t="49147" x="3189288" y="2643188"/>
          <p14:tracePt t="49155" x="3179763" y="2668588"/>
          <p14:tracePt t="49164" x="3179763" y="2686050"/>
          <p14:tracePt t="49171" x="3179763" y="2713038"/>
          <p14:tracePt t="49180" x="3179763" y="2722563"/>
          <p14:tracePt t="49187" x="3179763" y="2757488"/>
          <p14:tracePt t="49195" x="3179763" y="2765425"/>
          <p14:tracePt t="49203" x="3179763" y="2801938"/>
          <p14:tracePt t="49211" x="3179763" y="2809875"/>
          <p14:tracePt t="49220" x="3179763" y="2819400"/>
          <p14:tracePt t="49308" x="3179763" y="2827338"/>
          <p14:tracePt t="49316" x="3189288" y="2827338"/>
          <p14:tracePt t="49323" x="3198813" y="2809875"/>
          <p14:tracePt t="49331" x="3206750" y="2801938"/>
          <p14:tracePt t="49339" x="3206750" y="2774950"/>
          <p14:tracePt t="49348" x="3206750" y="2730500"/>
          <p14:tracePt t="49354" x="3206750" y="2695575"/>
          <p14:tracePt t="49363" x="3206750" y="2660650"/>
          <p14:tracePt t="49370" x="3206750" y="2624138"/>
          <p14:tracePt t="49379" x="3189288" y="2571750"/>
          <p14:tracePt t="49386" x="3179763" y="2544763"/>
          <p14:tracePt t="49395" x="3119438" y="2474913"/>
          <p14:tracePt t="49404" x="3109913" y="2457450"/>
          <p14:tracePt t="49411" x="3082925" y="2438400"/>
          <p14:tracePt t="49420" x="3074988" y="2430463"/>
          <p14:tracePt t="49427" x="3065463" y="2430463"/>
          <p14:tracePt t="49435" x="3030538" y="2430463"/>
          <p14:tracePt t="49443" x="3021013" y="2430463"/>
          <p14:tracePt t="49451" x="3013075" y="2430463"/>
          <p14:tracePt t="49459" x="3003550" y="2430463"/>
          <p14:tracePt t="49467" x="2986088" y="2430463"/>
          <p14:tracePt t="49475" x="2968625" y="2430463"/>
          <p14:tracePt t="49483" x="2959100" y="2438400"/>
          <p14:tracePt t="49491" x="2951163" y="2447925"/>
          <p14:tracePt t="49499" x="2941638" y="2474913"/>
          <p14:tracePt t="49507" x="2933700" y="2492375"/>
          <p14:tracePt t="49515" x="2924175" y="2500313"/>
          <p14:tracePt t="49523" x="2924175" y="2527300"/>
          <p14:tracePt t="49531" x="2924175" y="2536825"/>
          <p14:tracePt t="49539" x="2924175" y="2544763"/>
          <p14:tracePt t="49547" x="2924175" y="2554288"/>
          <p14:tracePt t="49555" x="2924175" y="2571750"/>
          <p14:tracePt t="49564" x="2924175" y="2581275"/>
          <p14:tracePt t="49570" x="2924175" y="2598738"/>
          <p14:tracePt t="49579" x="2933700" y="2616200"/>
          <p14:tracePt t="49595" x="2959100" y="2643188"/>
          <p14:tracePt t="49603" x="2986088" y="2651125"/>
          <p14:tracePt t="49620" x="3021013" y="2651125"/>
          <p14:tracePt t="49628" x="3030538" y="2651125"/>
          <p14:tracePt t="49635" x="3038475" y="2651125"/>
          <p14:tracePt t="49651" x="3048000" y="2651125"/>
          <p14:tracePt t="49676" x="3057525" y="2651125"/>
          <p14:tracePt t="49683" x="3065463" y="2643188"/>
          <p14:tracePt t="49692" x="3074988" y="2633663"/>
          <p14:tracePt t="49707" x="3092450" y="2606675"/>
          <p14:tracePt t="49715" x="3100388" y="2589213"/>
          <p14:tracePt t="49723" x="3127375" y="2519363"/>
          <p14:tracePt t="49737" x="3154363" y="2457450"/>
          <p14:tracePt t="49738" x="3154363" y="2403475"/>
          <p14:tracePt t="49747" x="3154363" y="2395538"/>
          <p14:tracePt t="50091" x="3206750" y="2395538"/>
          <p14:tracePt t="50099" x="3224213" y="2395538"/>
          <p14:tracePt t="50107" x="3260725" y="2403475"/>
          <p14:tracePt t="50115" x="3268663" y="2403475"/>
          <p14:tracePt t="50148" x="3268663" y="2413000"/>
          <p14:tracePt t="50154" x="3268663" y="2420938"/>
          <p14:tracePt t="50204" x="3268663" y="2430463"/>
          <p14:tracePt t="50219" x="3268663" y="2438400"/>
          <p14:tracePt t="50236" x="3268663" y="2447925"/>
          <p14:tracePt t="50243" x="3268663" y="2457450"/>
          <p14:tracePt t="50251" x="3268663" y="2482850"/>
          <p14:tracePt t="50259" x="3260725" y="2492375"/>
          <p14:tracePt t="50267" x="3251200" y="2500313"/>
          <p14:tracePt t="50275" x="3241675" y="2509838"/>
          <p14:tracePt t="50283" x="3233738" y="2519363"/>
          <p14:tracePt t="50291" x="3206750" y="2544763"/>
          <p14:tracePt t="50299" x="3198813" y="2554288"/>
          <p14:tracePt t="50306" x="3189288" y="2562225"/>
          <p14:tracePt t="50315" x="3179763" y="2598738"/>
          <p14:tracePt t="50323" x="3171825" y="2606675"/>
          <p14:tracePt t="50339" x="3162300" y="2616200"/>
          <p14:tracePt t="50347" x="3154363" y="2624138"/>
          <p14:tracePt t="50355" x="3154363" y="2633663"/>
          <p14:tracePt t="50363" x="3154363" y="2643188"/>
          <p14:tracePt t="50371" x="3136900" y="2668588"/>
          <p14:tracePt t="50387" x="3127375" y="2705100"/>
          <p14:tracePt t="50395" x="3119438" y="2713038"/>
          <p14:tracePt t="50403" x="3109913" y="2722563"/>
          <p14:tracePt t="50411" x="3100388" y="2730500"/>
          <p14:tracePt t="50419" x="3092450" y="2740025"/>
          <p14:tracePt t="50428" x="3074988" y="2765425"/>
          <p14:tracePt t="50436" x="3065463" y="2774950"/>
          <p14:tracePt t="50443" x="3057525" y="2784475"/>
          <p14:tracePt t="50451" x="3048000" y="2792413"/>
          <p14:tracePt t="50460" x="3038475" y="2809875"/>
          <p14:tracePt t="50468" x="3030538" y="2827338"/>
          <p14:tracePt t="50475" x="3021013" y="2836863"/>
          <p14:tracePt t="50483" x="3003550" y="2854325"/>
          <p14:tracePt t="50492" x="2995613" y="2863850"/>
          <p14:tracePt t="50595" x="2995613" y="2846388"/>
          <p14:tracePt t="50603" x="3003550" y="2809875"/>
          <p14:tracePt t="50611" x="3021013" y="2784475"/>
          <p14:tracePt t="50619" x="3038475" y="2774950"/>
          <p14:tracePt t="50627" x="3048000" y="2740025"/>
          <p14:tracePt t="50635" x="3048000" y="2730500"/>
          <p14:tracePt t="50643" x="3065463" y="2705100"/>
          <p14:tracePt t="50652" x="3065463" y="2686050"/>
          <p14:tracePt t="50659" x="3065463" y="2651125"/>
          <p14:tracePt t="50667" x="3065463" y="2633663"/>
          <p14:tracePt t="50675" x="3065463" y="2624138"/>
          <p14:tracePt t="50731" x="3065463" y="2616200"/>
          <p14:tracePt t="50747" x="3057525" y="2616200"/>
          <p14:tracePt t="50755" x="3048000" y="2616200"/>
          <p14:tracePt t="50763" x="3021013" y="2616200"/>
          <p14:tracePt t="50771" x="3013075" y="2633663"/>
          <p14:tracePt t="50780" x="3003550" y="2643188"/>
          <p14:tracePt t="50787" x="2995613" y="2686050"/>
          <p14:tracePt t="50795" x="2995613" y="2695575"/>
          <p14:tracePt t="50803" x="2968625" y="2722563"/>
          <p14:tracePt t="50811" x="2968625" y="2740025"/>
          <p14:tracePt t="50819" x="2968625" y="2757488"/>
          <p14:tracePt t="50827" x="2968625" y="2784475"/>
          <p14:tracePt t="50836" x="2968625" y="2792413"/>
          <p14:tracePt t="50844" x="2968625" y="2801938"/>
          <p14:tracePt t="50860" x="2976563" y="2809875"/>
          <p14:tracePt t="50891" x="3003550" y="2809875"/>
          <p14:tracePt t="50899" x="3030538" y="2809875"/>
          <p14:tracePt t="50907" x="3065463" y="2809875"/>
          <p14:tracePt t="50915" x="3100388" y="2809875"/>
          <p14:tracePt t="50923" x="3162300" y="2784475"/>
          <p14:tracePt t="50931" x="3216275" y="2730500"/>
          <p14:tracePt t="50940" x="3260725" y="2695575"/>
          <p14:tracePt t="50947" x="3295650" y="2668588"/>
          <p14:tracePt t="50955" x="3313113" y="2643188"/>
          <p14:tracePt t="50962" x="3322638" y="2606675"/>
          <p14:tracePt t="50971" x="3322638" y="2589213"/>
          <p14:tracePt t="50979" x="3322638" y="2571750"/>
          <p14:tracePt t="50987" x="3322638" y="2554288"/>
          <p14:tracePt t="50995" x="3303588" y="2519363"/>
          <p14:tracePt t="51003" x="3268663" y="2492375"/>
          <p14:tracePt t="51011" x="3206750" y="2447925"/>
          <p14:tracePt t="51019" x="3171825" y="2438400"/>
          <p14:tracePt t="51027" x="3136900" y="2438400"/>
          <p14:tracePt t="51035" x="3100388" y="2438400"/>
          <p14:tracePt t="51043" x="3074988" y="2438400"/>
          <p14:tracePt t="51052" x="3021013" y="2438400"/>
          <p14:tracePt t="51059" x="2968625" y="2438400"/>
          <p14:tracePt t="51068" x="2959100" y="2465388"/>
          <p14:tracePt t="51076" x="2951163" y="2474913"/>
          <p14:tracePt t="51084" x="2941638" y="2519363"/>
          <p14:tracePt t="51091" x="2916238" y="2554288"/>
          <p14:tracePt t="51099" x="2897188" y="2598738"/>
          <p14:tracePt t="51107" x="2897188" y="2651125"/>
          <p14:tracePt t="51115" x="2897188" y="2695575"/>
          <p14:tracePt t="51123" x="2897188" y="2740025"/>
          <p14:tracePt t="51131" x="2897188" y="2757488"/>
          <p14:tracePt t="51139" x="2906713" y="2792413"/>
          <p14:tracePt t="51146" x="2916238" y="2819400"/>
          <p14:tracePt t="51155" x="2924175" y="2846388"/>
          <p14:tracePt t="51163" x="2968625" y="2881313"/>
          <p14:tracePt t="51171" x="2976563" y="2889250"/>
          <p14:tracePt t="51179" x="2986088" y="2898775"/>
          <p14:tracePt t="51187" x="3003550" y="2898775"/>
          <p14:tracePt t="51194" x="3030538" y="2898775"/>
          <p14:tracePt t="51203" x="3048000" y="2898775"/>
          <p14:tracePt t="51211" x="3074988" y="2898775"/>
          <p14:tracePt t="51219" x="3092450" y="2898775"/>
          <p14:tracePt t="51227" x="3136900" y="2898775"/>
          <p14:tracePt t="51235" x="3154363" y="2889250"/>
          <p14:tracePt t="51243" x="3162300" y="2871788"/>
          <p14:tracePt t="51252" x="3198813" y="2846388"/>
          <p14:tracePt t="51259" x="3198813" y="2819400"/>
          <p14:tracePt t="51268" x="3216275" y="2792413"/>
          <p14:tracePt t="51275" x="3216275" y="2774950"/>
          <p14:tracePt t="51283" x="3216275" y="2740025"/>
          <p14:tracePt t="51291" x="3216275" y="2705100"/>
          <p14:tracePt t="51299" x="3216275" y="2678113"/>
          <p14:tracePt t="51307" x="3216275" y="2660650"/>
          <p14:tracePt t="51315" x="3216275" y="2616200"/>
          <p14:tracePt t="51324" x="3198813" y="2598738"/>
          <p14:tracePt t="51331" x="3171825" y="2581275"/>
          <p14:tracePt t="51347" x="3154363" y="2581275"/>
          <p14:tracePt t="51356" x="3144838" y="2581275"/>
          <p14:tracePt t="51363" x="3119438" y="2581275"/>
          <p14:tracePt t="51371" x="3100388" y="2581275"/>
          <p14:tracePt t="51379" x="3092450" y="2581275"/>
          <p14:tracePt t="51387" x="3065463" y="2606675"/>
          <p14:tracePt t="51395" x="3038475" y="2660650"/>
          <p14:tracePt t="51403" x="3013075" y="2686050"/>
          <p14:tracePt t="51411" x="3003550" y="2722563"/>
          <p14:tracePt t="51418" x="3003550" y="2747963"/>
          <p14:tracePt t="51427" x="3003550" y="2801938"/>
          <p14:tracePt t="51435" x="3003550" y="2809875"/>
          <p14:tracePt t="51443" x="3003550" y="2827338"/>
          <p14:tracePt t="51452" x="3003550" y="2854325"/>
          <p14:tracePt t="51459" x="3003550" y="2863850"/>
          <p14:tracePt t="51468" x="3003550" y="2881313"/>
          <p14:tracePt t="51475" x="3003550" y="2889250"/>
          <p14:tracePt t="51483" x="3021013" y="2908300"/>
          <p14:tracePt t="51499" x="3030538" y="2908300"/>
          <p14:tracePt t="51507" x="3057525" y="2908300"/>
          <p14:tracePt t="51515" x="3074988" y="2908300"/>
          <p14:tracePt t="51531" x="3082925" y="2908300"/>
          <p14:tracePt t="51539" x="3119438" y="2898775"/>
          <p14:tracePt t="51547" x="3127375" y="2889250"/>
          <p14:tracePt t="51563" x="3154363" y="2871788"/>
          <p14:tracePt t="51571" x="3154363" y="2863850"/>
          <p14:tracePt t="51579" x="3171825" y="2827338"/>
          <p14:tracePt t="51587" x="3171825" y="2801938"/>
          <p14:tracePt t="51595" x="3171825" y="2792413"/>
          <p14:tracePt t="51603" x="3189288" y="2774950"/>
          <p14:tracePt t="51611" x="3189288" y="2730500"/>
          <p14:tracePt t="51619" x="3189288" y="2713038"/>
          <p14:tracePt t="51627" x="3189288" y="2660650"/>
          <p14:tracePt t="51636" x="3189288" y="2624138"/>
          <p14:tracePt t="51643" x="3179763" y="2571750"/>
          <p14:tracePt t="51652" x="3179763" y="2544763"/>
          <p14:tracePt t="51659" x="3171825" y="2474913"/>
          <p14:tracePt t="51668" x="3171825" y="2457450"/>
          <p14:tracePt t="51676" x="3154363" y="2420938"/>
          <p14:tracePt t="51683" x="3144838" y="2395538"/>
          <p14:tracePt t="51691" x="3127375" y="2359025"/>
          <p14:tracePt t="51699" x="3119438" y="2351088"/>
          <p14:tracePt t="51707" x="3109913" y="2341563"/>
          <p14:tracePt t="51715" x="3109913" y="2306638"/>
          <p14:tracePt t="51723" x="3100388" y="2297113"/>
          <p14:tracePt t="51731" x="3092450" y="2289175"/>
          <p14:tracePt t="51739" x="3082925" y="2271713"/>
          <p14:tracePt t="51747" x="3074988" y="2262188"/>
          <p14:tracePt t="51755" x="3065463" y="2254250"/>
          <p14:tracePt t="51769" x="3048000" y="2244725"/>
          <p14:tracePt t="51770" x="3038475" y="2235200"/>
          <p14:tracePt t="51812" x="3021013" y="2217738"/>
          <p14:tracePt t="51835" x="3013075" y="2200275"/>
          <p14:tracePt t="51883" x="3003550" y="2217738"/>
          <p14:tracePt t="51892" x="2986088" y="2254250"/>
          <p14:tracePt t="51899" x="2959100" y="2306638"/>
          <p14:tracePt t="51907" x="2951163" y="2333625"/>
          <p14:tracePt t="51915" x="2933700" y="2368550"/>
          <p14:tracePt t="51923" x="2933700" y="2403475"/>
          <p14:tracePt t="51931" x="2933700" y="2430463"/>
          <p14:tracePt t="51940" x="2924175" y="2457450"/>
          <p14:tracePt t="51946" x="2924175" y="2465388"/>
          <p14:tracePt t="51955" x="2924175" y="2482850"/>
          <p14:tracePt t="51964" x="2924175" y="2492375"/>
          <p14:tracePt t="51971" x="2924175" y="2500313"/>
          <p14:tracePt t="51979" x="2924175" y="2509838"/>
          <p14:tracePt t="51987" x="2924175" y="2544763"/>
          <p14:tracePt t="52003" x="2924175" y="2571750"/>
          <p14:tracePt t="52011" x="2951163" y="2589213"/>
          <p14:tracePt t="52019" x="2951163" y="2606675"/>
          <p14:tracePt t="52027" x="2959100" y="2624138"/>
          <p14:tracePt t="52035" x="2976563" y="2660650"/>
          <p14:tracePt t="52044" x="2976563" y="2668588"/>
          <p14:tracePt t="52051" x="2986088" y="2695575"/>
          <p14:tracePt t="52059" x="3013075" y="2730500"/>
          <p14:tracePt t="52075" x="3038475" y="2774950"/>
          <p14:tracePt t="52083" x="3038475" y="2784475"/>
          <p14:tracePt t="52091" x="3048000" y="2792413"/>
          <p14:tracePt t="52099" x="3057525" y="2801938"/>
          <p14:tracePt t="52107" x="3065463" y="2809875"/>
          <p14:tracePt t="52148" x="3082925" y="2836863"/>
          <p14:tracePt t="52179" x="3100388" y="2846388"/>
          <p14:tracePt t="52203" x="3100388" y="2854325"/>
          <p14:tracePt t="52211" x="3109913" y="2863850"/>
          <p14:tracePt t="52219" x="3119438" y="2871788"/>
          <p14:tracePt t="52227" x="3127375" y="2881313"/>
          <p14:tracePt t="52235" x="3127375" y="2889250"/>
          <p14:tracePt t="52243" x="3127375" y="2898775"/>
          <p14:tracePt t="52251" x="3144838" y="2933700"/>
          <p14:tracePt t="52267" x="3144838" y="2943225"/>
          <p14:tracePt t="52275" x="3144838" y="2951163"/>
          <p14:tracePt t="52284" x="3171825" y="2978150"/>
          <p14:tracePt t="52299" x="3171825" y="2987675"/>
          <p14:tracePt t="52355" x="3179763" y="2995613"/>
          <p14:tracePt t="52380" x="3189288" y="2995613"/>
          <p14:tracePt t="52387" x="3224213" y="2995613"/>
          <p14:tracePt t="52395" x="3233738" y="2987675"/>
          <p14:tracePt t="52403" x="3241675" y="2951163"/>
          <p14:tracePt t="52411" x="3260725" y="2916238"/>
          <p14:tracePt t="52419" x="3303588" y="2854325"/>
          <p14:tracePt t="52427" x="3303588" y="2801938"/>
          <p14:tracePt t="52435" x="3313113" y="2730500"/>
          <p14:tracePt t="52443" x="3330575" y="2660650"/>
          <p14:tracePt t="52451" x="3382963" y="2554288"/>
          <p14:tracePt t="52459" x="3392488" y="2500313"/>
          <p14:tracePt t="52467" x="3392488" y="2457450"/>
          <p14:tracePt t="52475" x="3392488" y="2386013"/>
          <p14:tracePt t="52484" x="3392488" y="2359025"/>
          <p14:tracePt t="52491" x="3392488" y="2324100"/>
          <p14:tracePt t="52499" x="3392488" y="2316163"/>
          <p14:tracePt t="52507" x="3382963" y="2297113"/>
          <p14:tracePt t="52516" x="3375025" y="2279650"/>
          <p14:tracePt t="52523" x="3340100" y="2279650"/>
          <p14:tracePt t="52531" x="3303588" y="2279650"/>
          <p14:tracePt t="52540" x="3278188" y="2279650"/>
          <p14:tracePt t="52547" x="3260725" y="2279650"/>
          <p14:tracePt t="52555" x="3206750" y="2279650"/>
          <p14:tracePt t="52563" x="3179763" y="2279650"/>
          <p14:tracePt t="52571" x="3144838" y="2289175"/>
          <p14:tracePt t="52580" x="3136900" y="2306638"/>
          <p14:tracePt t="52587" x="3119438" y="2333625"/>
          <p14:tracePt t="52595" x="3092450" y="2386013"/>
          <p14:tracePt t="52603" x="3082925" y="2395538"/>
          <p14:tracePt t="52612" x="3074988" y="2430463"/>
          <p14:tracePt t="52619" x="3074988" y="2482850"/>
          <p14:tracePt t="52627" x="3074988" y="2519363"/>
          <p14:tracePt t="52635" x="3074988" y="2554288"/>
          <p14:tracePt t="52643" x="3074988" y="2581275"/>
          <p14:tracePt t="52651" x="3074988" y="2616200"/>
          <p14:tracePt t="52659" x="3074988" y="2643188"/>
          <p14:tracePt t="52667" x="3074988" y="2660650"/>
          <p14:tracePt t="52675" x="3082925" y="2668588"/>
          <p14:tracePt t="52684" x="3082925" y="2678113"/>
          <p14:tracePt t="52691" x="3100388" y="2705100"/>
          <p14:tracePt t="52699" x="3109913" y="2730500"/>
          <p14:tracePt t="52717" x="3136900" y="2747963"/>
          <p14:tracePt t="52732" x="3144838" y="2757488"/>
          <p14:tracePt t="52739" x="3154363" y="2774950"/>
          <p14:tracePt t="52746" x="3162300" y="2784475"/>
          <p14:tracePt t="52755" x="3171825" y="2792413"/>
          <p14:tracePt t="52763" x="3179763" y="2801938"/>
          <p14:tracePt t="52779" x="3206750" y="2809875"/>
          <p14:tracePt t="52787" x="3216275" y="2809875"/>
          <p14:tracePt t="52796" x="3233738" y="2819400"/>
          <p14:tracePt t="52803" x="3241675" y="2827338"/>
          <p14:tracePt t="52811" x="3251200" y="2846388"/>
          <p14:tracePt t="52819" x="3268663" y="2854325"/>
          <p14:tracePt t="52835" x="3286125" y="2871788"/>
          <p14:tracePt t="52843" x="3295650" y="2881313"/>
          <p14:tracePt t="52851" x="3303588" y="2889250"/>
          <p14:tracePt t="52867" x="3330575" y="2916238"/>
          <p14:tracePt t="52884" x="3357563" y="2943225"/>
          <p14:tracePt t="52907" x="3365500" y="2951163"/>
          <p14:tracePt t="52923" x="3375025" y="2960688"/>
          <p14:tracePt t="52931" x="3382963" y="2960688"/>
          <p14:tracePt t="52947" x="3402013" y="2970213"/>
          <p14:tracePt t="52963" x="3409950" y="2978150"/>
          <p14:tracePt t="52979" x="3427413" y="2987675"/>
          <p14:tracePt t="52995" x="3436938" y="2995613"/>
          <p14:tracePt t="53019" x="3444875" y="2995613"/>
          <p14:tracePt t="53043" x="3454400" y="2995613"/>
          <p14:tracePt t="53060" x="3463925" y="2995613"/>
          <p14:tracePt t="53075" x="3481388" y="2995613"/>
          <p14:tracePt t="53084" x="3506788" y="3013075"/>
          <p14:tracePt t="53107" x="3516313" y="3013075"/>
          <p14:tracePt t="53123" x="3533775" y="3013075"/>
          <p14:tracePt t="53188" x="3560763" y="3022600"/>
          <p14:tracePt t="53212" x="3586163" y="3030538"/>
          <p14:tracePt t="53219" x="3613150" y="3057525"/>
          <p14:tracePt t="53235" x="3622675" y="3067050"/>
          <p14:tracePt t="53243" x="3630613" y="3074988"/>
          <p14:tracePt t="53251" x="3630613" y="3092450"/>
          <p14:tracePt t="53259" x="3640138" y="3101975"/>
          <p14:tracePt t="53267" x="3648075" y="3111500"/>
          <p14:tracePt t="53275" x="3657600" y="3119438"/>
          <p14:tracePt t="53283" x="3667125" y="3128963"/>
          <p14:tracePt t="53291" x="3675063" y="3136900"/>
          <p14:tracePt t="53300" x="3684588" y="3146425"/>
          <p14:tracePt t="53627" x="3781425" y="3173413"/>
          <p14:tracePt t="53635" x="3825875" y="3235325"/>
          <p14:tracePt t="53643" x="3851275" y="3235325"/>
          <p14:tracePt t="53651" x="3870325" y="3235325"/>
          <p14:tracePt t="53659" x="3895725" y="3235325"/>
          <p14:tracePt t="53667" x="3905250" y="3235325"/>
          <p14:tracePt t="53699" x="3922713" y="3235325"/>
          <p14:tracePt t="53707" x="3967163" y="3235325"/>
          <p14:tracePt t="53715" x="3984625" y="3235325"/>
          <p14:tracePt t="53723" x="4037013" y="3235325"/>
          <p14:tracePt t="53733" x="4046538" y="3235325"/>
          <p14:tracePt t="53739" x="4064000" y="3235325"/>
          <p14:tracePt t="53747" x="4081463" y="3235325"/>
          <p14:tracePt t="53755" x="4090988" y="3235325"/>
          <p14:tracePt t="53763" x="4116388" y="3235325"/>
          <p14:tracePt t="53771" x="4125913" y="3235325"/>
          <p14:tracePt t="53779" x="4152900" y="3243263"/>
          <p14:tracePt t="53787" x="4170363" y="3243263"/>
          <p14:tracePt t="53795" x="4187825" y="3252788"/>
          <p14:tracePt t="53803" x="4214813" y="3270250"/>
          <p14:tracePt t="53811" x="4222750" y="3278188"/>
          <p14:tracePt t="53819" x="4240213" y="3287713"/>
          <p14:tracePt t="53828" x="4257675" y="3295650"/>
          <p14:tracePt t="53834" x="4284663" y="3305175"/>
          <p14:tracePt t="53843" x="4302125" y="3332163"/>
          <p14:tracePt t="53851" x="4319588" y="3340100"/>
          <p14:tracePt t="53859" x="4329113" y="3349625"/>
          <p14:tracePt t="53875" x="4346575" y="3376613"/>
          <p14:tracePt t="53883" x="4356100" y="3394075"/>
          <p14:tracePt t="53891" x="4356100" y="3411538"/>
          <p14:tracePt t="53900" x="4373563" y="3438525"/>
          <p14:tracePt t="53907" x="4373563" y="3446463"/>
          <p14:tracePt t="53915" x="4381500" y="3463925"/>
          <p14:tracePt t="53924" x="4408488" y="3508375"/>
          <p14:tracePt t="53931" x="4418013" y="3517900"/>
          <p14:tracePt t="53939" x="4418013" y="3535363"/>
          <p14:tracePt t="53947" x="4425950" y="3562350"/>
          <p14:tracePt t="53955" x="4435475" y="3587750"/>
          <p14:tracePt t="53963" x="4452938" y="3641725"/>
          <p14:tracePt t="53971" x="4460875" y="3649663"/>
          <p14:tracePt t="53979" x="4470400" y="3667125"/>
          <p14:tracePt t="53988" x="4487863" y="3694113"/>
          <p14:tracePt t="54003" x="4487863" y="3729038"/>
          <p14:tracePt t="54011" x="4497388" y="3738563"/>
          <p14:tracePt t="54019" x="4505325" y="3746500"/>
          <p14:tracePt t="54027" x="4514850" y="3765550"/>
          <p14:tracePt t="54035" x="4522788" y="3773488"/>
          <p14:tracePt t="54043" x="4522788" y="3783013"/>
          <p14:tracePt t="54050" x="4532313" y="3790950"/>
          <p14:tracePt t="54067" x="4541838" y="3800475"/>
          <p14:tracePt t="54075" x="4541838" y="3817938"/>
          <p14:tracePt t="54083" x="4549775" y="3827463"/>
          <p14:tracePt t="54091" x="4559300" y="3844925"/>
          <p14:tracePt t="54115" x="4567238" y="3852863"/>
          <p14:tracePt t="54140" x="4584700" y="3862388"/>
          <p14:tracePt t="54163" x="4576763" y="3862388"/>
          <p14:tracePt t="54171" x="4505325" y="3862388"/>
          <p14:tracePt t="54180" x="4425950" y="3800475"/>
          <p14:tracePt t="54187" x="4381500" y="3800475"/>
          <p14:tracePt t="54443" x="4418013" y="3800475"/>
          <p14:tracePt t="54451" x="4435475" y="3808413"/>
          <p14:tracePt t="54459" x="4541838" y="3817938"/>
          <p14:tracePt t="54467" x="4584700" y="3835400"/>
          <p14:tracePt t="54475" x="4629150" y="3835400"/>
          <p14:tracePt t="54483" x="4725988" y="3808413"/>
          <p14:tracePt t="54491" x="4762500" y="3800475"/>
          <p14:tracePt t="54499" x="4770438" y="3790950"/>
          <p14:tracePt t="54508" x="4779963" y="3783013"/>
          <p14:tracePt t="54516" x="4814888" y="3765550"/>
          <p14:tracePt t="54523" x="4824413" y="3756025"/>
          <p14:tracePt t="54532" x="4832350" y="3746500"/>
          <p14:tracePt t="54548" x="4876800" y="3738563"/>
          <p14:tracePt t="54555" x="4894263" y="3738563"/>
          <p14:tracePt t="54563" x="4903788" y="3729038"/>
          <p14:tracePt t="54572" x="4911725" y="3729038"/>
          <p14:tracePt t="54587" x="4929188" y="3703638"/>
          <p14:tracePt t="54611" x="4938713" y="3703638"/>
          <p14:tracePt t="54618" x="4965700" y="3703638"/>
          <p14:tracePt t="54627" x="4973638" y="3703638"/>
          <p14:tracePt t="54635" x="4983163" y="3703638"/>
          <p14:tracePt t="54643" x="4991100" y="3703638"/>
          <p14:tracePt t="54651" x="5008563" y="3703638"/>
          <p14:tracePt t="54667" x="5027613" y="3703638"/>
          <p14:tracePt t="54683" x="5035550" y="3703638"/>
          <p14:tracePt t="54707" x="5045075" y="3703638"/>
          <p14:tracePt t="54732" x="5062538" y="3703638"/>
          <p14:tracePt t="54747" x="5070475" y="3703638"/>
          <p14:tracePt t="54780" x="5097463" y="3703638"/>
          <p14:tracePt t="54827" x="5106988" y="3721100"/>
          <p14:tracePt t="54852" x="5114925" y="3721100"/>
          <p14:tracePt t="54859" x="5124450" y="3729038"/>
          <p14:tracePt t="54883" x="5124450" y="3738563"/>
          <p14:tracePt t="54891" x="5124450" y="3746500"/>
          <p14:tracePt t="54907" x="5132388" y="3756025"/>
          <p14:tracePt t="54932" x="5132388" y="3765550"/>
          <p14:tracePt t="54956" x="5132388" y="3790950"/>
          <p14:tracePt t="54988" x="5168900" y="3800475"/>
          <p14:tracePt t="54988" x="5176838" y="3800475"/>
          <p14:tracePt t="54988" x="5186363" y="3800475"/>
          <p14:tracePt t="54988" x="5194300" y="3800475"/>
          <p14:tracePt t="54988" x="5211763" y="3800475"/>
          <p14:tracePt t="54988" x="5221288" y="3800475"/>
          <p14:tracePt t="54988" x="5238750" y="3800475"/>
          <p14:tracePt t="54988" x="5248275" y="3800475"/>
          <p14:tracePt t="54988" x="5265738" y="3800475"/>
          <p14:tracePt t="55207" x="5273675" y="3800475"/>
          <p14:tracePt t="55216" x="5273675" y="3783013"/>
          <p14:tracePt t="55224" x="5273675" y="3765550"/>
          <p14:tracePt t="55231" x="5273675" y="3756025"/>
          <p14:tracePt t="55240" x="5273675" y="3738563"/>
          <p14:tracePt t="55247" x="5273675" y="3694113"/>
          <p14:tracePt t="55264" x="5283200" y="3641725"/>
          <p14:tracePt t="55272" x="5283200" y="3587750"/>
          <p14:tracePt t="55280" x="5283200" y="3579813"/>
          <p14:tracePt t="55287" x="5283200" y="3552825"/>
          <p14:tracePt t="55297" x="5283200" y="3535363"/>
          <p14:tracePt t="55304" x="5283200" y="3508375"/>
          <p14:tracePt t="55320" x="5283200" y="3500438"/>
          <p14:tracePt t="55328" x="5283200" y="3481388"/>
          <p14:tracePt t="55336" x="5283200" y="3455988"/>
          <p14:tracePt t="55344" x="5283200" y="3446463"/>
          <p14:tracePt t="55352" x="5283200" y="3411538"/>
          <p14:tracePt t="55360" x="5283200" y="3402013"/>
          <p14:tracePt t="55368" x="5283200" y="3394075"/>
          <p14:tracePt t="55384" x="5283200" y="3376613"/>
          <p14:tracePt t="55392" x="5283200" y="3367088"/>
          <p14:tracePt t="55400" x="5283200" y="3357563"/>
          <p14:tracePt t="55408" x="5273675" y="3349625"/>
          <p14:tracePt t="55424" x="5273675" y="3322638"/>
          <p14:tracePt t="55431" x="5265738" y="3314700"/>
          <p14:tracePt t="55440" x="5265738" y="3305175"/>
          <p14:tracePt t="55447" x="5256213" y="3270250"/>
          <p14:tracePt t="55456" x="5230813" y="3235325"/>
          <p14:tracePt t="55464" x="5221288" y="3225800"/>
          <p14:tracePt t="55472" x="5203825" y="3198813"/>
          <p14:tracePt t="55480" x="5194300" y="3181350"/>
          <p14:tracePt t="55488" x="5186363" y="3136900"/>
          <p14:tracePt t="55496" x="5176838" y="3128963"/>
          <p14:tracePt t="55504" x="5159375" y="3119438"/>
          <p14:tracePt t="55512" x="5159375" y="3101975"/>
          <p14:tracePt t="55528" x="5151438" y="3074988"/>
          <p14:tracePt t="55552" x="5141913" y="3067050"/>
          <p14:tracePt t="55792" x="5151438" y="3067050"/>
          <p14:tracePt t="55808" x="5176838" y="3067050"/>
          <p14:tracePt t="55816" x="5186363" y="3067050"/>
          <p14:tracePt t="55824" x="5194300" y="3067050"/>
          <p14:tracePt t="55831" x="5221288" y="3092450"/>
          <p14:tracePt t="55840" x="5230813" y="3101975"/>
          <p14:tracePt t="55847" x="5230813" y="3119438"/>
          <p14:tracePt t="55856" x="5230813" y="3136900"/>
          <p14:tracePt t="55863" x="5238750" y="3181350"/>
          <p14:tracePt t="55872" x="5238750" y="3198813"/>
          <p14:tracePt t="55879" x="5238750" y="3252788"/>
          <p14:tracePt t="55888" x="5238750" y="3278188"/>
          <p14:tracePt t="55896" x="5238750" y="3322638"/>
          <p14:tracePt t="55904" x="5238750" y="3376613"/>
          <p14:tracePt t="55912" x="5238750" y="3402013"/>
          <p14:tracePt t="55920" x="5238750" y="3455988"/>
          <p14:tracePt t="55928" x="5238750" y="3500438"/>
          <p14:tracePt t="55936" x="5238750" y="3525838"/>
          <p14:tracePt t="55943" x="5238750" y="3562350"/>
          <p14:tracePt t="55952" x="5238750" y="3587750"/>
          <p14:tracePt t="55959" x="5238750" y="3632200"/>
          <p14:tracePt t="55968" x="5238750" y="3649663"/>
          <p14:tracePt t="55975" x="5238750" y="3676650"/>
          <p14:tracePt t="55984" x="5221288" y="3721100"/>
          <p14:tracePt t="55991" x="5221288" y="3756025"/>
          <p14:tracePt t="56000" x="5211763" y="3790950"/>
          <p14:tracePt t="56008" x="5211763" y="3800475"/>
          <p14:tracePt t="56016" x="5211763" y="3844925"/>
          <p14:tracePt t="56024" x="5211763" y="3852863"/>
          <p14:tracePt t="56031" x="5211763" y="3879850"/>
          <p14:tracePt t="56040" x="5211763" y="3897313"/>
          <p14:tracePt t="56048" x="5211763" y="3924300"/>
          <p14:tracePt t="56056" x="5211763" y="3959225"/>
          <p14:tracePt t="56063" x="5211763" y="3968750"/>
          <p14:tracePt t="56072" x="5211763" y="3976688"/>
          <p14:tracePt t="56079" x="5211763" y="4011613"/>
          <p14:tracePt t="56088" x="5211763" y="4021138"/>
          <p14:tracePt t="56096" x="5211763" y="4030663"/>
          <p14:tracePt t="56112" x="5221288" y="4056063"/>
          <p14:tracePt t="56120" x="5221288" y="4065588"/>
          <p14:tracePt t="56129" x="5221288" y="4073525"/>
          <p14:tracePt t="56136" x="5230813" y="4083050"/>
          <p14:tracePt t="56152" x="5230813" y="4092575"/>
          <p14:tracePt t="56160" x="5230813" y="4110038"/>
          <p14:tracePt t="56168" x="5238750" y="4117975"/>
          <p14:tracePt t="56184" x="5248275" y="4135438"/>
          <p14:tracePt t="56201" x="5265738" y="4144963"/>
          <p14:tracePt t="56304" x="5265738" y="4127500"/>
          <p14:tracePt t="56312" x="5265738" y="4117975"/>
          <p14:tracePt t="56320" x="5265738" y="4092575"/>
          <p14:tracePt t="56328" x="5265738" y="4048125"/>
          <p14:tracePt t="56336" x="5265738" y="4003675"/>
          <p14:tracePt t="56344" x="5273675" y="3949700"/>
          <p14:tracePt t="56352" x="5273675" y="3879850"/>
          <p14:tracePt t="56360" x="5273675" y="3808413"/>
          <p14:tracePt t="56368" x="5273675" y="3756025"/>
          <p14:tracePt t="56375" x="5273675" y="3667125"/>
          <p14:tracePt t="56384" x="5273675" y="3597275"/>
          <p14:tracePt t="56392" x="5273675" y="3525838"/>
          <p14:tracePt t="56400" x="5273675" y="3429000"/>
          <p14:tracePt t="56408" x="5273675" y="3357563"/>
          <p14:tracePt t="56416" x="5273675" y="3287713"/>
          <p14:tracePt t="56424" x="5273675" y="3235325"/>
          <p14:tracePt t="56432" x="5265738" y="3163888"/>
          <p14:tracePt t="56440" x="5265738" y="3111500"/>
          <p14:tracePt t="56447" x="5256213" y="3092450"/>
          <p14:tracePt t="56456" x="5256213" y="3057525"/>
          <p14:tracePt t="56463" x="5248275" y="3040063"/>
          <p14:tracePt t="56472" x="5248275" y="3022600"/>
          <p14:tracePt t="56528" x="5238750" y="3013075"/>
          <p14:tracePt t="56552" x="5211763" y="3013075"/>
          <p14:tracePt t="56560" x="5203825" y="3040063"/>
          <p14:tracePt t="56567" x="5194300" y="3067050"/>
          <p14:tracePt t="56576" x="5194300" y="3119438"/>
          <p14:tracePt t="56584" x="5176838" y="3173413"/>
          <p14:tracePt t="56592" x="5176838" y="3243263"/>
          <p14:tracePt t="56600" x="5151438" y="3295650"/>
          <p14:tracePt t="56608" x="5151438" y="3322638"/>
          <p14:tracePt t="56616" x="5151438" y="3376613"/>
          <p14:tracePt t="56624" x="5151438" y="3419475"/>
          <p14:tracePt t="56631" x="5151438" y="3463925"/>
          <p14:tracePt t="56640" x="5151438" y="3500438"/>
          <p14:tracePt t="56648" x="5151438" y="3517900"/>
          <p14:tracePt t="56656" x="5151438" y="3570288"/>
          <p14:tracePt t="56664" x="5151438" y="3605213"/>
          <p14:tracePt t="56672" x="5151438" y="3641725"/>
          <p14:tracePt t="56679" x="5151438" y="3684588"/>
          <p14:tracePt t="56687" x="5151438" y="3721100"/>
          <p14:tracePt t="56695" x="5168900" y="3746500"/>
          <p14:tracePt t="56704" x="5168900" y="3756025"/>
          <p14:tracePt t="56712" x="5176838" y="3783013"/>
          <p14:tracePt t="56721" x="5186363" y="3808413"/>
          <p14:tracePt t="56729" x="5194300" y="3817938"/>
          <p14:tracePt t="56736" x="5211763" y="3827463"/>
          <p14:tracePt t="56800" x="5238750" y="3827463"/>
          <p14:tracePt t="56808" x="5265738" y="3817938"/>
          <p14:tracePt t="56816" x="5283200" y="3773488"/>
          <p14:tracePt t="56824" x="5292725" y="3721100"/>
          <p14:tracePt t="56832" x="5327650" y="3622675"/>
          <p14:tracePt t="56840" x="5327650" y="3570288"/>
          <p14:tracePt t="56847" x="5327650" y="3481388"/>
          <p14:tracePt t="56855" x="5327650" y="3411538"/>
          <p14:tracePt t="56863" x="5327650" y="3278188"/>
          <p14:tracePt t="56872" x="5327650" y="3181350"/>
          <p14:tracePt t="56879" x="5327650" y="3040063"/>
          <p14:tracePt t="56888" x="5318125" y="2987675"/>
          <p14:tracePt t="56895" x="5310188" y="2951163"/>
          <p14:tracePt t="56904" x="5300663" y="2925763"/>
          <p14:tracePt t="56912" x="5300663" y="2916238"/>
          <p14:tracePt t="56920" x="5283200" y="2908300"/>
          <p14:tracePt t="56936" x="5273675" y="2908300"/>
          <p14:tracePt t="56943" x="5265738" y="2908300"/>
          <p14:tracePt t="56952" x="5248275" y="2925763"/>
          <p14:tracePt t="56960" x="5221288" y="2943225"/>
          <p14:tracePt t="56968" x="5211763" y="2970213"/>
          <p14:tracePt t="56976" x="5176838" y="3040063"/>
          <p14:tracePt t="56984" x="5151438" y="3084513"/>
          <p14:tracePt t="56992" x="5151438" y="3119438"/>
          <p14:tracePt t="57000" x="5141913" y="3173413"/>
          <p14:tracePt t="57008" x="5141913" y="3243263"/>
          <p14:tracePt t="57015" x="5141913" y="3295650"/>
          <p14:tracePt t="57024" x="5141913" y="3367088"/>
          <p14:tracePt t="57032" x="5141913" y="3384550"/>
          <p14:tracePt t="57040" x="5141913" y="3438525"/>
          <p14:tracePt t="57048" x="5141913" y="3473450"/>
          <p14:tracePt t="57056" x="5141913" y="3481388"/>
          <p14:tracePt t="57063" x="5141913" y="3490913"/>
          <p14:tracePt t="57072" x="5141913" y="3517900"/>
          <p14:tracePt t="57111" x="5151438" y="3517900"/>
          <p14:tracePt t="57120" x="5159375" y="3517900"/>
          <p14:tracePt t="57128" x="5186363" y="3517900"/>
          <p14:tracePt t="57136" x="5194300" y="3517900"/>
          <p14:tracePt t="57145" x="5211763" y="3508375"/>
          <p14:tracePt t="57152" x="5230813" y="3490913"/>
          <p14:tracePt t="57160" x="5256213" y="3438525"/>
          <p14:tracePt t="57167" x="5265738" y="3394075"/>
          <p14:tracePt t="57175" x="5265738" y="3340100"/>
          <p14:tracePt t="57184" x="5265738" y="3295650"/>
          <p14:tracePt t="57192" x="5265738" y="3243263"/>
          <p14:tracePt t="57201" x="5265738" y="3208338"/>
          <p14:tracePt t="57208" x="5265738" y="3154363"/>
          <p14:tracePt t="57216" x="5248275" y="3101975"/>
          <p14:tracePt t="57224" x="5238750" y="3074988"/>
          <p14:tracePt t="57240" x="5230813" y="3067050"/>
          <p14:tracePt t="57264" x="5203825" y="3067050"/>
          <p14:tracePt t="57280" x="5168900" y="3092450"/>
          <p14:tracePt t="57288" x="5168900" y="3119438"/>
          <p14:tracePt t="57296" x="5168900" y="3173413"/>
          <p14:tracePt t="57303" x="5132388" y="3243263"/>
          <p14:tracePt t="57312" x="5132388" y="3332163"/>
          <p14:tracePt t="57320" x="5132388" y="3402013"/>
          <p14:tracePt t="57327" x="5132388" y="3481388"/>
          <p14:tracePt t="57336" x="5132388" y="3552825"/>
          <p14:tracePt t="57345" x="5132388" y="3597275"/>
          <p14:tracePt t="57352" x="5141913" y="3667125"/>
          <p14:tracePt t="57359" x="5151438" y="3694113"/>
          <p14:tracePt t="57368" x="5168900" y="3721100"/>
          <p14:tracePt t="57376" x="5186363" y="3746500"/>
          <p14:tracePt t="57392" x="5211763" y="3756025"/>
          <p14:tracePt t="57416" x="5238750" y="3756025"/>
          <p14:tracePt t="57424" x="5248275" y="3756025"/>
          <p14:tracePt t="57432" x="5256213" y="3756025"/>
          <p14:tracePt t="57440" x="5292725" y="3756025"/>
          <p14:tracePt t="57448" x="5310188" y="3738563"/>
          <p14:tracePt t="57455" x="5327650" y="3711575"/>
          <p14:tracePt t="57463" x="5335588" y="3676650"/>
          <p14:tracePt t="57471" x="5362575" y="3641725"/>
          <p14:tracePt t="57479" x="5362575" y="3605213"/>
          <p14:tracePt t="57488" x="5362575" y="3552825"/>
          <p14:tracePt t="57496" x="5362575" y="3517900"/>
          <p14:tracePt t="57503" x="5362575" y="3463925"/>
          <p14:tracePt t="57512" x="5345113" y="3411538"/>
          <p14:tracePt t="57520" x="5292725" y="3322638"/>
          <p14:tracePt t="57528" x="5265738" y="3270250"/>
          <p14:tracePt t="57536" x="5230813" y="3225800"/>
          <p14:tracePt t="57545" x="5221288" y="3216275"/>
          <p14:tracePt t="57577" x="5186363" y="3216275"/>
          <p14:tracePt t="57600" x="5159375" y="3235325"/>
          <p14:tracePt t="57608" x="5159375" y="3260725"/>
          <p14:tracePt t="57616" x="5159375" y="3305175"/>
          <p14:tracePt t="57624" x="5159375" y="3332163"/>
          <p14:tracePt t="57632" x="5159375" y="3384550"/>
          <p14:tracePt t="57640" x="5159375" y="3438525"/>
          <p14:tracePt t="57647" x="5159375" y="3481388"/>
          <p14:tracePt t="57656" x="5159375" y="3525838"/>
          <p14:tracePt t="57664" x="5168900" y="3562350"/>
          <p14:tracePt t="57672" x="5176838" y="3587750"/>
          <p14:tracePt t="57679" x="5186363" y="3641725"/>
          <p14:tracePt t="57687" x="5203825" y="3676650"/>
          <p14:tracePt t="57695" x="5230813" y="3711575"/>
          <p14:tracePt t="57704" x="5238750" y="3738563"/>
          <p14:tracePt t="57712" x="5238750" y="3756025"/>
          <p14:tracePt t="57720" x="5248275" y="3765550"/>
          <p14:tracePt t="57728" x="5248275" y="3800475"/>
          <p14:tracePt t="57736" x="5256213" y="3808413"/>
          <p14:tracePt t="57745" x="5256213" y="3817938"/>
          <p14:tracePt t="57752" x="5283200" y="3844925"/>
          <p14:tracePt t="57768" x="5283200" y="3852863"/>
          <p14:tracePt t="57784" x="5292725" y="3862388"/>
          <p14:tracePt t="58144" x="5292725" y="3897313"/>
          <p14:tracePt t="58161" x="5221288" y="3941763"/>
          <p14:tracePt t="58168" x="5203825" y="3941763"/>
          <p14:tracePt t="58176" x="5151438" y="3941763"/>
          <p14:tracePt t="58184" x="5141913" y="3941763"/>
          <p14:tracePt t="58512" x="5141913" y="3949700"/>
          <p14:tracePt t="58536" x="5141913" y="3976688"/>
          <p14:tracePt t="58568" x="5141913" y="3986213"/>
          <p14:tracePt t="58576" x="5132388" y="3994150"/>
          <p14:tracePt t="58593" x="5132388" y="4011613"/>
          <p14:tracePt t="58599" x="5132388" y="4021138"/>
          <p14:tracePt t="58615" x="5132388" y="4030663"/>
          <p14:tracePt t="58624" x="5124450" y="4038600"/>
          <p14:tracePt t="58632" x="5114925" y="4056063"/>
          <p14:tracePt t="58640" x="5106988" y="4065588"/>
          <p14:tracePt t="58648" x="5097463" y="4073525"/>
          <p14:tracePt t="58655" x="5080000" y="4083050"/>
          <p14:tracePt t="58664" x="5070475" y="4092575"/>
          <p14:tracePt t="58679" x="5062538" y="4100513"/>
          <p14:tracePt t="58695" x="5053013" y="4100513"/>
          <p14:tracePt t="58704" x="5045075" y="4110038"/>
          <p14:tracePt t="58711" x="5035550" y="4117975"/>
          <p14:tracePt t="58825" x="5027613" y="4127500"/>
          <p14:tracePt t="58840" x="5027613" y="4144963"/>
          <p14:tracePt t="58848" x="5027613" y="4152900"/>
          <p14:tracePt t="58855" x="5062538" y="4189413"/>
          <p14:tracePt t="58872" x="5070475" y="4197350"/>
          <p14:tracePt t="58889" x="5106988" y="4206875"/>
          <p14:tracePt t="58895" x="5114925" y="4206875"/>
          <p14:tracePt t="58911" x="5124450" y="4206875"/>
          <p14:tracePt t="58920" x="5141913" y="4206875"/>
          <p14:tracePt t="58927" x="5168900" y="4206875"/>
          <p14:tracePt t="58944" x="5203825" y="4206875"/>
          <p14:tracePt t="58952" x="5211763" y="4206875"/>
          <p14:tracePt t="58961" x="5221288" y="4206875"/>
          <p14:tracePt t="58968" x="5256213" y="4171950"/>
          <p14:tracePt t="58976" x="5265738" y="4162425"/>
          <p14:tracePt t="58984" x="5273675" y="4135438"/>
          <p14:tracePt t="58992" x="5292725" y="4117975"/>
          <p14:tracePt t="59000" x="5300663" y="4065588"/>
          <p14:tracePt t="59008" x="5318125" y="4038600"/>
          <p14:tracePt t="59016" x="5345113" y="3986213"/>
          <p14:tracePt t="59024" x="5345113" y="3976688"/>
          <p14:tracePt t="59032" x="5345113" y="3941763"/>
          <p14:tracePt t="59048" x="5345113" y="3932238"/>
          <p14:tracePt t="59063" x="5345113" y="3924300"/>
          <p14:tracePt t="59080" x="5345113" y="3914775"/>
          <p14:tracePt t="59088" x="5318125" y="3897313"/>
          <p14:tracePt t="59096" x="5300663" y="3887788"/>
          <p14:tracePt t="59104" x="5256213" y="3887788"/>
          <p14:tracePt t="59111" x="5221288" y="3887788"/>
          <p14:tracePt t="59119" x="5203825" y="3887788"/>
          <p14:tracePt t="59127" x="5151438" y="3887788"/>
          <p14:tracePt t="59135" x="5097463" y="3887788"/>
          <p14:tracePt t="59143" x="5027613" y="3887788"/>
          <p14:tracePt t="59152" x="4991100" y="3887788"/>
          <p14:tracePt t="59160" x="4956175" y="3887788"/>
          <p14:tracePt t="59168" x="4921250" y="3897313"/>
          <p14:tracePt t="59176" x="4876800" y="3906838"/>
          <p14:tracePt t="59183" x="4859338" y="3906838"/>
          <p14:tracePt t="59191" x="4832350" y="3914775"/>
          <p14:tracePt t="59208" x="4814888" y="3932238"/>
          <p14:tracePt t="59216" x="4814888" y="3941763"/>
          <p14:tracePt t="59223" x="4814888" y="3949700"/>
          <p14:tracePt t="59231" x="4797425" y="3968750"/>
          <p14:tracePt t="59240" x="4787900" y="3976688"/>
          <p14:tracePt t="59259" x="4787900" y="4038600"/>
          <p14:tracePt t="59264" x="4787900" y="4056063"/>
          <p14:tracePt t="59272" x="4787900" y="4100513"/>
          <p14:tracePt t="59280" x="4797425" y="4117975"/>
          <p14:tracePt t="59287" x="4805363" y="4144963"/>
          <p14:tracePt t="59295" x="4805363" y="4162425"/>
          <p14:tracePt t="59304" x="4832350" y="4189413"/>
          <p14:tracePt t="59312" x="4849813" y="4214813"/>
          <p14:tracePt t="59320" x="4849813" y="4224338"/>
          <p14:tracePt t="59327" x="4867275" y="4233863"/>
          <p14:tracePt t="59336" x="4876800" y="4241800"/>
          <p14:tracePt t="59343" x="4894263" y="4241800"/>
          <p14:tracePt t="59352" x="4921250" y="4241800"/>
          <p14:tracePt t="59360" x="4956175" y="4241800"/>
          <p14:tracePt t="59368" x="4973638" y="4241800"/>
          <p14:tracePt t="59377" x="5008563" y="4241800"/>
          <p14:tracePt t="59384" x="5062538" y="4241800"/>
          <p14:tracePt t="59392" x="5089525" y="4241800"/>
          <p14:tracePt t="59401" x="5132388" y="4241800"/>
          <p14:tracePt t="59408" x="5176838" y="4241800"/>
          <p14:tracePt t="59416" x="5203825" y="4214813"/>
          <p14:tracePt t="59424" x="5221288" y="4189413"/>
          <p14:tracePt t="59432" x="5265738" y="4152900"/>
          <p14:tracePt t="59440" x="5273675" y="4144963"/>
          <p14:tracePt t="59448" x="5273675" y="4117975"/>
          <p14:tracePt t="59456" x="5273675" y="4100513"/>
          <p14:tracePt t="59464" x="5273675" y="4048125"/>
          <p14:tracePt t="59472" x="5273675" y="4021138"/>
          <p14:tracePt t="59479" x="5265738" y="3976688"/>
          <p14:tracePt t="59488" x="5248275" y="3932238"/>
          <p14:tracePt t="59496" x="5203825" y="3879850"/>
          <p14:tracePt t="59504" x="5159375" y="3835400"/>
          <p14:tracePt t="59512" x="5106988" y="3808413"/>
          <p14:tracePt t="59520" x="5080000" y="3808413"/>
          <p14:tracePt t="59527" x="5053013" y="3783013"/>
          <p14:tracePt t="59536" x="5018088" y="3783013"/>
          <p14:tracePt t="59543" x="4983163" y="3783013"/>
          <p14:tracePt t="59552" x="4929188" y="3783013"/>
          <p14:tracePt t="59560" x="4894263" y="3783013"/>
          <p14:tracePt t="59568" x="4824413" y="3783013"/>
          <p14:tracePt t="59576" x="4787900" y="3800475"/>
          <p14:tracePt t="59584" x="4735513" y="3817938"/>
          <p14:tracePt t="59592" x="4700588" y="3844925"/>
          <p14:tracePt t="59600" x="4691063" y="3852863"/>
          <p14:tracePt t="59607" x="4664075" y="3870325"/>
          <p14:tracePt t="59616" x="4664075" y="3879850"/>
          <p14:tracePt t="59624" x="4664075" y="3887788"/>
          <p14:tracePt t="59632" x="4664075" y="3897313"/>
          <p14:tracePt t="59640" x="4664075" y="3914775"/>
          <p14:tracePt t="59648" x="4664075" y="3941763"/>
          <p14:tracePt t="59664" x="4664075" y="3949700"/>
          <p14:tracePt t="59671" x="4683125" y="3976688"/>
          <p14:tracePt t="59680" x="4718050" y="4003675"/>
          <p14:tracePt t="59688" x="4735513" y="4003675"/>
          <p14:tracePt t="59695" x="4779963" y="4003675"/>
          <p14:tracePt t="59704" x="4824413" y="4003675"/>
          <p14:tracePt t="59711" x="4876800" y="4003675"/>
          <p14:tracePt t="59720" x="4948238" y="4003675"/>
          <p14:tracePt t="59727" x="5018088" y="4003675"/>
          <p14:tracePt t="59735" x="5070475" y="4003675"/>
          <p14:tracePt t="59743" x="5124450" y="3994150"/>
          <p14:tracePt t="59752" x="5159375" y="3986213"/>
          <p14:tracePt t="59759" x="5194300" y="3976688"/>
          <p14:tracePt t="59768" x="5221288" y="3959225"/>
          <p14:tracePt t="59776" x="5230813" y="3949700"/>
          <p14:tracePt t="59793" x="5230813" y="3941763"/>
          <p14:tracePt t="59800" x="5230813" y="3932238"/>
          <p14:tracePt t="59808" x="5230813" y="3906838"/>
          <p14:tracePt t="59816" x="5230813" y="3887788"/>
          <p14:tracePt t="59824" x="5186363" y="3862388"/>
          <p14:tracePt t="59832" x="5141913" y="3862388"/>
          <p14:tracePt t="59839" x="5114925" y="3862388"/>
          <p14:tracePt t="59848" x="5080000" y="3862388"/>
          <p14:tracePt t="59856" x="5027613" y="3862388"/>
          <p14:tracePt t="59864" x="4991100" y="3862388"/>
          <p14:tracePt t="59872" x="4956175" y="3862388"/>
          <p14:tracePt t="59880" x="4948238" y="3862388"/>
          <p14:tracePt t="59888" x="4921250" y="3862388"/>
          <p14:tracePt t="59895" x="4903788" y="3870325"/>
          <p14:tracePt t="59904" x="4886325" y="3897313"/>
          <p14:tracePt t="59921" x="4886325" y="3906838"/>
          <p14:tracePt t="59928" x="4886325" y="3932238"/>
          <p14:tracePt t="59936" x="4886325" y="3941763"/>
          <p14:tracePt t="59943" x="4886325" y="3949700"/>
          <p14:tracePt t="59960" x="4894263" y="3968750"/>
          <p14:tracePt t="59969" x="4903788" y="3976688"/>
          <p14:tracePt t="59976" x="4911725" y="3986213"/>
          <p14:tracePt t="59984" x="4921250" y="4003675"/>
          <p14:tracePt t="59993" x="4929188" y="4011613"/>
          <p14:tracePt t="60000" x="4948238" y="4021138"/>
          <p14:tracePt t="60008" x="4991100" y="4048125"/>
          <p14:tracePt t="60017" x="5000625" y="4048125"/>
          <p14:tracePt t="60023" x="5018088" y="4056063"/>
          <p14:tracePt t="60040" x="5045075" y="4056063"/>
          <p14:tracePt t="60048" x="5053013" y="4056063"/>
          <p14:tracePt t="60056" x="5062538" y="4056063"/>
          <p14:tracePt t="60071" x="5070475" y="4056063"/>
          <p14:tracePt t="60096" x="5097463" y="4056063"/>
          <p14:tracePt t="60144" x="5106988" y="4056063"/>
          <p14:tracePt t="60184" x="5106988" y="4048125"/>
          <p14:tracePt t="60200" x="5097463" y="4021138"/>
          <p14:tracePt t="60208" x="5097463" y="4011613"/>
          <p14:tracePt t="60215" x="5097463" y="4003675"/>
          <p14:tracePt t="60224" x="5089525" y="3959225"/>
          <p14:tracePt t="60232" x="5089525" y="3949700"/>
          <p14:tracePt t="60488" x="5097463" y="3949700"/>
          <p14:tracePt t="60495" x="5141913" y="3949700"/>
          <p14:tracePt t="60504" x="5159375" y="3949700"/>
          <p14:tracePt t="60560" x="5168900" y="3949700"/>
          <p14:tracePt t="60567" x="5203825" y="3949700"/>
          <p14:tracePt t="60576" x="5230813" y="3932238"/>
          <p14:tracePt t="60584" x="5238750" y="3924300"/>
          <p14:tracePt t="60592" x="5256213" y="3914775"/>
          <p14:tracePt t="60600" x="5283200" y="3887788"/>
          <p14:tracePt t="60609" x="5283200" y="3879850"/>
          <p14:tracePt t="60616" x="5292725" y="3835400"/>
          <p14:tracePt t="60624" x="5310188" y="3808413"/>
          <p14:tracePt t="60632" x="5310188" y="3773488"/>
          <p14:tracePt t="60640" x="5310188" y="3721100"/>
          <p14:tracePt t="60648" x="5335588" y="3684588"/>
          <p14:tracePt t="60656" x="5335588" y="3667125"/>
          <p14:tracePt t="60664" x="5335588" y="3641725"/>
          <p14:tracePt t="60672" x="5335588" y="3587750"/>
          <p14:tracePt t="60680" x="5345113" y="3535363"/>
          <p14:tracePt t="60688" x="5345113" y="3500438"/>
          <p14:tracePt t="60695" x="5354638" y="3446463"/>
          <p14:tracePt t="60704" x="5354638" y="3411538"/>
          <p14:tracePt t="60711" x="5354638" y="3376613"/>
          <p14:tracePt t="60719" x="5354638" y="3322638"/>
          <p14:tracePt t="60728" x="5354638" y="3287713"/>
          <p14:tracePt t="60736" x="5354638" y="3252788"/>
          <p14:tracePt t="60743" x="5354638" y="3208338"/>
          <p14:tracePt t="60752" x="5354638" y="3163888"/>
          <p14:tracePt t="60760" x="5354638" y="3136900"/>
          <p14:tracePt t="60768" x="5354638" y="3101975"/>
          <p14:tracePt t="60775" x="5354638" y="3074988"/>
          <p14:tracePt t="60784" x="5354638" y="3040063"/>
          <p14:tracePt t="60791" x="5354638" y="3022600"/>
          <p14:tracePt t="60800" x="5354638" y="3013075"/>
          <p14:tracePt t="60808" x="5354638" y="2978150"/>
          <p14:tracePt t="60816" x="5354638" y="2970213"/>
          <p14:tracePt t="60824" x="5354638" y="2943225"/>
          <p14:tracePt t="60832" x="5354638" y="2925763"/>
          <p14:tracePt t="60840" x="5354638" y="2898775"/>
          <p14:tracePt t="60847" x="5354638" y="2881313"/>
          <p14:tracePt t="60856" x="5354638" y="2871788"/>
          <p14:tracePt t="60864" x="5354638" y="2846388"/>
          <p14:tracePt t="60872" x="5354638" y="2827338"/>
          <p14:tracePt t="60880" x="5372100" y="2801938"/>
          <p14:tracePt t="60888" x="5397500" y="2784475"/>
          <p14:tracePt t="60896" x="5397500" y="2765425"/>
          <p14:tracePt t="60904" x="5407025" y="2757488"/>
          <p14:tracePt t="60920" x="5407025" y="2747963"/>
          <p14:tracePt t="60936" x="5414963" y="2740025"/>
          <p14:tracePt t="61007" x="5414963" y="2730500"/>
          <p14:tracePt t="61016" x="5407025" y="2730500"/>
          <p14:tracePt t="61024" x="5389563" y="2730500"/>
          <p14:tracePt t="61032" x="5380038" y="2730500"/>
          <p14:tracePt t="61039" x="5354638" y="2730500"/>
          <p14:tracePt t="61048" x="5345113" y="2730500"/>
          <p14:tracePt t="61055" x="5310188" y="2730500"/>
          <p14:tracePt t="61064" x="5273675" y="2730500"/>
          <p14:tracePt t="61072" x="5248275" y="2730500"/>
          <p14:tracePt t="61080" x="5221288" y="2730500"/>
          <p14:tracePt t="61088" x="5203825" y="2757488"/>
          <p14:tracePt t="61096" x="5194300" y="2765425"/>
          <p14:tracePt t="61104" x="5168900" y="2792413"/>
          <p14:tracePt t="61112" x="5141913" y="2819400"/>
          <p14:tracePt t="61120" x="5114925" y="2854325"/>
          <p14:tracePt t="61128" x="5106988" y="2863850"/>
          <p14:tracePt t="61136" x="5106988" y="2881313"/>
          <p14:tracePt t="61143" x="5106988" y="2889250"/>
          <p14:tracePt t="61152" x="5097463" y="2925763"/>
          <p14:tracePt t="61159" x="5097463" y="2933700"/>
          <p14:tracePt t="61168" x="5097463" y="2970213"/>
          <p14:tracePt t="61176" x="5097463" y="2995613"/>
          <p14:tracePt t="61184" x="5097463" y="3005138"/>
          <p14:tracePt t="61191" x="5097463" y="3030538"/>
          <p14:tracePt t="61200" x="5097463" y="3049588"/>
          <p14:tracePt t="61208" x="5097463" y="3057525"/>
          <p14:tracePt t="61216" x="5097463" y="3084513"/>
          <p14:tracePt t="61224" x="5097463" y="3111500"/>
          <p14:tracePt t="61232" x="5106988" y="3119438"/>
          <p14:tracePt t="61240" x="5132388" y="3146425"/>
          <p14:tracePt t="61247" x="5141913" y="3154363"/>
          <p14:tracePt t="61258" x="5159375" y="3154363"/>
          <p14:tracePt t="61265" x="5186363" y="3163888"/>
          <p14:tracePt t="61271" x="5211763" y="3163888"/>
          <p14:tracePt t="61280" x="5221288" y="3163888"/>
          <p14:tracePt t="61287" x="5238750" y="3163888"/>
          <p14:tracePt t="61296" x="5273675" y="3163888"/>
          <p14:tracePt t="61303" x="5283200" y="3163888"/>
          <p14:tracePt t="61312" x="5318125" y="3163888"/>
          <p14:tracePt t="61320" x="5345113" y="3163888"/>
          <p14:tracePt t="61328" x="5380038" y="3163888"/>
          <p14:tracePt t="61335" x="5389563" y="3163888"/>
          <p14:tracePt t="61343" x="5407025" y="3163888"/>
          <p14:tracePt t="61352" x="5434013" y="3163888"/>
          <p14:tracePt t="61359" x="5451475" y="3163888"/>
          <p14:tracePt t="61368" x="5451475" y="3154363"/>
          <p14:tracePt t="61375" x="5459413" y="3146425"/>
          <p14:tracePt t="61385" x="5459413" y="3128963"/>
          <p14:tracePt t="61391" x="5459413" y="3111500"/>
          <p14:tracePt t="61400" x="5459413" y="3092450"/>
          <p14:tracePt t="61409" x="5459413" y="3067050"/>
          <p14:tracePt t="61416" x="5459413" y="3049588"/>
          <p14:tracePt t="61425" x="5459413" y="3022600"/>
          <p14:tracePt t="61432" x="5451475" y="3013075"/>
          <p14:tracePt t="61440" x="5407025" y="2987675"/>
          <p14:tracePt t="61448" x="5389563" y="2978150"/>
          <p14:tracePt t="61456" x="5335588" y="2978150"/>
          <p14:tracePt t="61465" x="5300663" y="2960688"/>
          <p14:tracePt t="61472" x="5248275" y="2960688"/>
          <p14:tracePt t="61480" x="5194300" y="2960688"/>
          <p14:tracePt t="61488" x="5124450" y="2960688"/>
          <p14:tracePt t="61496" x="5106988" y="2960688"/>
          <p14:tracePt t="61504" x="5070475" y="2960688"/>
          <p14:tracePt t="61512" x="5053013" y="2960688"/>
          <p14:tracePt t="61535" x="5035550" y="2978150"/>
          <p14:tracePt t="61576" x="5035550" y="2995613"/>
          <p14:tracePt t="61584" x="5062538" y="3013075"/>
          <p14:tracePt t="61600" x="5089525" y="3030538"/>
          <p14:tracePt t="61608" x="5106988" y="3049588"/>
          <p14:tracePt t="61616" x="5151438" y="3057525"/>
          <p14:tracePt t="61624" x="5168900" y="3057525"/>
          <p14:tracePt t="61632" x="5194300" y="3057525"/>
          <p14:tracePt t="61640" x="5238750" y="3057525"/>
          <p14:tracePt t="61648" x="5292725" y="3057525"/>
          <p14:tracePt t="61656" x="5327650" y="3057525"/>
          <p14:tracePt t="61664" x="5372100" y="3057525"/>
          <p14:tracePt t="61672" x="5414963" y="3057525"/>
          <p14:tracePt t="61680" x="5434013" y="3057525"/>
          <p14:tracePt t="61688" x="5441950" y="3057525"/>
          <p14:tracePt t="61712" x="5451475" y="3057525"/>
          <p14:tracePt t="61727" x="5451475" y="3049588"/>
          <p14:tracePt t="61743" x="5451475" y="3040063"/>
          <p14:tracePt t="61759" x="5451475" y="3030538"/>
          <p14:tracePt t="61768" x="5424488" y="3030538"/>
          <p14:tracePt t="61775" x="5372100" y="3030538"/>
          <p14:tracePt t="61783" x="5327650" y="3030538"/>
          <p14:tracePt t="61792" x="5300663" y="3030538"/>
          <p14:tracePt t="61800" x="5248275" y="3030538"/>
          <p14:tracePt t="61808" x="5194300" y="3030538"/>
          <p14:tracePt t="61815" x="5159375" y="3049588"/>
          <p14:tracePt t="61825" x="5124450" y="3057525"/>
          <p14:tracePt t="61832" x="5114925" y="3057525"/>
          <p14:tracePt t="61839" x="5089525" y="3067050"/>
          <p14:tracePt t="61848" x="5080000" y="3067050"/>
          <p14:tracePt t="61912" x="5106988" y="3067050"/>
          <p14:tracePt t="61920" x="5124450" y="3067050"/>
          <p14:tracePt t="61928" x="5168900" y="3067050"/>
          <p14:tracePt t="61937" x="5203825" y="3067050"/>
          <p14:tracePt t="61943" x="5273675" y="3049588"/>
          <p14:tracePt t="61951" x="5310188" y="3049588"/>
          <p14:tracePt t="61960" x="5362575" y="3040063"/>
          <p14:tracePt t="61968" x="5397500" y="3022600"/>
          <p14:tracePt t="61975" x="5424488" y="3022600"/>
          <p14:tracePt t="61984" x="5434013" y="3022600"/>
          <p14:tracePt t="61991" x="5441950" y="3013075"/>
          <p14:tracePt t="62056" x="5397500" y="3013075"/>
          <p14:tracePt t="62064" x="5362575" y="3013075"/>
          <p14:tracePt t="62072" x="5292725" y="3013075"/>
          <p14:tracePt t="62080" x="5211763" y="3022600"/>
          <p14:tracePt t="62088" x="5176838" y="3022600"/>
          <p14:tracePt t="62096" x="5114925" y="3022600"/>
          <p14:tracePt t="62104" x="5097463" y="3022600"/>
          <p14:tracePt t="62112" x="5080000" y="3030538"/>
          <p14:tracePt t="62176" x="5080000" y="3040063"/>
          <p14:tracePt t="62184" x="5097463" y="3040063"/>
          <p14:tracePt t="62191" x="5114925" y="3040063"/>
          <p14:tracePt t="62200" x="5141913" y="3040063"/>
          <p14:tracePt t="62208" x="5168900" y="3040063"/>
          <p14:tracePt t="62216" x="5221288" y="3030538"/>
          <p14:tracePt t="62225" x="5273675" y="3030538"/>
          <p14:tracePt t="62232" x="5310188" y="3022600"/>
          <p14:tracePt t="62240" x="5362575" y="3022600"/>
          <p14:tracePt t="62248" x="5414963" y="3013075"/>
          <p14:tracePt t="62258" x="5434013" y="3013075"/>
          <p14:tracePt t="62312" x="5424488" y="3013075"/>
          <p14:tracePt t="62319" x="5372100" y="3013075"/>
          <p14:tracePt t="62328" x="5283200" y="3013075"/>
          <p14:tracePt t="62336" x="5186363" y="3013075"/>
          <p14:tracePt t="62344" x="5089525" y="3030538"/>
          <p14:tracePt t="62352" x="5035550" y="3049588"/>
          <p14:tracePt t="62360" x="4965700" y="3049588"/>
          <p14:tracePt t="62368" x="4929188" y="3057525"/>
          <p14:tracePt t="62375" x="4921250" y="3057525"/>
          <p14:tracePt t="62432" x="4956175" y="3057525"/>
          <p14:tracePt t="62440" x="4991100" y="3057525"/>
          <p14:tracePt t="62449" x="5045075" y="3057525"/>
          <p14:tracePt t="62455" x="5114925" y="3040063"/>
          <p14:tracePt t="62464" x="5168900" y="3040063"/>
          <p14:tracePt t="62472" x="5256213" y="3022600"/>
          <p14:tracePt t="62480" x="5327650" y="3022600"/>
          <p14:tracePt t="62488" x="5407025" y="3013075"/>
          <p14:tracePt t="62497" x="5495925" y="3013075"/>
          <p14:tracePt t="62504" x="5530850" y="2987675"/>
          <p14:tracePt t="62513" x="5548313" y="2987675"/>
          <p14:tracePt t="62520" x="5557838" y="2987675"/>
          <p14:tracePt t="62568" x="5538788" y="2987675"/>
          <p14:tracePt t="62575" x="5486400" y="2987675"/>
          <p14:tracePt t="62584" x="5414963" y="3005138"/>
          <p14:tracePt t="62591" x="5380038" y="3013075"/>
          <p14:tracePt t="62600" x="5300663" y="3049588"/>
          <p14:tracePt t="62607" x="5283200" y="3057525"/>
          <p14:tracePt t="62616" x="5256213" y="3057525"/>
          <p14:tracePt t="62624" x="5238750" y="3067050"/>
          <p14:tracePt t="62640" x="5221288" y="3067050"/>
          <p14:tracePt t="62712" x="5230813" y="3067050"/>
          <p14:tracePt t="62720" x="5248275" y="3067050"/>
          <p14:tracePt t="62728" x="5265738" y="3067050"/>
          <p14:tracePt t="62736" x="5283200" y="3067050"/>
          <p14:tracePt t="62744" x="5300663" y="3067050"/>
          <p14:tracePt t="62751" x="5318125" y="3067050"/>
          <p14:tracePt t="62760" x="5345113" y="3067050"/>
          <p14:tracePt t="62768" x="5362575" y="3067050"/>
          <p14:tracePt t="62775" x="5389563" y="3067050"/>
          <p14:tracePt t="62784" x="5397500" y="3057525"/>
          <p14:tracePt t="62792" x="5407025" y="3057525"/>
          <p14:tracePt t="62800" x="5414963" y="3057525"/>
          <p14:tracePt t="62807" x="5424488" y="3057525"/>
          <p14:tracePt t="62816" x="5441950" y="3057525"/>
          <p14:tracePt t="62824" x="5451475" y="3049588"/>
          <p14:tracePt t="62832" x="5459413" y="3049588"/>
          <p14:tracePt t="62840" x="5468938" y="3049588"/>
          <p14:tracePt t="62863" x="5476875" y="3049588"/>
          <p14:tracePt t="62872" x="5486400" y="3049588"/>
          <p14:tracePt t="62896" x="5513388" y="3049588"/>
          <p14:tracePt t="62912" x="5521325" y="3049588"/>
          <p14:tracePt t="62928" x="5530850" y="3049588"/>
          <p14:tracePt t="62952" x="5538788" y="3049588"/>
          <p14:tracePt t="62976" x="5575300" y="3030538"/>
          <p14:tracePt t="63000" x="5583238" y="3030538"/>
          <p14:tracePt t="63007" x="5592763" y="3030538"/>
          <p14:tracePt t="63015" x="5610225" y="3022600"/>
          <p14:tracePt t="63024" x="5618163" y="3022600"/>
          <p14:tracePt t="63032" x="5637213" y="3022600"/>
          <p14:tracePt t="63040" x="5654675" y="3005138"/>
          <p14:tracePt t="63048" x="5662613" y="3005138"/>
          <p14:tracePt t="63057" x="5672138" y="3005138"/>
          <p14:tracePt t="63063" x="5680075" y="3005138"/>
          <p14:tracePt t="63072" x="5716588" y="3005138"/>
          <p14:tracePt t="63080" x="5724525" y="3005138"/>
          <p14:tracePt t="63088" x="5734050" y="3005138"/>
          <p14:tracePt t="63096" x="5768975" y="3005138"/>
          <p14:tracePt t="63104" x="5778500" y="3005138"/>
          <p14:tracePt t="63112" x="5803900" y="3005138"/>
          <p14:tracePt t="63120" x="5821363" y="3005138"/>
          <p14:tracePt t="63128" x="5848350" y="3005138"/>
          <p14:tracePt t="63136" x="5857875" y="3005138"/>
          <p14:tracePt t="63144" x="5883275" y="3005138"/>
          <p14:tracePt t="63152" x="5910263" y="3005138"/>
          <p14:tracePt t="63159" x="5945188" y="3005138"/>
          <p14:tracePt t="63168" x="5972175" y="3005138"/>
          <p14:tracePt t="63175" x="6007100" y="3005138"/>
          <p14:tracePt t="63184" x="6016625" y="3005138"/>
          <p14:tracePt t="63191" x="6061075" y="3005138"/>
          <p14:tracePt t="63200" x="6069013" y="3005138"/>
          <p14:tracePt t="63207" x="6078538" y="3005138"/>
          <p14:tracePt t="63216" x="6113463" y="3005138"/>
          <p14:tracePt t="63232" x="6122988" y="3005138"/>
          <p14:tracePt t="63241" x="6130925" y="3005138"/>
          <p14:tracePt t="63247" x="6140450" y="3005138"/>
          <p14:tracePt t="63256" x="6148388" y="3005138"/>
          <p14:tracePt t="63295" x="6157913" y="3005138"/>
          <p14:tracePt t="63312" x="6175375" y="3005138"/>
          <p14:tracePt t="63320" x="6184900" y="3005138"/>
          <p14:tracePt t="63336" x="6202363" y="3005138"/>
          <p14:tracePt t="63352" x="6227763" y="3013075"/>
          <p14:tracePt t="63368" x="6237288" y="3013075"/>
          <p14:tracePt t="63376" x="6254750" y="3022600"/>
          <p14:tracePt t="63399" x="6264275" y="3022600"/>
          <p14:tracePt t="63543" x="6227763" y="3022600"/>
          <p14:tracePt t="63553" x="6192838" y="3022600"/>
          <p14:tracePt t="63560" x="6130925" y="3022600"/>
          <p14:tracePt t="63568" x="6078538" y="3022600"/>
          <p14:tracePt t="63575" x="5954713" y="3022600"/>
          <p14:tracePt t="63584" x="5857875" y="3022600"/>
          <p14:tracePt t="63591" x="5716588" y="3022600"/>
          <p14:tracePt t="63600" x="5583238" y="3022600"/>
          <p14:tracePt t="63607" x="5441950" y="3022600"/>
          <p14:tracePt t="63616" x="5354638" y="3022600"/>
          <p14:tracePt t="63623" x="5273675" y="3022600"/>
          <p14:tracePt t="63632" x="5203825" y="3022600"/>
          <p14:tracePt t="63640" x="5132388" y="3022600"/>
          <p14:tracePt t="63648" x="5089525" y="3022600"/>
          <p14:tracePt t="63657" x="5000625" y="3022600"/>
          <p14:tracePt t="63664" x="4973638" y="3022600"/>
          <p14:tracePt t="63672" x="4938713" y="3022600"/>
          <p14:tracePt t="63680" x="4929188" y="3022600"/>
          <p14:tracePt t="63688" x="4921250" y="3022600"/>
          <p14:tracePt t="63697" x="4894263" y="3022600"/>
          <p14:tracePt t="63864" x="4903788" y="3022600"/>
          <p14:tracePt t="63873" x="4921250" y="3022600"/>
          <p14:tracePt t="63880" x="4938713" y="3022600"/>
          <p14:tracePt t="63888" x="4991100" y="3022600"/>
          <p14:tracePt t="63896" x="5018088" y="3022600"/>
          <p14:tracePt t="63904" x="5053013" y="3022600"/>
          <p14:tracePt t="63912" x="5089525" y="3022600"/>
          <p14:tracePt t="63920" x="5114925" y="3022600"/>
          <p14:tracePt t="63928" x="5132388" y="3022600"/>
          <p14:tracePt t="63936" x="5168900" y="3022600"/>
          <p14:tracePt t="63944" x="5194300" y="3022600"/>
          <p14:tracePt t="63952" x="5230813" y="3022600"/>
          <p14:tracePt t="63960" x="5238750" y="3022600"/>
          <p14:tracePt t="63968" x="5273675" y="3022600"/>
          <p14:tracePt t="63976" x="5283200" y="3022600"/>
          <p14:tracePt t="63984" x="5292725" y="3022600"/>
          <p14:tracePt t="63992" x="5327650" y="3022600"/>
          <p14:tracePt t="64007" x="5345113" y="3022600"/>
          <p14:tracePt t="64016" x="5380038" y="3022600"/>
          <p14:tracePt t="64023" x="5389563" y="3022600"/>
          <p14:tracePt t="64032" x="5407025" y="3022600"/>
          <p14:tracePt t="64040" x="5414963" y="3022600"/>
          <p14:tracePt t="64048" x="5434013" y="3022600"/>
          <p14:tracePt t="64056" x="5441950" y="3022600"/>
          <p14:tracePt t="64113" x="5451475" y="3013075"/>
          <p14:tracePt t="64160" x="5459413" y="3005138"/>
          <p14:tracePt t="64201" x="5459413" y="2995613"/>
          <p14:tracePt t="64216" x="5459413" y="2987675"/>
          <p14:tracePt t="64224" x="5459413" y="2978150"/>
          <p14:tracePt t="64240" x="5441950" y="2960688"/>
          <p14:tracePt t="64256" x="5434013" y="2951163"/>
          <p14:tracePt t="64264" x="5424488" y="2943225"/>
          <p14:tracePt t="64272" x="5414963" y="2943225"/>
          <p14:tracePt t="64280" x="5397500" y="2943225"/>
          <p14:tracePt t="64288" x="5389563" y="2943225"/>
          <p14:tracePt t="64296" x="5380038" y="2943225"/>
          <p14:tracePt t="64304" x="5362575" y="2933700"/>
          <p14:tracePt t="64312" x="5354638" y="2933700"/>
          <p14:tracePt t="64321" x="5345113" y="2933700"/>
          <p14:tracePt t="64328" x="5310188" y="2933700"/>
          <p14:tracePt t="64336" x="5283200" y="2933700"/>
          <p14:tracePt t="64344" x="5273675" y="2933700"/>
          <p14:tracePt t="64352" x="5256213" y="2933700"/>
          <p14:tracePt t="64360" x="5230813" y="2933700"/>
          <p14:tracePt t="64375" x="5221288" y="2933700"/>
          <p14:tracePt t="64391" x="5186363" y="2933700"/>
          <p14:tracePt t="64399" x="5176838" y="2933700"/>
          <p14:tracePt t="64407" x="5168900" y="2933700"/>
          <p14:tracePt t="64416" x="5159375" y="2943225"/>
          <p14:tracePt t="64423" x="5159375" y="2970213"/>
          <p14:tracePt t="64431" x="5159375" y="2987675"/>
          <p14:tracePt t="64440" x="5159375" y="3013075"/>
          <p14:tracePt t="64448" x="5159375" y="3022600"/>
          <p14:tracePt t="64456" x="5159375" y="3049588"/>
          <p14:tracePt t="64463" x="5159375" y="3067050"/>
          <p14:tracePt t="64473" x="5159375" y="3074988"/>
          <p14:tracePt t="64480" x="5159375" y="3101975"/>
          <p14:tracePt t="64489" x="5159375" y="3128963"/>
          <p14:tracePt t="64495" x="5159375" y="3146425"/>
          <p14:tracePt t="64504" x="5159375" y="3163888"/>
          <p14:tracePt t="64511" x="5159375" y="3173413"/>
          <p14:tracePt t="64520" x="5159375" y="3181350"/>
          <p14:tracePt t="64528" x="5159375" y="3198813"/>
          <p14:tracePt t="64536" x="5159375" y="3208338"/>
          <p14:tracePt t="64544" x="5168900" y="3216275"/>
          <p14:tracePt t="64552" x="5194300" y="3235325"/>
          <p14:tracePt t="64576" x="5203825" y="3235325"/>
          <p14:tracePt t="64584" x="5221288" y="3235325"/>
          <p14:tracePt t="64600" x="5230813" y="3235325"/>
          <p14:tracePt t="64607" x="5248275" y="3235325"/>
          <p14:tracePt t="64623" x="5256213" y="3235325"/>
          <p14:tracePt t="64648" x="5273675" y="3235325"/>
          <p14:tracePt t="64655" x="5283200" y="3235325"/>
          <p14:tracePt t="64664" x="5292725" y="3216275"/>
          <p14:tracePt t="64672" x="5300663" y="3208338"/>
          <p14:tracePt t="64680" x="5300663" y="3198813"/>
          <p14:tracePt t="64689" x="5300663" y="3181350"/>
          <p14:tracePt t="64696" x="5300663" y="3173413"/>
          <p14:tracePt t="64704" x="5318125" y="3146425"/>
          <p14:tracePt t="64720" x="5318125" y="3111500"/>
          <p14:tracePt t="64736" x="5318125" y="3101975"/>
          <p14:tracePt t="64744" x="5318125" y="3092450"/>
          <p14:tracePt t="64760" x="5318125" y="3074988"/>
          <p14:tracePt t="64776" x="5310188" y="3057525"/>
          <p14:tracePt t="64800" x="5292725" y="3040063"/>
          <p14:tracePt t="64832" x="5283200" y="3030538"/>
          <p14:tracePt t="64864" x="5283200" y="3022600"/>
          <p14:tracePt t="64905" x="5283200" y="3013075"/>
          <p14:tracePt t="64936" x="5283200" y="3005138"/>
          <p14:tracePt t="65112" x="5283200" y="2987675"/>
          <p14:tracePt t="66136" x="5292725" y="2987675"/>
          <p14:tracePt t="66136" x="5300663" y="2987675"/>
          <p14:tracePt t="66136" x="5327650" y="3005138"/>
          <p14:tracePt t="66136" x="5335588" y="3013075"/>
          <p14:tracePt t="66136" x="5345113" y="3022600"/>
          <p14:tracePt t="66136" x="5354638" y="3030538"/>
          <p14:tracePt t="66136" x="5362575" y="3040063"/>
          <p14:tracePt t="66136" x="5389563" y="3067050"/>
          <p14:tracePt t="66136" x="5397500" y="3074988"/>
          <p14:tracePt t="66136" x="5407025" y="3084513"/>
          <p14:tracePt t="66136" x="5424488" y="3111500"/>
          <p14:tracePt t="66136" x="5451475" y="3119438"/>
          <p14:tracePt t="66136" x="5503863" y="3128963"/>
          <p14:tracePt t="66136" x="5530850" y="3146425"/>
          <p14:tracePt t="66136" x="5565775" y="3154363"/>
          <p14:tracePt t="66136" x="5575300" y="3163888"/>
          <p14:tracePt t="66136" x="5610225" y="3190875"/>
          <p14:tracePt t="66136" x="5637213" y="3198813"/>
          <p14:tracePt t="66136" x="5689600" y="3225800"/>
          <p14:tracePt t="66136" x="5716588" y="3252788"/>
          <p14:tracePt t="66136" x="5751513" y="3260725"/>
          <p14:tracePt t="66136" x="5778500" y="3287713"/>
          <p14:tracePt t="66136" x="5813425" y="3305175"/>
          <p14:tracePt t="66136" x="5840413" y="3314700"/>
          <p14:tracePt t="66136" x="5875338" y="3314700"/>
          <p14:tracePt t="66136" x="5892800" y="3314700"/>
          <p14:tracePt t="66136" x="5927725" y="3314700"/>
          <p14:tracePt t="66136" x="5954713" y="3314700"/>
          <p14:tracePt t="66136" x="5989638" y="3314700"/>
          <p14:tracePt t="66136" x="6016625" y="3314700"/>
          <p14:tracePt t="66136" x="6034088" y="3314700"/>
          <p14:tracePt t="66136" x="6061075" y="3314700"/>
          <p14:tracePt t="66136" x="6069013" y="3314700"/>
          <p14:tracePt t="66136" x="6086475" y="3314700"/>
          <p14:tracePt t="66136" x="6096000" y="3314700"/>
          <p14:tracePt t="66136" x="6105525" y="3314700"/>
          <p14:tracePt t="66136" x="6105525" y="3305175"/>
          <p14:tracePt t="66136" x="6113463" y="3295650"/>
          <p14:tracePt t="66136" x="6122988" y="3287713"/>
          <p14:tracePt t="66136" x="6148388" y="3260725"/>
          <p14:tracePt t="66136" x="6157913" y="3252788"/>
          <p14:tracePt t="66136" x="6167438" y="3243263"/>
          <p14:tracePt t="66136" x="6175375" y="3235325"/>
          <p14:tracePt t="66136" x="6175375" y="3243263"/>
          <p14:tracePt t="66136" x="6167438" y="3252788"/>
          <p14:tracePt t="66136" x="6148388" y="3260725"/>
          <p14:tracePt t="66136" x="6140450" y="3270250"/>
          <p14:tracePt t="66136" x="6113463" y="3270250"/>
          <p14:tracePt t="66136" x="6140450" y="3270250"/>
          <p14:tracePt t="66136" x="6148388" y="3270250"/>
          <p14:tracePt t="66136" x="6157913" y="3270250"/>
          <p14:tracePt t="66136" x="6167438" y="3270250"/>
          <p14:tracePt t="66136" x="6202363" y="3270250"/>
          <p14:tracePt t="66136" x="6210300" y="3270250"/>
          <p14:tracePt t="66136" x="6246813" y="3270250"/>
          <p14:tracePt t="66136" x="6254750" y="3270250"/>
          <p14:tracePt t="66136" x="6272213" y="3270250"/>
          <p14:tracePt t="66136" x="6326188" y="3305175"/>
          <p14:tracePt t="66136" x="6370638" y="3340100"/>
          <p14:tracePt t="66136" x="6430963" y="3384550"/>
          <p14:tracePt t="66136" x="6467475" y="3411538"/>
          <p14:tracePt t="66136" x="6519863" y="3473450"/>
          <p14:tracePt t="66136" x="6546850" y="3490913"/>
          <p14:tracePt t="66136" x="6591300" y="3535363"/>
          <p14:tracePt t="66136" x="6626225" y="3562350"/>
          <p14:tracePt t="66136" x="6688138" y="3605213"/>
          <p14:tracePt t="66136" x="6705600" y="3614738"/>
          <p14:tracePt t="66136" x="6732588" y="3641725"/>
          <p14:tracePt t="66136" x="6757988" y="3659188"/>
          <p14:tracePt t="66136" x="6777038" y="3676650"/>
          <p14:tracePt t="66136" x="6802438" y="3711575"/>
          <p14:tracePt t="66136" x="6811963" y="3711575"/>
          <p14:tracePt t="66136" x="6837363" y="3721100"/>
          <p14:tracePt t="66136" x="6864350" y="3738563"/>
          <p14:tracePt t="66136" x="6881813" y="3765550"/>
          <p14:tracePt t="66136" x="6908800" y="3773488"/>
          <p14:tracePt t="66136" x="6918325" y="3773488"/>
          <p14:tracePt t="66136" x="6943725" y="3783013"/>
          <p14:tracePt t="66136" x="6953250" y="3783013"/>
          <p14:tracePt t="66136" x="6961188" y="3783013"/>
          <p14:tracePt t="66136" x="6970713" y="3790950"/>
          <p14:tracePt t="66136" x="6961188" y="3790950"/>
          <p14:tracePt t="66136" x="6943725" y="3790950"/>
          <p14:tracePt t="66136" x="6908800" y="3765550"/>
          <p14:tracePt t="66136" x="6873875" y="3756025"/>
          <p14:tracePt t="66136" x="6864350" y="3746500"/>
          <p14:tracePt t="66136" x="6846888" y="3721100"/>
          <p14:tracePt t="66136" x="6829425" y="3703638"/>
          <p14:tracePt t="66136" x="6802438" y="3641725"/>
          <p14:tracePt t="66136" x="6802438" y="3605213"/>
          <p14:tracePt t="66136" x="6802438" y="3552825"/>
          <p14:tracePt t="66136" x="6777038" y="3500438"/>
          <p14:tracePt t="66136" x="6777038" y="3446463"/>
          <p14:tracePt t="66136" x="6757988" y="3376613"/>
          <p14:tracePt t="66136" x="6750050" y="3305175"/>
          <p14:tracePt t="66136" x="6696075" y="3225800"/>
          <p14:tracePt t="66136" x="6696075" y="3154363"/>
          <p14:tracePt t="66136" x="6670675" y="3092450"/>
          <p14:tracePt t="66136" x="6670675" y="3057525"/>
          <p14:tracePt t="66136" x="6661150" y="3005138"/>
          <p14:tracePt t="66136" x="6661150" y="2970213"/>
          <p14:tracePt t="66136" x="6661150" y="2933700"/>
          <p14:tracePt t="66136" x="6661150" y="2898775"/>
          <p14:tracePt t="66136" x="6626225" y="2836863"/>
          <p14:tracePt t="66136" x="6626225" y="2819400"/>
          <p14:tracePt t="66136" x="6616700" y="2784475"/>
          <p14:tracePt t="66136" x="6608763" y="2740025"/>
          <p14:tracePt t="66136" x="6591300" y="2730500"/>
          <p14:tracePt t="66136" x="6591300" y="2695575"/>
          <p14:tracePt t="66136" x="6591300" y="2686050"/>
          <p14:tracePt t="66136" x="6573838" y="2643188"/>
          <p14:tracePt t="66136" x="6564313" y="2633663"/>
          <p14:tracePt t="66136" x="6554788" y="2624138"/>
          <p14:tracePt t="66136" x="6529388" y="2624138"/>
          <p14:tracePt t="66136" x="6519863" y="2624138"/>
          <p14:tracePt t="66136" x="6475413" y="2624138"/>
          <p14:tracePt t="66136" x="6450013" y="2624138"/>
          <p14:tracePt t="66136" x="6413500" y="2624138"/>
          <p14:tracePt t="66136" x="6396038" y="2624138"/>
          <p14:tracePt t="66136" x="6343650" y="2624138"/>
          <p14:tracePt t="66136" x="6316663" y="2624138"/>
          <p14:tracePt t="66136" x="6281738" y="2624138"/>
          <p14:tracePt t="66136" x="6210300" y="2624138"/>
          <p14:tracePt t="66136" x="6192838" y="2651125"/>
          <p14:tracePt t="66136" x="6167438" y="2651125"/>
          <p14:tracePt t="66136" x="6157913" y="2651125"/>
          <p14:tracePt t="66136" x="6122988" y="2660650"/>
          <p14:tracePt t="66136" x="6113463" y="2660650"/>
          <p14:tracePt t="66136" x="6105525" y="2660650"/>
          <p14:tracePt t="66136" x="6096000" y="2668588"/>
          <p14:tracePt t="66136" x="6086475" y="2668588"/>
          <p14:tracePt t="66136" x="6061075" y="2668588"/>
          <p14:tracePt t="66136" x="6051550" y="2686050"/>
          <p14:tracePt t="66136" x="6051550" y="2705100"/>
          <p14:tracePt t="66136" x="6051550" y="2722563"/>
          <p14:tracePt t="66136" x="6051550" y="2747963"/>
          <p14:tracePt t="66136" x="6051550" y="2784475"/>
          <p14:tracePt t="66136" x="6051550" y="2809875"/>
          <p14:tracePt t="66136" x="6051550" y="2827338"/>
          <p14:tracePt t="66136" x="6051550" y="2881313"/>
          <p14:tracePt t="66136" x="6051550" y="2898775"/>
          <p14:tracePt t="66136" x="6051550" y="2943225"/>
          <p14:tracePt t="66136" x="6051550" y="2978150"/>
          <p14:tracePt t="66136" x="6051550" y="3013075"/>
          <p14:tracePt t="66136" x="6051550" y="3049588"/>
          <p14:tracePt t="66136" x="6051550" y="3074988"/>
          <p14:tracePt t="66136" x="6051550" y="3111500"/>
          <p14:tracePt t="66136" x="6051550" y="3128963"/>
          <p14:tracePt t="66136" x="6051550" y="3163888"/>
          <p14:tracePt t="66136" x="6043613" y="3208338"/>
          <p14:tracePt t="66136" x="6043613" y="3225800"/>
          <p14:tracePt t="66136" x="6024563" y="3252788"/>
          <p14:tracePt t="66136" x="6024563" y="3260725"/>
          <p14:tracePt t="66136" x="6024563" y="3278188"/>
          <p14:tracePt t="66136" x="6024563" y="3287713"/>
          <p14:tracePt t="66136" x="6016625" y="3314700"/>
          <p14:tracePt t="66136" x="5989638" y="3340100"/>
          <p14:tracePt t="66136" x="5981700" y="3349625"/>
          <p14:tracePt t="66136" x="5964238" y="3367088"/>
          <p14:tracePt t="66136" x="5937250" y="3384550"/>
          <p14:tracePt t="66136" x="5910263" y="3402013"/>
          <p14:tracePt t="66136" x="5875338" y="3419475"/>
          <p14:tracePt t="66136" x="5857875" y="3419475"/>
          <p14:tracePt t="66136" x="5803900" y="3429000"/>
          <p14:tracePt t="66136" x="5761038" y="3429000"/>
          <p14:tracePt t="66136" x="5699125" y="3429000"/>
          <p14:tracePt t="66136" x="5654675" y="3446463"/>
          <p14:tracePt t="66136" x="5592763" y="3446463"/>
          <p14:tracePt t="66136" x="5521325" y="3446463"/>
          <p14:tracePt t="66136" x="5424488" y="3446463"/>
          <p14:tracePt t="66136" x="5354638" y="3446463"/>
          <p14:tracePt t="66136" x="5300663" y="3446463"/>
          <p14:tracePt t="66136" x="5230813" y="3446463"/>
          <p14:tracePt t="66136" x="5194300" y="3446463"/>
          <p14:tracePt t="66136" x="5176838" y="3446463"/>
          <p14:tracePt t="66136" x="5124450" y="3446463"/>
          <p14:tracePt t="66136" x="5114925" y="3446463"/>
          <p14:tracePt t="66136" x="5070475" y="3429000"/>
          <p14:tracePt t="66136" x="5053013" y="3419475"/>
          <p14:tracePt t="66136" x="5045075" y="3411538"/>
          <p14:tracePt t="66136" x="5035550" y="3411538"/>
          <p14:tracePt t="66136" x="5027613" y="3402013"/>
          <p14:tracePt t="66136" x="5035550" y="3402013"/>
          <p14:tracePt t="66136" x="5080000" y="3384550"/>
          <p14:tracePt t="66136" x="5097463" y="3384550"/>
          <p14:tracePt t="66136" x="5132388" y="3384550"/>
          <p14:tracePt t="66136" x="5159375" y="3384550"/>
          <p14:tracePt t="66136" x="5194300" y="3384550"/>
          <p14:tracePt t="66136" x="5248275" y="3384550"/>
          <p14:tracePt t="66136" x="5283200" y="3384550"/>
          <p14:tracePt t="66136" x="5310188" y="3367088"/>
          <p14:tracePt t="66136" x="5327650" y="3367088"/>
          <p14:tracePt t="66136" x="5380038" y="3367088"/>
          <p14:tracePt t="66136" x="5434013" y="3349625"/>
          <p14:tracePt t="66136" x="5468938" y="3349625"/>
          <p14:tracePt t="66136" x="5521325" y="3340100"/>
          <p14:tracePt t="66136" x="5575300" y="3340100"/>
          <p14:tracePt t="66136" x="5610225" y="3340100"/>
          <p14:tracePt t="66136" x="5654675" y="3322638"/>
          <p14:tracePt t="66136" x="5699125" y="3322638"/>
          <p14:tracePt t="66136" x="5741988" y="3295650"/>
          <p14:tracePt t="66136" x="5795963" y="3287713"/>
          <p14:tracePt t="66136" x="5830888" y="3270250"/>
          <p14:tracePt t="66136" x="5865813" y="3270250"/>
          <p14:tracePt t="66136" x="5919788" y="3260725"/>
          <p14:tracePt t="66136" x="5964238" y="3235325"/>
          <p14:tracePt t="66136" x="6016625" y="3225800"/>
          <p14:tracePt t="66136" x="6069013" y="3208338"/>
          <p14:tracePt t="66136" x="6122988" y="3198813"/>
          <p14:tracePt t="66136" x="6192838" y="3163888"/>
          <p14:tracePt t="66136" x="6237288" y="3154363"/>
          <p14:tracePt t="66136" x="6308725" y="3119438"/>
          <p14:tracePt t="66136" x="6361113" y="3092450"/>
          <p14:tracePt t="66136" x="6405563" y="3057525"/>
          <p14:tracePt t="66136" x="6457950" y="3022600"/>
          <p14:tracePt t="66136" x="6502400" y="2995613"/>
          <p14:tracePt t="66136" x="6554788" y="2943225"/>
          <p14:tracePt t="66136" x="6599238" y="2916238"/>
          <p14:tracePt t="66136" x="6616700" y="2889250"/>
          <p14:tracePt t="66136" x="6661150" y="2854325"/>
          <p14:tracePt t="66136" x="6723063" y="2792413"/>
          <p14:tracePt t="66136" x="6750050" y="2730500"/>
          <p14:tracePt t="66136" x="6767513" y="2695575"/>
          <p14:tracePt t="66136" x="6811963" y="2616200"/>
          <p14:tracePt t="66136" x="6837363" y="2562225"/>
          <p14:tracePt t="66136" x="6837363" y="2509838"/>
          <p14:tracePt t="66136" x="6864350" y="2438400"/>
          <p14:tracePt t="66136" x="6864350" y="2386013"/>
          <p14:tracePt t="66136" x="6864350" y="2333625"/>
          <p14:tracePt t="66136" x="6881813" y="2279650"/>
          <p14:tracePt t="66136" x="6881813" y="2244725"/>
          <p14:tracePt t="66136" x="6881813" y="2227263"/>
          <p14:tracePt t="66136" x="6881813" y="2200275"/>
          <p14:tracePt t="66136" x="6873875" y="2182813"/>
          <p14:tracePt t="66136" x="6873875" y="2165350"/>
          <p14:tracePt t="66136" x="6873875" y="2155825"/>
          <p14:tracePt t="66136" x="6864350" y="2138363"/>
          <p14:tracePt t="66136" x="6856413" y="2112963"/>
          <p14:tracePt t="66136" x="6846888" y="2103438"/>
          <p14:tracePt t="66136" x="6837363" y="2093913"/>
          <p14:tracePt t="66136" x="6811963" y="2085975"/>
          <p14:tracePt t="66136" x="6777038" y="2068513"/>
          <p14:tracePt t="66136" x="6740525" y="2068513"/>
          <p14:tracePt t="66136" x="6696075" y="2068513"/>
          <p14:tracePt t="66136" x="6661150" y="2068513"/>
          <p14:tracePt t="66136" x="6626225" y="2068513"/>
          <p14:tracePt t="66136" x="6591300" y="2068513"/>
          <p14:tracePt t="66136" x="6581775" y="2068513"/>
          <p14:tracePt t="66136" x="6573838" y="2068513"/>
          <p14:tracePt t="66136" x="6537325" y="2068513"/>
          <p14:tracePt t="66136" x="6511925" y="2076450"/>
          <p14:tracePt t="66136" x="6492875" y="2093913"/>
          <p14:tracePt t="66136" x="6475413" y="2112963"/>
          <p14:tracePt t="66136" x="6457950" y="2130425"/>
          <p14:tracePt t="66136" x="6430963" y="2155825"/>
          <p14:tracePt t="66136" x="6405563" y="2182813"/>
          <p14:tracePt t="66136" x="6396038" y="2192338"/>
          <p14:tracePt t="66136" x="6361113" y="2235200"/>
          <p14:tracePt t="66136" x="6351588" y="2244725"/>
          <p14:tracePt t="66136" x="6316663" y="2279650"/>
          <p14:tracePt t="66136" x="6289675" y="2306638"/>
          <p14:tracePt t="66136" x="6281738" y="2341563"/>
          <p14:tracePt t="66136" x="6281738" y="2359025"/>
          <p14:tracePt t="66136" x="6272213" y="2378075"/>
          <p14:tracePt t="66136" x="6272213" y="2386013"/>
          <p14:tracePt t="66136" x="6254750" y="2413000"/>
          <p14:tracePt t="66136" x="6237288" y="2430463"/>
          <p14:tracePt t="66136" x="6237288" y="2438400"/>
          <p14:tracePt t="66136" x="6237288" y="2457450"/>
          <p14:tracePt t="66136" x="6237288" y="2465388"/>
          <p14:tracePt t="66136" x="6237288" y="2482850"/>
          <p14:tracePt t="66136" x="6237288" y="2492375"/>
          <p14:tracePt t="66136" x="6237288" y="2500313"/>
          <p14:tracePt t="66136" x="6237288" y="2509838"/>
          <p14:tracePt t="66136" x="6237288" y="2536825"/>
          <p14:tracePt t="66136" x="6246813" y="2544763"/>
          <p14:tracePt t="66136" x="6254750" y="2554288"/>
          <p14:tracePt t="66136" x="6254750" y="2562225"/>
          <p14:tracePt t="66136" x="6264275" y="2571750"/>
          <p14:tracePt t="66136" x="6272213" y="2581275"/>
          <p14:tracePt t="66136" x="6281738" y="2589213"/>
          <p14:tracePt t="66136" x="6299200" y="2616200"/>
          <p14:tracePt t="66136" x="6308725" y="2624138"/>
          <p14:tracePt t="66136" x="6343650" y="2660650"/>
          <p14:tracePt t="66136" x="6351588" y="2668588"/>
          <p14:tracePt t="66136" x="6361113" y="2678113"/>
          <p14:tracePt t="66136" x="6370638" y="2713038"/>
          <p14:tracePt t="66136" x="6396038" y="2740025"/>
          <p14:tracePt t="66136" x="6423025" y="2774950"/>
          <p14:tracePt t="66136" x="6430963" y="2784475"/>
          <p14:tracePt t="66136" x="6440488" y="2809875"/>
          <p14:tracePt t="66136" x="6450013" y="2819400"/>
          <p14:tracePt t="66136" x="6457950" y="2827338"/>
          <p14:tracePt t="66136" x="6457950" y="2836863"/>
          <p14:tracePt t="66136" x="6475413" y="2854325"/>
          <p14:tracePt t="66136" x="6484938" y="2863850"/>
          <p14:tracePt t="66136" x="6492875" y="2881313"/>
          <p14:tracePt t="66136" x="6492875" y="2889250"/>
          <p14:tracePt t="66136" x="6492875" y="2908300"/>
          <p14:tracePt t="66136" x="6492875" y="2916238"/>
          <p14:tracePt t="66136" x="6484938" y="2916238"/>
          <p14:tracePt t="66136" x="6467475" y="2881313"/>
          <p14:tracePt t="66136" x="6440488" y="2846388"/>
          <p14:tracePt t="66136" x="6440488" y="2819400"/>
          <p14:tracePt t="66136" x="6440488" y="2809875"/>
          <p14:tracePt t="66136" x="6430963" y="2792413"/>
          <p14:tracePt t="66136" x="6430963" y="2757488"/>
          <p14:tracePt t="66136" x="6430963" y="2747963"/>
          <p14:tracePt t="66136" x="6423025" y="2713038"/>
          <p14:tracePt t="66136" x="6423025" y="2705100"/>
          <p14:tracePt t="66136" x="6423025" y="2695575"/>
          <p14:tracePt t="66136" x="6423025" y="2678113"/>
          <p14:tracePt t="66136" x="6423025" y="2660650"/>
          <p14:tracePt t="66136" x="6423025" y="2686050"/>
          <p14:tracePt t="66136" x="6413500" y="2705100"/>
          <p14:tracePt t="66136" x="6370638" y="2730500"/>
          <p14:tracePt t="66136" x="6370638" y="2757488"/>
          <p14:tracePt t="66136" x="6343650" y="2774950"/>
          <p14:tracePt t="66136" x="6326188" y="2801938"/>
          <p14:tracePt t="66136" x="6299200" y="2827338"/>
          <p14:tracePt t="66136" x="6272213" y="2854325"/>
          <p14:tracePt t="66136" x="6246813" y="2871788"/>
          <p14:tracePt t="66136" x="6227763" y="2898775"/>
          <p14:tracePt t="66136" x="6210300" y="2908300"/>
          <p14:tracePt t="66136" x="6192838" y="2925763"/>
          <p14:tracePt t="66136" x="6167438" y="2943225"/>
          <p14:tracePt t="66136" x="6140450" y="2970213"/>
          <p14:tracePt t="66136" x="6122988" y="3013075"/>
          <p14:tracePt t="66136" x="6105525" y="3022600"/>
          <p14:tracePt t="66136" x="6086475" y="3067050"/>
          <p14:tracePt t="66136" x="6061075" y="3092450"/>
          <p14:tracePt t="66136" x="6051550" y="3119438"/>
          <p14:tracePt t="66136" x="6024563" y="3154363"/>
          <p14:tracePt t="66136" x="6016625" y="3163888"/>
          <p14:tracePt t="66136" x="5999163" y="3181350"/>
          <p14:tracePt t="66136" x="5989638" y="3198813"/>
          <p14:tracePt t="66136" x="5989638" y="3216275"/>
          <p14:tracePt t="66136" x="5964238" y="3243263"/>
          <p14:tracePt t="66136" x="5954713" y="3252788"/>
          <p14:tracePt t="66136" x="5945188" y="3260725"/>
          <p14:tracePt t="66136" x="5910263" y="3278188"/>
          <p14:tracePt t="66136" x="5892800" y="3295650"/>
          <p14:tracePt t="66136" x="5865813" y="3305175"/>
          <p14:tracePt t="66136" x="5840413" y="3314700"/>
          <p14:tracePt t="66136" x="5786438" y="3349625"/>
          <p14:tracePt t="66136" x="5734050" y="3376613"/>
          <p14:tracePt t="66136" x="5637213" y="3411538"/>
          <p14:tracePt t="66136" x="5575300" y="3438525"/>
          <p14:tracePt t="66136" x="5521325" y="3463925"/>
          <p14:tracePt t="66136" x="5468938" y="3473450"/>
          <p14:tracePt t="66136" x="5441950" y="3500438"/>
          <p14:tracePt t="66136" x="5434013" y="3508375"/>
          <p14:tracePt t="66136" x="5424488" y="3517900"/>
          <p14:tracePt t="66136" x="5414963" y="3535363"/>
          <p14:tracePt t="66136" x="5397500" y="3543300"/>
          <p14:tracePt t="66136" x="5397500" y="3552825"/>
          <p14:tracePt t="66136" x="5397500" y="3562350"/>
          <p14:tracePt t="66136" x="5397500" y="3579813"/>
          <p14:tracePt t="66136" x="5397500" y="3605213"/>
          <p14:tracePt t="66136" x="5397500" y="3614738"/>
          <p14:tracePt t="66136" x="5397500" y="3632200"/>
          <p14:tracePt t="66136" x="5397500" y="3641725"/>
          <p14:tracePt t="66136" x="5397500" y="3649663"/>
          <p14:tracePt t="66136" x="5397500" y="3667125"/>
          <p14:tracePt t="66136" x="5407025" y="3676650"/>
          <p14:tracePt t="66136" x="5424488" y="3676650"/>
          <p14:tracePt t="66136" x="5459413" y="3676650"/>
          <p14:tracePt t="66136" x="5495925" y="3667125"/>
          <p14:tracePt t="66136" x="5575300" y="3641725"/>
          <p14:tracePt t="66136" x="5627688" y="3622675"/>
          <p14:tracePt t="66136" x="5699125" y="3614738"/>
          <p14:tracePt t="66136" x="5724525" y="3597275"/>
          <p14:tracePt t="66136" x="5813425" y="3570288"/>
          <p14:tracePt t="66136" x="5848350" y="3562350"/>
          <p14:tracePt t="66136" x="5919788" y="3525838"/>
          <p14:tracePt t="66136" x="5981700" y="3481388"/>
          <p14:tracePt t="66136" x="6061075" y="3455988"/>
          <p14:tracePt t="66136" x="6122988" y="3411538"/>
          <p14:tracePt t="66136" x="6184900" y="3367088"/>
          <p14:tracePt t="66136" x="6219825" y="3322638"/>
          <p14:tracePt t="66136" x="6281738" y="3260725"/>
          <p14:tracePt t="66136" x="6343650" y="3198813"/>
          <p14:tracePt t="66136" x="6405563" y="3136900"/>
          <p14:tracePt t="66136" x="6492875" y="3049588"/>
          <p14:tracePt t="66136" x="6599238" y="2943225"/>
          <p14:tracePt t="66136" x="6678613" y="2898775"/>
          <p14:tracePt t="66136" x="6767513" y="2809875"/>
          <p14:tracePt t="66136" x="6846888" y="2722563"/>
          <p14:tracePt t="66136" x="6891338" y="2686050"/>
          <p14:tracePt t="66136" x="6926263" y="2643188"/>
          <p14:tracePt t="66136" x="6943725" y="2606675"/>
          <p14:tracePt t="66136" x="6953250" y="2571750"/>
          <p14:tracePt t="66136" x="6953250" y="2544763"/>
          <p14:tracePt t="66136" x="6970713" y="2527300"/>
          <p14:tracePt t="66136" x="6970713" y="2500313"/>
          <p14:tracePt t="66136" x="6988175" y="2474913"/>
          <p14:tracePt t="66136" x="6988175" y="2465388"/>
          <p14:tracePt t="66136" x="6988175" y="2457450"/>
          <p14:tracePt t="66136" x="6988175" y="2447925"/>
          <p14:tracePt t="66136" x="6988175" y="2413000"/>
          <p14:tracePt t="66136" x="6988175" y="2403475"/>
          <p14:tracePt t="66136" x="6988175" y="2395538"/>
          <p14:tracePt t="66136" x="6988175" y="2386013"/>
          <p14:tracePt t="66136" x="6988175" y="2368550"/>
          <p14:tracePt t="66136" x="6988175" y="2359025"/>
          <p14:tracePt t="66136" x="6988175" y="2341563"/>
          <p14:tracePt t="66136" x="6980238" y="2333625"/>
          <p14:tracePt t="66136" x="6970713" y="2324100"/>
          <p14:tracePt t="66136" x="6961188" y="2306638"/>
          <p14:tracePt t="66136" x="6935788" y="2289175"/>
          <p14:tracePt t="66136" x="6926263" y="2279650"/>
          <p14:tracePt t="66136" x="6908800" y="2271713"/>
          <p14:tracePt t="66136" x="6891338" y="2271713"/>
          <p14:tracePt t="66136" x="6881813" y="2262188"/>
          <p14:tracePt t="66136" x="6873875" y="2254250"/>
          <p14:tracePt t="66136" x="6864350" y="2244725"/>
          <p14:tracePt t="66136" x="6856413" y="2244725"/>
          <p14:tracePt t="66136" x="6846888" y="2244725"/>
          <p14:tracePt t="66136" x="6837363" y="2244725"/>
          <p14:tracePt t="66136" x="6829425" y="2244725"/>
          <p14:tracePt t="66136" x="6802438" y="2244725"/>
          <p14:tracePt t="66136" x="6794500" y="2244725"/>
          <p14:tracePt t="66136" x="6784975" y="2244725"/>
          <p14:tracePt t="66136" x="6777038" y="2244725"/>
          <p14:tracePt t="66136" x="6740525" y="2244725"/>
          <p14:tracePt t="66136" x="6732588" y="2254250"/>
          <p14:tracePt t="66136" x="6723063" y="2262188"/>
          <p14:tracePt t="66136" x="6715125" y="2271713"/>
          <p14:tracePt t="66136" x="6715125" y="2289175"/>
          <p14:tracePt t="66136" x="6705600" y="2306638"/>
          <p14:tracePt t="66136" x="6688138" y="2316163"/>
          <p14:tracePt t="66136" x="6678613" y="2316163"/>
          <p14:tracePt t="66136" x="6670675" y="2324100"/>
          <p14:tracePt t="66136" x="6661150" y="2333625"/>
          <p14:tracePt t="66136" x="6643688" y="2351088"/>
          <p14:tracePt t="66136" x="6634163" y="2359025"/>
          <p14:tracePt t="66136" x="6608763" y="2378075"/>
          <p14:tracePt t="66136" x="6581775" y="2403475"/>
          <p14:tracePt t="66136" x="6573838" y="2413000"/>
          <p14:tracePt t="66136" x="6564313" y="2420938"/>
          <p14:tracePt t="66136" x="6554788" y="2430463"/>
          <p14:tracePt t="66136" x="6546850" y="2430463"/>
          <p14:tracePt t="66136" x="6519863" y="2438400"/>
          <p14:tracePt t="66136" x="6511925" y="2457450"/>
          <p14:tracePt t="66136" x="6502400" y="2465388"/>
          <p14:tracePt t="66136" x="6502400" y="2474913"/>
          <p14:tracePt t="66136" x="6502400" y="2492375"/>
          <p14:tracePt t="66136" x="6492875" y="2500313"/>
          <p14:tracePt t="66136" x="6457950" y="2519363"/>
          <p14:tracePt t="66136" x="6351588" y="2544763"/>
          <p14:tracePt t="66136" x="6227763" y="2581275"/>
          <p14:tracePt t="66136" x="6086475" y="2598738"/>
          <p14:tracePt t="66136" x="5999163" y="2598738"/>
          <p14:tracePt t="66136" x="5972175" y="2598738"/>
          <p14:tracePt t="66136" x="5964238" y="2606675"/>
          <p14:tracePt t="66136" x="5999163" y="2606675"/>
          <p14:tracePt t="66136" x="6034088" y="2606675"/>
          <p14:tracePt t="66136" x="6061075" y="2606675"/>
          <p14:tracePt t="66136" x="6096000" y="2606675"/>
          <p14:tracePt t="66136" x="6113463" y="2606675"/>
          <p14:tracePt t="66136" x="6167438" y="2606675"/>
          <p14:tracePt t="66136" x="6192838" y="2606675"/>
          <p14:tracePt t="66136" x="6254750" y="2606675"/>
          <p14:tracePt t="66136" x="6299200" y="2606675"/>
          <p14:tracePt t="66136" x="6316663" y="2606675"/>
          <p14:tracePt t="66136" x="6370638" y="2606675"/>
          <p14:tracePt t="66136" x="6423025" y="2589213"/>
          <p14:tracePt t="66136" x="6475413" y="2589213"/>
          <p14:tracePt t="66136" x="6502400" y="2581275"/>
          <p14:tracePt t="66136" x="6511925" y="2581275"/>
          <p14:tracePt t="66136" x="6529388" y="2581275"/>
          <p14:tracePt t="66136" x="6537325" y="2581275"/>
          <p14:tracePt t="66136" x="6546850" y="2581275"/>
          <p14:tracePt t="66136" x="6554788" y="2581275"/>
          <p14:tracePt t="66136" x="6581775" y="2581275"/>
          <p14:tracePt t="66136" x="6581775" y="2562225"/>
          <p14:tracePt t="66136" x="6554788" y="2562225"/>
          <p14:tracePt t="66136" x="6546850" y="2562225"/>
          <p14:tracePt t="66136" x="6537325" y="2562225"/>
          <p14:tracePt t="66136" x="6529388" y="2562225"/>
          <p14:tracePt t="66136" x="6511925" y="2562225"/>
          <p14:tracePt t="66136" x="6502400" y="2562225"/>
          <p14:tracePt t="66136" x="6475413" y="2562225"/>
          <p14:tracePt t="66136" x="6423025" y="2562225"/>
          <p14:tracePt t="66136" x="6378575" y="2562225"/>
          <p14:tracePt t="66136" x="6326188" y="2562225"/>
          <p14:tracePt t="66136" x="6289675" y="2562225"/>
          <p14:tracePt t="66136" x="6237288" y="2554288"/>
          <p14:tracePt t="66136" x="6184900" y="2554288"/>
          <p14:tracePt t="66136" x="6157913" y="2554288"/>
          <p14:tracePt t="66136" x="6140450" y="2554288"/>
          <p14:tracePt t="66136" x="6113463" y="2527300"/>
          <p14:tracePt t="66136" x="6113463" y="2519363"/>
          <p14:tracePt t="66136" x="6122988" y="2519363"/>
          <p14:tracePt t="66136" x="6130925" y="2519363"/>
          <p14:tracePt t="66136" x="6167438" y="2509838"/>
          <p14:tracePt t="66136" x="6148388" y="2500313"/>
          <p14:tracePt t="66136" x="6113463" y="2474913"/>
          <p14:tracePt t="66136" x="6086475" y="2457450"/>
          <p14:tracePt t="66136" x="6105525" y="2474913"/>
          <p14:tracePt t="66136" x="6113463" y="2474913"/>
          <p14:tracePt t="66136" x="6122988" y="2482850"/>
          <p14:tracePt t="66136" x="6157913" y="2492375"/>
          <p14:tracePt t="66136" x="6167438" y="2492375"/>
          <p14:tracePt t="66136" x="6192838" y="2509838"/>
          <p14:tracePt t="66136" x="6227763" y="2536825"/>
          <p14:tracePt t="66136" x="6237288" y="2536825"/>
          <p14:tracePt t="66136" x="6281738" y="2544763"/>
          <p14:tracePt t="66136" x="6299200" y="2544763"/>
          <p14:tracePt t="66136" x="6326188" y="2554288"/>
          <p14:tracePt t="66136" x="6343650" y="2554288"/>
          <p14:tracePt t="66136" x="6388100" y="2554288"/>
          <p14:tracePt t="66136" x="6405563" y="2581275"/>
          <p14:tracePt t="66136" x="6430963" y="2581275"/>
          <p14:tracePt t="66136" x="6457950" y="2589213"/>
          <p14:tracePt t="66136" x="6467475" y="2589213"/>
          <p14:tracePt t="66136" x="6484938" y="2589213"/>
          <p14:tracePt t="66136" x="6511925" y="2589213"/>
          <p14:tracePt t="66136" x="6519863" y="2598738"/>
          <p14:tracePt t="66136" x="6502400" y="2598738"/>
          <p14:tracePt t="66136" x="6492875" y="2606675"/>
          <p14:tracePt t="66136" x="6492875" y="2643188"/>
          <p14:tracePt t="66136" x="6484938" y="2695575"/>
          <p14:tracePt t="66136" x="6450013" y="2774950"/>
          <p14:tracePt t="66136" x="6423025" y="2809875"/>
          <p14:tracePt t="66136" x="6396038" y="2871788"/>
          <p14:tracePt t="66136" x="6326188" y="2970213"/>
          <p14:tracePt t="66136" x="6281738" y="3030538"/>
          <p14:tracePt t="66136" x="6272213" y="3084513"/>
          <p14:tracePt t="66136" x="6246813" y="3146425"/>
          <p14:tracePt t="66136" x="6210300" y="3198813"/>
          <p14:tracePt t="66136" x="6202363" y="3235325"/>
          <p14:tracePt t="66136" x="6202363" y="3287713"/>
          <p14:tracePt t="66136" x="6175375" y="3340100"/>
          <p14:tracePt t="66136" x="6148388" y="3384550"/>
          <p14:tracePt t="66136" x="6140450" y="3419475"/>
          <p14:tracePt t="66136" x="6122988" y="3473450"/>
          <p14:tracePt t="66136" x="6086475" y="3508375"/>
          <p14:tracePt t="66136" x="6069013" y="3535363"/>
          <p14:tracePt t="66136" x="6043613" y="3587750"/>
          <p14:tracePt t="66136" x="6016625" y="3632200"/>
          <p14:tracePt t="66136" x="6007100" y="3641725"/>
          <p14:tracePt t="66136" x="5999163" y="3676650"/>
          <p14:tracePt t="66136" x="5954713" y="3711575"/>
          <p14:tracePt t="66136" x="5945188" y="3738563"/>
          <p14:tracePt t="66136" x="5919788" y="3773488"/>
          <p14:tracePt t="66136" x="5883275" y="3817938"/>
          <p14:tracePt t="66136" x="5865813" y="3827463"/>
          <p14:tracePt t="66136" x="5857875" y="3844925"/>
          <p14:tracePt t="66136" x="5821363" y="3887788"/>
          <p14:tracePt t="66136" x="5813425" y="3897313"/>
          <p14:tracePt t="66136" x="5803900" y="3906838"/>
          <p14:tracePt t="66136" x="5778500" y="3924300"/>
          <p14:tracePt t="66136" x="5768975" y="3924300"/>
          <p14:tracePt t="66136" x="5761038" y="3941763"/>
          <p14:tracePt t="66136" x="5734050" y="3959225"/>
          <p14:tracePt t="66136" x="5724525" y="3959225"/>
          <p14:tracePt t="66136" x="5716588" y="3959225"/>
          <p14:tracePt t="66136" x="5680075" y="3968750"/>
          <p14:tracePt t="66136" x="5645150" y="3968750"/>
          <p14:tracePt t="66136" x="5610225" y="3968750"/>
          <p14:tracePt t="66136" x="5592763" y="3968750"/>
          <p14:tracePt t="66136" x="5548313" y="3968750"/>
          <p14:tracePt t="66136" x="5530850" y="3968750"/>
          <p14:tracePt t="66136" x="5495925" y="3968750"/>
          <p14:tracePt t="66136" x="5468938" y="3968750"/>
          <p14:tracePt t="66136" x="5459413" y="3959225"/>
          <p14:tracePt t="66136" x="5434013" y="3949700"/>
          <p14:tracePt t="66136" x="5424488" y="3932238"/>
          <p14:tracePt t="66136" x="5414963" y="3924300"/>
          <p14:tracePt t="66136" x="5407025" y="3914775"/>
          <p14:tracePt t="66136" x="5407025" y="3906838"/>
          <p14:tracePt t="66136" x="5397500" y="3887788"/>
          <p14:tracePt t="66136" x="5389563" y="3879850"/>
          <p14:tracePt t="66136" x="5389563" y="3870325"/>
          <p14:tracePt t="66136" x="5389563" y="3852863"/>
          <p14:tracePt t="66136" x="5389563" y="3844925"/>
          <p14:tracePt t="66136" x="5389563" y="3827463"/>
          <p14:tracePt t="66136" x="5389563" y="3817938"/>
          <p14:tracePt t="66136" x="5397500" y="3808413"/>
          <p14:tracePt t="66136" x="5414963" y="3808413"/>
          <p14:tracePt t="66136" x="5424488" y="3808413"/>
          <p14:tracePt t="66136" x="5441950" y="3808413"/>
          <p14:tracePt t="66136" x="5451475" y="3808413"/>
          <p14:tracePt t="66136" x="5468938" y="3808413"/>
          <p14:tracePt t="66136" x="5476875" y="3808413"/>
          <p14:tracePt t="66136" x="5486400" y="3800475"/>
          <p14:tracePt t="66136" x="5495925" y="3800475"/>
          <p14:tracePt t="66136" x="5521325" y="3800475"/>
          <p14:tracePt t="66136" x="5538788" y="3783013"/>
          <p14:tracePt t="66136" x="5565775" y="3756025"/>
          <p14:tracePt t="66136" x="5583238" y="3738563"/>
          <p14:tracePt t="66136" x="5600700" y="3729038"/>
          <p14:tracePt t="66136" x="5610225" y="3711575"/>
          <p14:tracePt t="66136" x="5618163" y="3703638"/>
          <p14:tracePt t="66136" x="5645150" y="3684588"/>
          <p14:tracePt t="66136" x="5654675" y="3659188"/>
          <p14:tracePt t="66136" x="5662613" y="3649663"/>
          <p14:tracePt t="66136" x="5672138" y="3641725"/>
          <p14:tracePt t="66136" x="5699125" y="3614738"/>
          <p14:tracePt t="66136" x="5707063" y="3597275"/>
          <p14:tracePt t="66136" x="5716588" y="3587750"/>
          <p14:tracePt t="66136" x="5716588" y="3579813"/>
          <p14:tracePt t="66136" x="5716588" y="3552825"/>
          <p14:tracePt t="66136" x="5716588" y="3543300"/>
          <p14:tracePt t="66136" x="5716588" y="3525838"/>
          <p14:tracePt t="66136" x="5716588" y="3490913"/>
          <p14:tracePt t="66136" x="5716588" y="3473450"/>
          <p14:tracePt t="66136" x="5716588" y="3455988"/>
          <p14:tracePt t="66136" x="5689600" y="3419475"/>
          <p14:tracePt t="66136" x="5680075" y="3402013"/>
          <p14:tracePt t="66136" x="5672138" y="3394075"/>
          <p14:tracePt t="66210" x="5724525" y="3419475"/>
          <p14:tracePt t="66539" x="5821363" y="3411538"/>
          <p14:tracePt t="66546" x="6007100" y="3322638"/>
          <p14:tracePt t="66555" x="6157913" y="3243263"/>
          <p14:tracePt t="66562" x="6281738" y="3136900"/>
          <p14:tracePt t="66571" x="6370638" y="3067050"/>
          <p14:tracePt t="66578" x="6423025" y="3022600"/>
          <p14:tracePt t="66587" x="6502400" y="2978150"/>
          <p14:tracePt t="66594" x="6573838" y="2916238"/>
          <p14:tracePt t="66603" x="6591300" y="2889250"/>
          <p14:tracePt t="66611" x="6616700" y="2863850"/>
          <p14:tracePt t="66618" x="6626225" y="2854325"/>
          <p14:tracePt t="66626" x="6653213" y="2836863"/>
          <p14:tracePt t="66648" x="6653213" y="2809875"/>
          <p14:tracePt t="66650" x="6670675" y="2784475"/>
          <p14:tracePt t="66658" x="6670675" y="2774950"/>
          <p14:tracePt t="66665" x="6670675" y="2757488"/>
          <p14:tracePt t="66682" x="6670675" y="2747963"/>
          <p14:tracePt t="66690" x="6670675" y="2740025"/>
          <p14:tracePt t="66707" x="6670675" y="2730500"/>
          <p14:tracePt t="66732" x="6670675" y="2695575"/>
          <p14:tracePt t="66747" x="6653213" y="2678113"/>
          <p14:tracePt t="66763" x="6626225" y="2668588"/>
          <p14:tracePt t="66778" x="6616700" y="2660650"/>
          <p14:tracePt t="66786" x="6616700" y="2651125"/>
          <p14:tracePt t="66795" x="6608763" y="2643188"/>
          <p14:tracePt t="66802" x="6608763" y="2633663"/>
          <p14:tracePt t="66810" x="6599238" y="2624138"/>
          <p14:tracePt t="66827" x="6599238" y="2598738"/>
          <p14:tracePt t="66834" x="6581775" y="2589213"/>
          <p14:tracePt t="66842" x="6573838" y="2581275"/>
          <p14:tracePt t="66858" x="6564313" y="2581275"/>
          <p14:tracePt t="66866" x="6554788" y="2571750"/>
          <p14:tracePt t="66875" x="6537325" y="2571750"/>
          <p14:tracePt t="66882" x="6511925" y="2571750"/>
          <p14:tracePt t="66898" x="6423025" y="2509838"/>
          <p14:tracePt t="66906" x="6413500" y="2509838"/>
          <p14:tracePt t="67195" x="6413500" y="2519363"/>
          <p14:tracePt t="67202" x="6467475" y="2536825"/>
          <p14:tracePt t="67243" x="6440488" y="2536825"/>
          <p14:tracePt t="67250" x="6430963" y="2544763"/>
          <p14:tracePt t="67258" x="6423025" y="2562225"/>
          <p14:tracePt t="67266" x="6396038" y="2606675"/>
          <p14:tracePt t="67275" x="6396038" y="2643188"/>
          <p14:tracePt t="67282" x="6396038" y="2713038"/>
          <p14:tracePt t="67290" x="6396038" y="2757488"/>
          <p14:tracePt t="67298" x="6396038" y="2774950"/>
          <p14:tracePt t="67306" x="6388100" y="2784475"/>
          <p14:tracePt t="67531" x="6413500" y="2765425"/>
          <p14:tracePt t="67547" x="6423025" y="2757488"/>
          <p14:tracePt t="67554" x="6440488" y="2747963"/>
          <p14:tracePt t="67571" x="6450013" y="2740025"/>
          <p14:tracePt t="67586" x="6457950" y="2730500"/>
          <p14:tracePt t="67659" x="6467475" y="2713038"/>
          <p14:tracePt t="67666" x="6492875" y="2695575"/>
          <p14:tracePt t="67682" x="6502400" y="2686050"/>
          <p14:tracePt t="67691" x="6511925" y="2686050"/>
          <p14:tracePt t="67698" x="6519863" y="2678113"/>
          <p14:tracePt t="67707" x="6529388" y="2668588"/>
          <p14:tracePt t="67714" x="6554788" y="2651125"/>
          <p14:tracePt t="67731" x="6564313" y="2651125"/>
          <p14:tracePt t="67739" x="6573838" y="2643188"/>
          <p14:tracePt t="67746" x="6581775" y="2643188"/>
          <p14:tracePt t="67755" x="6591300" y="2633663"/>
          <p14:tracePt t="67770" x="6599238" y="2633663"/>
          <p14:tracePt t="67787" x="6608763" y="2633663"/>
          <p14:tracePt t="67794" x="6626225" y="2624138"/>
          <p14:tracePt t="67810" x="6634163" y="2616200"/>
          <p14:tracePt t="68115" x="6643688" y="2616200"/>
          <p14:tracePt t="68123" x="6653213" y="2606675"/>
          <p14:tracePt t="68130" x="6661150" y="2598738"/>
          <p14:tracePt t="68148" x="6661150" y="2571750"/>
          <p14:tracePt t="68154" x="6546850" y="2562225"/>
          <p14:tracePt t="68475" x="6546850" y="2554288"/>
          <p14:tracePt t="68482" x="6608763" y="2500313"/>
          <p14:tracePt t="68490" x="6670675" y="2465388"/>
          <p14:tracePt t="68498" x="6688138" y="2457450"/>
          <p14:tracePt t="68514" x="6705600" y="2447925"/>
          <p14:tracePt t="68538" x="6705600" y="2438400"/>
          <p14:tracePt t="68563" x="6705600" y="2430463"/>
          <p14:tracePt t="68571" x="6732588" y="2403475"/>
          <p14:tracePt t="68579" x="6757988" y="2378075"/>
          <p14:tracePt t="68586" x="6794500" y="2368550"/>
          <p14:tracePt t="68594" x="6819900" y="2359025"/>
          <p14:tracePt t="68603" x="6856413" y="2341563"/>
          <p14:tracePt t="68619" x="6873875" y="2341563"/>
          <p14:tracePt t="68627" x="6881813" y="2333625"/>
          <p14:tracePt t="68634" x="6891338" y="2324100"/>
          <p14:tracePt t="68663" x="6908800" y="2306638"/>
          <p14:tracePt t="68675" x="6918325" y="2297113"/>
          <p14:tracePt t="68682" x="6943725" y="2271713"/>
          <p14:tracePt t="68691" x="6961188" y="2262188"/>
          <p14:tracePt t="68698" x="6970713" y="2254250"/>
          <p14:tracePt t="68706" x="7023100" y="2235200"/>
          <p14:tracePt t="68714" x="7040563" y="2227263"/>
          <p14:tracePt t="68722" x="7067550" y="2200275"/>
          <p14:tracePt t="68730" x="7077075" y="2200275"/>
          <p14:tracePt t="68738" x="7085013" y="2192338"/>
          <p14:tracePt t="68747" x="7112000" y="2182813"/>
          <p14:tracePt t="68755" x="7121525" y="2182813"/>
          <p14:tracePt t="68763" x="7138988" y="2182813"/>
          <p14:tracePt t="68770" x="7146925" y="2182813"/>
          <p14:tracePt t="68779" x="7183438" y="2155825"/>
          <p14:tracePt t="68787" x="7235825" y="2147888"/>
          <p14:tracePt t="68795" x="7270750" y="2147888"/>
          <p14:tracePt t="68803" x="7324725" y="2147888"/>
          <p14:tracePt t="68810" x="7394575" y="2147888"/>
          <p14:tracePt t="68819" x="7466013" y="2130425"/>
          <p14:tracePt t="68827" x="7535863" y="2130425"/>
          <p14:tracePt t="68834" x="7632700" y="2130425"/>
          <p14:tracePt t="68842" x="7704138" y="2130425"/>
          <p14:tracePt t="68850" x="7773988" y="2130425"/>
          <p14:tracePt t="68858" x="7915275" y="2130425"/>
          <p14:tracePt t="68866" x="8004175" y="2130425"/>
          <p14:tracePt t="68875" x="8075613" y="2130425"/>
          <p14:tracePt t="68882" x="8172450" y="2130425"/>
          <p14:tracePt t="68890" x="8224838" y="2130425"/>
          <p14:tracePt t="68898" x="8278813" y="2130425"/>
          <p14:tracePt t="68907" x="8321675" y="2130425"/>
          <p14:tracePt t="68914" x="8366125" y="2130425"/>
          <p14:tracePt t="68923" x="8410575" y="2130425"/>
          <p14:tracePt t="68930" x="8462963" y="2130425"/>
          <p14:tracePt t="68938" x="8489950" y="2130425"/>
          <p14:tracePt t="68947" x="8543925" y="2130425"/>
          <p14:tracePt t="68954" x="8578850" y="2130425"/>
          <p14:tracePt t="68963" x="8596313" y="2130425"/>
          <p14:tracePt t="68971" x="8631238" y="2130425"/>
          <p14:tracePt t="68978" x="8640763" y="2130425"/>
          <p14:tracePt t="68987" x="8675688" y="2130425"/>
          <p14:tracePt t="68994" x="8702675" y="2130425"/>
          <p14:tracePt t="69003" x="8720138" y="2130425"/>
          <p14:tracePt t="69010" x="8755063" y="2130425"/>
          <p14:tracePt t="69018" x="8782050" y="2147888"/>
          <p14:tracePt t="69035" x="8809038" y="2147888"/>
          <p14:tracePt t="69043" x="8816975" y="2147888"/>
          <p14:tracePt t="69154" x="8782050" y="2147888"/>
          <p14:tracePt t="69163" x="8747125" y="2147888"/>
          <p14:tracePt t="69171" x="8693150" y="2138363"/>
          <p14:tracePt t="69179" x="8596313" y="2130425"/>
          <p14:tracePt t="69187" x="8524875" y="2130425"/>
          <p14:tracePt t="69195" x="8428038" y="2112963"/>
          <p14:tracePt t="69203" x="8313738" y="2112963"/>
          <p14:tracePt t="69210" x="8216900" y="2076450"/>
          <p14:tracePt t="69219" x="8075613" y="2058988"/>
          <p14:tracePt t="69226" x="7951788" y="2041525"/>
          <p14:tracePt t="69235" x="7793038" y="2024063"/>
          <p14:tracePt t="69242" x="7677150" y="2024063"/>
          <p14:tracePt t="69250" x="7535863" y="2024063"/>
          <p14:tracePt t="69258" x="7439025" y="2024063"/>
          <p14:tracePt t="69266" x="7350125" y="2024063"/>
          <p14:tracePt t="69274" x="7280275" y="2024063"/>
          <p14:tracePt t="69282" x="7208838" y="2024063"/>
          <p14:tracePt t="69290" x="7156450" y="2024063"/>
          <p14:tracePt t="69298" x="7085013" y="2041525"/>
          <p14:tracePt t="69306" x="7023100" y="2076450"/>
          <p14:tracePt t="69314" x="6997700" y="2093913"/>
          <p14:tracePt t="69323" x="6961188" y="2138363"/>
          <p14:tracePt t="69330" x="6953250" y="2147888"/>
          <p14:tracePt t="69338" x="6953250" y="2165350"/>
          <p14:tracePt t="69347" x="6943725" y="2173288"/>
          <p14:tracePt t="69354" x="6943725" y="2200275"/>
          <p14:tracePt t="69363" x="6943725" y="2217738"/>
          <p14:tracePt t="69370" x="6943725" y="2244725"/>
          <p14:tracePt t="69379" x="6961188" y="2297113"/>
          <p14:tracePt t="69386" x="6970713" y="2306638"/>
          <p14:tracePt t="69395" x="6980238" y="2341563"/>
          <p14:tracePt t="69402" x="7023100" y="2378075"/>
          <p14:tracePt t="69410" x="7032625" y="2403475"/>
          <p14:tracePt t="69419" x="7059613" y="2430463"/>
          <p14:tracePt t="69426" x="7077075" y="2438400"/>
          <p14:tracePt t="69435" x="7156450" y="2465388"/>
          <p14:tracePt t="69442" x="7173913" y="2482850"/>
          <p14:tracePt t="69451" x="7243763" y="2492375"/>
          <p14:tracePt t="69458" x="7297738" y="2492375"/>
          <p14:tracePt t="69467" x="7367588" y="2492375"/>
          <p14:tracePt t="69474" x="7439025" y="2492375"/>
          <p14:tracePt t="69482" x="7508875" y="2492375"/>
          <p14:tracePt t="69491" x="7580313" y="2492375"/>
          <p14:tracePt t="69498" x="7642225" y="2474913"/>
          <p14:tracePt t="69506" x="7704138" y="2413000"/>
          <p14:tracePt t="69514" x="7721600" y="2386013"/>
          <p14:tracePt t="69522" x="7739063" y="2368550"/>
          <p14:tracePt t="69530" x="7739063" y="2333625"/>
          <p14:tracePt t="69538" x="7739063" y="2279650"/>
          <p14:tracePt t="69547" x="7739063" y="2244725"/>
          <p14:tracePt t="69554" x="7721600" y="2182813"/>
          <p14:tracePt t="69562" x="7677150" y="2147888"/>
          <p14:tracePt t="69570" x="7624763" y="2120900"/>
          <p14:tracePt t="69579" x="7570788" y="2103438"/>
          <p14:tracePt t="69587" x="7466013" y="2068513"/>
          <p14:tracePt t="69594" x="7421563" y="2068513"/>
          <p14:tracePt t="69602" x="7332663" y="2068513"/>
          <p14:tracePt t="69610" x="7191375" y="2068513"/>
          <p14:tracePt t="69619" x="7094538" y="2068513"/>
          <p14:tracePt t="69627" x="7023100" y="2068513"/>
          <p14:tracePt t="69635" x="6953250" y="2068513"/>
          <p14:tracePt t="69646" x="6881813" y="2076450"/>
          <p14:tracePt t="69650" x="6802438" y="2093913"/>
          <p14:tracePt t="69658" x="6750050" y="2103438"/>
          <p14:tracePt t="69666" x="6696075" y="2120900"/>
          <p14:tracePt t="69675" x="6661150" y="2155825"/>
          <p14:tracePt t="69682" x="6626225" y="2182813"/>
          <p14:tracePt t="69690" x="6581775" y="2209800"/>
          <p14:tracePt t="69698" x="6573838" y="2217738"/>
          <p14:tracePt t="69707" x="6554788" y="2244725"/>
          <p14:tracePt t="69714" x="6529388" y="2262188"/>
          <p14:tracePt t="69722" x="6502400" y="2279650"/>
          <p14:tracePt t="69731" x="6492875" y="2289175"/>
          <p14:tracePt t="69739" x="6484938" y="2324100"/>
          <p14:tracePt t="69746" x="6484938" y="2341563"/>
          <p14:tracePt t="69755" x="6484938" y="2378075"/>
          <p14:tracePt t="69763" x="6484938" y="2403475"/>
          <p14:tracePt t="69770" x="6467475" y="2430463"/>
          <p14:tracePt t="69779" x="6467475" y="2447925"/>
          <p14:tracePt t="69787" x="6467475" y="2457450"/>
          <p14:tracePt t="69794" x="6467475" y="2492375"/>
          <p14:tracePt t="69803" x="6467475" y="2500313"/>
          <p14:tracePt t="69810" x="6467475" y="2509838"/>
          <p14:tracePt t="69819" x="6467475" y="2544763"/>
          <p14:tracePt t="69826" x="6467475" y="2554288"/>
          <p14:tracePt t="69834" x="6467475" y="2562225"/>
          <p14:tracePt t="69843" x="6467475" y="2581275"/>
          <p14:tracePt t="69851" x="6467475" y="2598738"/>
          <p14:tracePt t="69858" x="6467475" y="2606675"/>
          <p14:tracePt t="69874" x="6467475" y="2616200"/>
          <p14:tracePt t="69883" x="6467475" y="2633663"/>
          <p14:tracePt t="69898" x="6467475" y="2643188"/>
          <p14:tracePt t="69914" x="6475413" y="2651125"/>
          <p14:tracePt t="69930" x="6475413" y="2660650"/>
          <p14:tracePt t="69954" x="6475413" y="2686050"/>
          <p14:tracePt t="69971" x="6475413" y="2695575"/>
          <p14:tracePt t="69987" x="6484938" y="2713038"/>
          <p14:tracePt t="70010" x="6492875" y="2722563"/>
          <p14:tracePt t="70051" x="6502400" y="2740025"/>
          <p14:tracePt t="70122" x="6502400" y="2747963"/>
          <p14:tracePt t="70138" x="6492875" y="2747963"/>
          <p14:tracePt t="70146" x="6467475" y="2730500"/>
          <p14:tracePt t="70162" x="6440488" y="2678113"/>
          <p14:tracePt t="70170" x="6430963" y="2668588"/>
          <p14:tracePt t="70178" x="6423025" y="2633663"/>
          <p14:tracePt t="70187" x="6413500" y="2624138"/>
          <p14:tracePt t="70195" x="6388100" y="2598738"/>
          <p14:tracePt t="70202" x="6361113" y="2581275"/>
          <p14:tracePt t="70219" x="6343650" y="2562225"/>
          <p14:tracePt t="70226" x="6316663" y="2562225"/>
          <p14:tracePt t="70235" x="6308725" y="2562225"/>
          <p14:tracePt t="70242" x="6272213" y="2562225"/>
          <p14:tracePt t="70251" x="6227763" y="2562225"/>
          <p14:tracePt t="70258" x="6184900" y="2562225"/>
          <p14:tracePt t="70266" x="6148388" y="2562225"/>
          <p14:tracePt t="70274" x="6096000" y="2562225"/>
          <p14:tracePt t="70282" x="6078538" y="2562225"/>
          <p14:tracePt t="70291" x="6007100" y="2562225"/>
          <p14:tracePt t="70298" x="5972175" y="2581275"/>
          <p14:tracePt t="70306" x="5927725" y="2606675"/>
          <p14:tracePt t="70314" x="5892800" y="2651125"/>
          <p14:tracePt t="70322" x="5865813" y="2668588"/>
          <p14:tracePt t="70330" x="5803900" y="2730500"/>
          <p14:tracePt t="70338" x="5786438" y="2765425"/>
          <p14:tracePt t="70346" x="5741988" y="2809875"/>
          <p14:tracePt t="70355" x="5734050" y="2863850"/>
          <p14:tracePt t="70362" x="5716588" y="2933700"/>
          <p14:tracePt t="70370" x="5680075" y="3013075"/>
          <p14:tracePt t="70379" x="5680075" y="3067050"/>
          <p14:tracePt t="70387" x="5672138" y="3119438"/>
          <p14:tracePt t="70394" x="5672138" y="3190875"/>
          <p14:tracePt t="70402" x="5672138" y="3260725"/>
          <p14:tracePt t="70411" x="5654675" y="3314700"/>
          <p14:tracePt t="70418" x="5645150" y="3394075"/>
          <p14:tracePt t="70426" x="5645150" y="3429000"/>
          <p14:tracePt t="70434" x="5645150" y="3490913"/>
          <p14:tracePt t="70442" x="5645150" y="3543300"/>
          <p14:tracePt t="70450" x="5645150" y="3614738"/>
          <p14:tracePt t="70458" x="5610225" y="3694113"/>
          <p14:tracePt t="70466" x="5600700" y="3729038"/>
          <p14:tracePt t="70475" x="5600700" y="3800475"/>
          <p14:tracePt t="70483" x="5565775" y="3879850"/>
          <p14:tracePt t="70490" x="5538788" y="3914775"/>
          <p14:tracePt t="70498" x="5513388" y="3986213"/>
          <p14:tracePt t="70507" x="5441950" y="4073525"/>
          <p14:tracePt t="70514" x="5434013" y="4110038"/>
          <p14:tracePt t="70522" x="5389563" y="4162425"/>
          <p14:tracePt t="70530" x="5354638" y="4206875"/>
          <p14:tracePt t="70539" x="5310188" y="4241800"/>
          <p14:tracePt t="70546" x="5283200" y="4268788"/>
          <p14:tracePt t="70554" x="5265738" y="4286250"/>
          <p14:tracePt t="70562" x="5203825" y="4321175"/>
          <p14:tracePt t="70570" x="5186363" y="4338638"/>
          <p14:tracePt t="70579" x="5176838" y="4338638"/>
          <p14:tracePt t="70586" x="5124450" y="4338638"/>
          <p14:tracePt t="70595" x="5114925" y="4338638"/>
          <p14:tracePt t="70603" x="5089525" y="4338638"/>
          <p14:tracePt t="70612" x="5070475" y="4338638"/>
          <p14:tracePt t="70618" x="5062538" y="4338638"/>
          <p14:tracePt t="70626" x="5045075" y="4338638"/>
          <p14:tracePt t="70635" x="5035550" y="4338638"/>
          <p14:tracePt t="70642" x="5027613" y="4338638"/>
          <p14:tracePt t="70651" x="5018088" y="4330700"/>
          <p14:tracePt t="70662" x="5008563" y="4313238"/>
          <p14:tracePt t="70698" x="5008563" y="4303713"/>
          <p14:tracePt t="70771" x="5008563" y="4276725"/>
          <p14:tracePt t="70787" x="5027613" y="4276725"/>
          <p14:tracePt t="70794" x="5035550" y="4259263"/>
          <p14:tracePt t="70803" x="5053013" y="4259263"/>
          <p14:tracePt t="70811" x="5080000" y="4259263"/>
          <p14:tracePt t="70819" x="5089525" y="4259263"/>
          <p14:tracePt t="70826" x="5124450" y="4251325"/>
          <p14:tracePt t="70835" x="5168900" y="4241800"/>
          <p14:tracePt t="70843" x="5186363" y="4241800"/>
          <p14:tracePt t="70851" x="5211763" y="4214813"/>
          <p14:tracePt t="70858" x="5248275" y="4197350"/>
          <p14:tracePt t="70867" x="5283200" y="4189413"/>
          <p14:tracePt t="70874" x="5327650" y="4162425"/>
          <p14:tracePt t="70882" x="5345113" y="4135438"/>
          <p14:tracePt t="70891" x="5362575" y="4127500"/>
          <p14:tracePt t="70898" x="5397500" y="4092575"/>
          <p14:tracePt t="70906" x="5407025" y="4083050"/>
          <p14:tracePt t="70914" x="5414963" y="4048125"/>
          <p14:tracePt t="70922" x="5414963" y="4030663"/>
          <p14:tracePt t="70930" x="5441950" y="3959225"/>
          <p14:tracePt t="70939" x="5441950" y="3949700"/>
          <p14:tracePt t="70946" x="5441950" y="3897313"/>
          <p14:tracePt t="70954" x="5441950" y="3852863"/>
          <p14:tracePt t="70962" x="5441950" y="3827463"/>
          <p14:tracePt t="70971" x="5441950" y="3808413"/>
          <p14:tracePt t="70978" x="5441950" y="3783013"/>
          <p14:tracePt t="70987" x="5434013" y="3773488"/>
          <p14:tracePt t="71003" x="5397500" y="3765550"/>
          <p14:tracePt t="71010" x="5362575" y="3738563"/>
          <p14:tracePt t="71019" x="5318125" y="3721100"/>
          <p14:tracePt t="71027" x="5283200" y="3721100"/>
          <p14:tracePt t="71035" x="5248275" y="3711575"/>
          <p14:tracePt t="71042" x="5211763" y="3694113"/>
          <p14:tracePt t="71051" x="5159375" y="3694113"/>
          <p14:tracePt t="71059" x="5132388" y="3694113"/>
          <p14:tracePt t="71067" x="5097463" y="3694113"/>
          <p14:tracePt t="71074" x="5062538" y="3694113"/>
          <p14:tracePt t="71083" x="5027613" y="3694113"/>
          <p14:tracePt t="71090" x="5000625" y="3694113"/>
          <p14:tracePt t="71098" x="4965700" y="3694113"/>
          <p14:tracePt t="71106" x="4956175" y="3694113"/>
          <p14:tracePt t="71114" x="4938713" y="3703638"/>
          <p14:tracePt t="71123" x="4921250" y="3703638"/>
          <p14:tracePt t="71130" x="4903788" y="3711575"/>
          <p14:tracePt t="71138" x="4876800" y="3746500"/>
          <p14:tracePt t="71155" x="4876800" y="3783013"/>
          <p14:tracePt t="71162" x="4849813" y="3808413"/>
          <p14:tracePt t="71170" x="4841875" y="3835400"/>
          <p14:tracePt t="71179" x="4841875" y="3844925"/>
          <p14:tracePt t="71186" x="4841875" y="3852863"/>
          <p14:tracePt t="71194" x="4841875" y="3887788"/>
          <p14:tracePt t="71202" x="4841875" y="3897313"/>
          <p14:tracePt t="71219" x="4841875" y="3906838"/>
          <p14:tracePt t="71226" x="4841875" y="3914775"/>
          <p14:tracePt t="71234" x="4859338" y="3949700"/>
          <p14:tracePt t="71243" x="4867275" y="3959225"/>
          <p14:tracePt t="71250" x="4903788" y="4011613"/>
          <p14:tracePt t="71258" x="4929188" y="4030663"/>
          <p14:tracePt t="71267" x="4965700" y="4092575"/>
          <p14:tracePt t="71274" x="4991100" y="4117975"/>
          <p14:tracePt t="71283" x="5035550" y="4144963"/>
          <p14:tracePt t="71290" x="5070475" y="4162425"/>
          <p14:tracePt t="71299" x="5106988" y="4179888"/>
          <p14:tracePt t="71306" x="5168900" y="4224338"/>
          <p14:tracePt t="71314" x="5186363" y="4233863"/>
          <p14:tracePt t="71323" x="5238750" y="4251325"/>
          <p14:tracePt t="71330" x="5310188" y="4251325"/>
          <p14:tracePt t="71339" x="5354638" y="4268788"/>
          <p14:tracePt t="71346" x="5389563" y="4268788"/>
          <p14:tracePt t="71354" x="5424488" y="4268788"/>
          <p14:tracePt t="71362" x="5451475" y="4268788"/>
          <p14:tracePt t="71371" x="5486400" y="4268788"/>
          <p14:tracePt t="71378" x="5503863" y="4268788"/>
          <p14:tracePt t="71387" x="5538788" y="4268788"/>
          <p14:tracePt t="71395" x="5565775" y="4268788"/>
          <p14:tracePt t="71403" x="5600700" y="4259263"/>
          <p14:tracePt t="71411" x="5627688" y="4241800"/>
          <p14:tracePt t="71418" x="5680075" y="4214813"/>
          <p14:tracePt t="71426" x="5707063" y="4189413"/>
          <p14:tracePt t="71434" x="5741988" y="4171950"/>
          <p14:tracePt t="71442" x="5768975" y="4144963"/>
          <p14:tracePt t="71451" x="5813425" y="4100513"/>
          <p14:tracePt t="71458" x="5830888" y="4083050"/>
          <p14:tracePt t="71467" x="5875338" y="4021138"/>
          <p14:tracePt t="71474" x="5892800" y="3994150"/>
          <p14:tracePt t="71483" x="5902325" y="3924300"/>
          <p14:tracePt t="71490" x="5945188" y="3870325"/>
          <p14:tracePt t="71499" x="5964238" y="3790950"/>
          <p14:tracePt t="71506" x="6007100" y="3729038"/>
          <p14:tracePt t="71514" x="6051550" y="3649663"/>
          <p14:tracePt t="71522" x="6086475" y="3597275"/>
          <p14:tracePt t="71530" x="6113463" y="3517900"/>
          <p14:tracePt t="71538" x="6157913" y="3455988"/>
          <p14:tracePt t="71546" x="6184900" y="3419475"/>
          <p14:tracePt t="71554" x="6227763" y="3349625"/>
          <p14:tracePt t="71562" x="6237288" y="3332163"/>
          <p14:tracePt t="71571" x="6264275" y="3287713"/>
          <p14:tracePt t="71578" x="6289675" y="3252788"/>
          <p14:tracePt t="71586" x="6299200" y="3225800"/>
          <p14:tracePt t="71595" x="6316663" y="3173413"/>
          <p14:tracePt t="71603" x="6351588" y="3128963"/>
          <p14:tracePt t="71611" x="6351588" y="3111500"/>
          <p14:tracePt t="71618" x="6396038" y="3057525"/>
          <p14:tracePt t="71627" x="6423025" y="3013075"/>
          <p14:tracePt t="71635" x="6430963" y="2987675"/>
          <p14:tracePt t="71642" x="6457950" y="2933700"/>
          <p14:tracePt t="71650" x="6484938" y="2898775"/>
          <p14:tracePt t="71659" x="6511925" y="2871788"/>
          <p14:tracePt t="71667" x="6511925" y="2836863"/>
          <p14:tracePt t="71674" x="6554788" y="2792413"/>
          <p14:tracePt t="71682" x="6564313" y="2774950"/>
          <p14:tracePt t="71690" x="6573838" y="2722563"/>
          <p14:tracePt t="71698" x="6573838" y="2695575"/>
          <p14:tracePt t="71706" x="6591300" y="2660650"/>
          <p14:tracePt t="71715" x="6591300" y="2606675"/>
          <p14:tracePt t="71723" x="6616700" y="2581275"/>
          <p14:tracePt t="71730" x="6626225" y="2571750"/>
          <p14:tracePt t="71738" x="6626225" y="2554288"/>
          <p14:tracePt t="71746" x="6626225" y="2544763"/>
          <p14:tracePt t="71762" x="6626225" y="2536825"/>
          <p14:tracePt t="71770" x="6626225" y="2527300"/>
          <p14:tracePt t="71778" x="6626225" y="2500313"/>
          <p14:tracePt t="71786" x="6626225" y="2492375"/>
          <p14:tracePt t="71794" x="6626225" y="2482850"/>
          <p14:tracePt t="71802" x="6626225" y="2474913"/>
          <p14:tracePt t="71811" x="6626225" y="2457450"/>
          <p14:tracePt t="71827" x="6626225" y="2438400"/>
          <p14:tracePt t="71834" x="6626225" y="2430463"/>
          <p14:tracePt t="71850" x="6626225" y="2403475"/>
          <p14:tracePt t="71867" x="6608763" y="2386013"/>
          <p14:tracePt t="71874" x="6599238" y="2368550"/>
          <p14:tracePt t="71898" x="6591300" y="2341563"/>
          <p14:tracePt t="71906" x="6564313" y="2324100"/>
          <p14:tracePt t="71914" x="6554788" y="2306638"/>
          <p14:tracePt t="71930" x="6546850" y="2297113"/>
          <p14:tracePt t="71954" x="6529388" y="2297113"/>
          <p14:tracePt t="71962" x="6511925" y="2297113"/>
          <p14:tracePt t="71978" x="6502400" y="2297113"/>
          <p14:tracePt t="71994" x="6492875" y="2297113"/>
          <p14:tracePt t="72002" x="6475413" y="2297113"/>
          <p14:tracePt t="72011" x="6467475" y="2297113"/>
          <p14:tracePt t="72019" x="6457950" y="2297113"/>
          <p14:tracePt t="72027" x="6440488" y="2297113"/>
          <p14:tracePt t="72034" x="6413500" y="2297113"/>
          <p14:tracePt t="72050" x="6388100" y="2306638"/>
          <p14:tracePt t="72059" x="6378575" y="2316163"/>
          <p14:tracePt t="72067" x="6370638" y="2324100"/>
          <p14:tracePt t="72075" x="6361113" y="2333625"/>
          <p14:tracePt t="72082" x="6351588" y="2341563"/>
          <p14:tracePt t="72091" x="6343650" y="2351088"/>
          <p14:tracePt t="72098" x="6326188" y="2359025"/>
          <p14:tracePt t="72106" x="6308725" y="2386013"/>
          <p14:tracePt t="72123" x="6308725" y="2395538"/>
          <p14:tracePt t="72139" x="6308725" y="2413000"/>
          <p14:tracePt t="72146" x="6308725" y="2420938"/>
          <p14:tracePt t="72154" x="6308725" y="2438400"/>
          <p14:tracePt t="72171" x="6308725" y="2447925"/>
          <p14:tracePt t="72178" x="6308725" y="2474913"/>
          <p14:tracePt t="72186" x="6316663" y="2492375"/>
          <p14:tracePt t="72194" x="6343650" y="2492375"/>
          <p14:tracePt t="72203" x="6351588" y="2500313"/>
          <p14:tracePt t="72211" x="6361113" y="2509838"/>
          <p14:tracePt t="72218" x="6405563" y="2519363"/>
          <p14:tracePt t="72227" x="6413500" y="2527300"/>
          <p14:tracePt t="72234" x="6450013" y="2536825"/>
          <p14:tracePt t="72243" x="6457950" y="2536825"/>
          <p14:tracePt t="72251" x="6484938" y="2536825"/>
          <p14:tracePt t="72258" x="6502400" y="2536825"/>
          <p14:tracePt t="72290" x="6511925" y="2536825"/>
          <p14:tracePt t="72330" x="6537325" y="2536825"/>
          <p14:tracePt t="72354" x="6546850" y="2527300"/>
          <p14:tracePt t="72371" x="6564313" y="2509838"/>
          <p14:tracePt t="72378" x="6591300" y="2482850"/>
          <p14:tracePt t="72386" x="6626225" y="2457450"/>
          <p14:tracePt t="72394" x="6670675" y="2413000"/>
          <p14:tracePt t="72403" x="6715125" y="2333625"/>
          <p14:tracePt t="72410" x="6740525" y="2279650"/>
          <p14:tracePt t="72418" x="6740525" y="2227263"/>
          <p14:tracePt t="72763" x="6767513" y="2227263"/>
          <p14:tracePt t="72770" x="6802438" y="2262188"/>
          <p14:tracePt t="72778" x="6846888" y="2271713"/>
          <p14:tracePt t="72786" x="6856413" y="2297113"/>
          <p14:tracePt t="72794" x="6891338" y="2297113"/>
          <p14:tracePt t="72802" x="6918325" y="2297113"/>
          <p14:tracePt t="72810" x="6970713" y="2297113"/>
          <p14:tracePt t="72818" x="7005638" y="2297113"/>
          <p14:tracePt t="72827" x="7040563" y="2297113"/>
          <p14:tracePt t="72834" x="7094538" y="2297113"/>
          <p14:tracePt t="72844" x="7146925" y="2297113"/>
          <p14:tracePt t="72850" x="7191375" y="2297113"/>
          <p14:tracePt t="72859" x="7218363" y="2297113"/>
          <p14:tracePt t="72867" x="7270750" y="2297113"/>
          <p14:tracePt t="72875" x="7288213" y="2297113"/>
          <p14:tracePt t="72883" x="7324725" y="2297113"/>
          <p14:tracePt t="72891" x="7350125" y="2297113"/>
          <p14:tracePt t="72899" x="7404100" y="2297113"/>
          <p14:tracePt t="72907" x="7439025" y="2297113"/>
          <p14:tracePt t="72914" x="7473950" y="2297113"/>
          <p14:tracePt t="72922" x="7527925" y="2297113"/>
          <p14:tracePt t="72930" x="7562850" y="2297113"/>
          <p14:tracePt t="72938" x="7597775" y="2297113"/>
          <p14:tracePt t="72946" x="7632700" y="2297113"/>
          <p14:tracePt t="72954" x="7704138" y="2297113"/>
          <p14:tracePt t="72962" x="7731125" y="2297113"/>
          <p14:tracePt t="72970" x="7793038" y="2297113"/>
          <p14:tracePt t="72978" x="7872413" y="2324100"/>
          <p14:tracePt t="72986" x="7942263" y="2324100"/>
          <p14:tracePt t="72994" x="7996238" y="2341563"/>
          <p14:tracePt t="73003" x="8110538" y="2341563"/>
          <p14:tracePt t="73010" x="8207375" y="2341563"/>
          <p14:tracePt t="73019" x="8304213" y="2341563"/>
          <p14:tracePt t="73027" x="8375650" y="2351088"/>
          <p14:tracePt t="73035" x="8472488" y="2351088"/>
          <p14:tracePt t="73043" x="8516938" y="2351088"/>
          <p14:tracePt t="73051" x="8569325" y="2351088"/>
          <p14:tracePt t="73058" x="8605838" y="2351088"/>
          <p14:tracePt t="73067" x="8648700" y="2351088"/>
          <p14:tracePt t="73074" x="8666163" y="2351088"/>
          <p14:tracePt t="73083" x="8702675" y="2351088"/>
          <p14:tracePt t="73090" x="8710613" y="2351088"/>
          <p14:tracePt t="73098" x="8747125" y="2351088"/>
          <p14:tracePt t="73106" x="8772525" y="2351088"/>
          <p14:tracePt t="73115" x="8809038" y="2351088"/>
          <p14:tracePt t="73123" x="8826500" y="2351088"/>
          <p14:tracePt t="73131" x="8834438" y="2351088"/>
          <p14:tracePt t="73139" x="8869363" y="2351088"/>
          <p14:tracePt t="73147" x="8896350" y="2351088"/>
          <p14:tracePt t="73154" x="8931275" y="2351088"/>
          <p14:tracePt t="73162" x="8940800" y="2351088"/>
          <p14:tracePt t="73171" x="8985250" y="2351088"/>
          <p14:tracePt t="73178" x="9012238" y="2351088"/>
          <p14:tracePt t="73186" x="9029700" y="2351088"/>
          <p14:tracePt t="73194" x="9055100" y="2351088"/>
          <p14:tracePt t="73202" x="9091613" y="2351088"/>
          <p14:tracePt t="73210" x="9099550" y="2351088"/>
          <p14:tracePt t="73218" x="9109075" y="2351088"/>
          <p14:tracePt t="73226" x="9144000" y="2351088"/>
          <p14:tracePt t="73234" x="9161463" y="2351088"/>
          <p14:tracePt t="73243" x="9170988" y="2351088"/>
          <p14:tracePt t="73250" x="9196388" y="2351088"/>
          <p14:tracePt t="73259" x="9215438" y="2351088"/>
          <p14:tracePt t="73266" x="9240838" y="2341563"/>
          <p14:tracePt t="73275" x="9258300" y="2341563"/>
          <p14:tracePt t="73282" x="9267825" y="2324100"/>
          <p14:tracePt t="73291" x="9285288" y="2316163"/>
          <p14:tracePt t="73314" x="9294813" y="2306638"/>
          <p14:tracePt t="73323" x="9302750" y="2306638"/>
          <p14:tracePt t="73338" x="9320213" y="2297113"/>
          <p14:tracePt t="73362" x="9320213" y="2289175"/>
          <p14:tracePt t="73387" x="9329738" y="2279650"/>
          <p14:tracePt t="73410" x="9337675" y="2271713"/>
          <p14:tracePt t="73426" x="9356725" y="2262188"/>
          <p14:tracePt t="73435" x="9364663" y="2244725"/>
          <p14:tracePt t="73451" x="9374188" y="2227263"/>
          <p14:tracePt t="73474" x="9382125" y="2217738"/>
          <p14:tracePt t="73515" x="9391650" y="2182813"/>
          <p14:tracePt t="73562" x="9391650" y="2173288"/>
          <p14:tracePt t="73594" x="9391650" y="2165350"/>
          <p14:tracePt t="73618" x="9391650" y="2130425"/>
          <p14:tracePt t="73634" x="9382125" y="2130425"/>
          <p14:tracePt t="73642" x="9364663" y="2130425"/>
          <p14:tracePt t="73651" x="9347200" y="2130425"/>
          <p14:tracePt t="73660" x="9302750" y="2130425"/>
          <p14:tracePt t="73666" x="9267825" y="2130425"/>
          <p14:tracePt t="73676" x="9250363" y="2130425"/>
          <p14:tracePt t="73682" x="9196388" y="2130425"/>
          <p14:tracePt t="73690" x="9170988" y="2130425"/>
          <p14:tracePt t="73698" x="9134475" y="2130425"/>
          <p14:tracePt t="73707" x="9117013" y="2130425"/>
          <p14:tracePt t="73715" x="9091613" y="2130425"/>
          <p14:tracePt t="73722" x="9082088" y="2130425"/>
          <p14:tracePt t="73739" x="9072563" y="2130425"/>
          <p14:tracePt t="73746" x="9055100" y="2130425"/>
          <p14:tracePt t="73754" x="9037638" y="2130425"/>
          <p14:tracePt t="73762" x="9029700" y="2138363"/>
          <p14:tracePt t="73771" x="9020175" y="2138363"/>
          <p14:tracePt t="73778" x="9012238" y="2138363"/>
          <p14:tracePt t="73787" x="8975725" y="2155825"/>
          <p14:tracePt t="73794" x="8940800" y="2182813"/>
          <p14:tracePt t="73802" x="8931275" y="2182813"/>
          <p14:tracePt t="73810" x="8923338" y="2192338"/>
          <p14:tracePt t="73819" x="8896350" y="2192338"/>
          <p14:tracePt t="73826" x="8861425" y="2192338"/>
          <p14:tracePt t="73835" x="8851900" y="2200275"/>
          <p14:tracePt t="73843" x="8843963" y="2200275"/>
          <p14:tracePt t="73850" x="8826500" y="2200275"/>
          <p14:tracePt t="73859" x="8809038" y="2209800"/>
          <p14:tracePt t="73867" x="8789988" y="2209800"/>
          <p14:tracePt t="73883" x="8737600" y="2217738"/>
          <p14:tracePt t="73890" x="8728075" y="2235200"/>
          <p14:tracePt t="73915" x="8710613" y="2244725"/>
          <p14:tracePt t="73947" x="8693150" y="2254250"/>
          <p14:tracePt t="74043" x="8702675" y="2262188"/>
          <p14:tracePt t="74050" x="8728075" y="2262188"/>
          <p14:tracePt t="74059" x="8764588" y="2262188"/>
          <p14:tracePt t="74067" x="8816975" y="2262188"/>
          <p14:tracePt t="74075" x="8888413" y="2262188"/>
          <p14:tracePt t="74082" x="8940800" y="2262188"/>
          <p14:tracePt t="74090" x="8993188" y="2262188"/>
          <p14:tracePt t="74098" x="9029700" y="2262188"/>
          <p14:tracePt t="74106" x="9082088" y="2262188"/>
          <p14:tracePt t="74114" x="9117013" y="2262188"/>
          <p14:tracePt t="74122" x="9134475" y="2262188"/>
          <p14:tracePt t="74130" x="9178925" y="2262188"/>
          <p14:tracePt t="74138" x="9196388" y="2262188"/>
          <p14:tracePt t="74154" x="9205913" y="2262188"/>
          <p14:tracePt t="74195" x="9240838" y="2262188"/>
          <p14:tracePt t="74219" x="9240838" y="2254250"/>
          <p14:tracePt t="74226" x="9250363" y="2227263"/>
          <p14:tracePt t="74243" x="9250363" y="2217738"/>
          <p14:tracePt t="74251" x="9250363" y="2200275"/>
          <p14:tracePt t="74259" x="9250363" y="2192338"/>
          <p14:tracePt t="74267" x="9250363" y="2173288"/>
          <p14:tracePt t="74283" x="9250363" y="2165350"/>
          <p14:tracePt t="74298" x="9250363" y="2147888"/>
          <p14:tracePt t="74306" x="9250363" y="2120900"/>
          <p14:tracePt t="74323" x="9240838" y="2112963"/>
          <p14:tracePt t="74331" x="9215438" y="2112963"/>
          <p14:tracePt t="74338" x="9196388" y="2103438"/>
          <p14:tracePt t="74347" x="9188450" y="2103438"/>
          <p14:tracePt t="74354" x="9178925" y="2103438"/>
          <p14:tracePt t="74362" x="9153525" y="2103438"/>
          <p14:tracePt t="74370" x="9144000" y="2103438"/>
          <p14:tracePt t="74434" x="9134475" y="2103438"/>
          <p14:tracePt t="74443" x="9126538" y="2112963"/>
          <p14:tracePt t="74451" x="9126538" y="2138363"/>
          <p14:tracePt t="74459" x="9126538" y="2147888"/>
          <p14:tracePt t="74466" x="9126538" y="2165350"/>
          <p14:tracePt t="74475" x="9144000" y="2192338"/>
          <p14:tracePt t="74483" x="9153525" y="2200275"/>
          <p14:tracePt t="74490" x="9161463" y="2209800"/>
          <p14:tracePt t="74498" x="9178925" y="2227263"/>
          <p14:tracePt t="74506" x="9205913" y="2227263"/>
          <p14:tracePt t="74515" x="9215438" y="2244725"/>
          <p14:tracePt t="74523" x="9232900" y="2254250"/>
          <p14:tracePt t="74530" x="9240838" y="2254250"/>
          <p14:tracePt t="74547" x="9258300" y="2262188"/>
          <p14:tracePt t="74619" x="9250363" y="2262188"/>
          <p14:tracePt t="74626" x="9232900" y="2262188"/>
          <p14:tracePt t="74635" x="9215438" y="2262188"/>
          <p14:tracePt t="74642" x="9170988" y="2235200"/>
          <p14:tracePt t="74659" x="9109075" y="2209800"/>
          <p14:tracePt t="74666" x="9072563" y="2209800"/>
          <p14:tracePt t="74675" x="9020175" y="2200275"/>
          <p14:tracePt t="74683" x="9002713" y="2200275"/>
          <p14:tracePt t="74690" x="8950325" y="2200275"/>
          <p14:tracePt t="74699" x="8923338" y="2200275"/>
          <p14:tracePt t="74707" x="8869363" y="2165350"/>
          <p14:tracePt t="74714" x="8834438" y="2165350"/>
          <p14:tracePt t="74722" x="8809038" y="2165350"/>
          <p14:tracePt t="74730" x="8772525" y="2165350"/>
          <p14:tracePt t="74738" x="8755063" y="2165350"/>
          <p14:tracePt t="74746" x="8702675" y="2165350"/>
          <p14:tracePt t="74754" x="8675688" y="2165350"/>
          <p14:tracePt t="74762" x="8640763" y="2165350"/>
          <p14:tracePt t="74770" x="8623300" y="2165350"/>
          <p14:tracePt t="74778" x="8586788" y="2165350"/>
          <p14:tracePt t="74786" x="8561388" y="2165350"/>
          <p14:tracePt t="74794" x="8524875" y="2165350"/>
          <p14:tracePt t="74802" x="8516938" y="2165350"/>
          <p14:tracePt t="74810" x="8507413" y="2155825"/>
          <p14:tracePt t="74818" x="8472488" y="2155825"/>
          <p14:tracePt t="74826" x="8462963" y="2155825"/>
          <p14:tracePt t="74835" x="8428038" y="2155825"/>
          <p14:tracePt t="74842" x="8410575" y="2155825"/>
          <p14:tracePt t="74850" x="8393113" y="2155825"/>
          <p14:tracePt t="74859" x="8366125" y="2155825"/>
          <p14:tracePt t="74867" x="8340725" y="2155825"/>
          <p14:tracePt t="74875" x="8286750" y="2155825"/>
          <p14:tracePt t="74882" x="8251825" y="2155825"/>
          <p14:tracePt t="74891" x="8199438" y="2155825"/>
          <p14:tracePt t="74899" x="8145463" y="2147888"/>
          <p14:tracePt t="74907" x="8101013" y="2147888"/>
          <p14:tracePt t="74914" x="8031163" y="2130425"/>
          <p14:tracePt t="74922" x="7977188" y="2130425"/>
          <p14:tracePt t="74931" x="7907338" y="2103438"/>
          <p14:tracePt t="74938" x="7853363" y="2103438"/>
          <p14:tracePt t="74947" x="7827963" y="2103438"/>
          <p14:tracePt t="74954" x="7793038" y="2103438"/>
          <p14:tracePt t="74963" x="7766050" y="2093913"/>
          <p14:tracePt t="74978" x="7756525" y="2093913"/>
          <p14:tracePt t="74987" x="7739063" y="2093913"/>
          <p14:tracePt t="75003" x="7731125" y="2093913"/>
          <p14:tracePt t="75010" x="7721600" y="2093913"/>
          <p14:tracePt t="75026" x="7712075" y="2093913"/>
          <p14:tracePt t="75034" x="7686675" y="2093913"/>
          <p14:tracePt t="75042" x="7677150" y="2093913"/>
          <p14:tracePt t="75050" x="7659688" y="2093913"/>
          <p14:tracePt t="75058" x="7632700" y="2093913"/>
          <p14:tracePt t="75066" x="7615238" y="2093913"/>
          <p14:tracePt t="75075" x="7580313" y="2093913"/>
          <p14:tracePt t="75082" x="7562850" y="2093913"/>
          <p14:tracePt t="75091" x="7545388" y="2093913"/>
          <p14:tracePt t="75098" x="7527925" y="2093913"/>
          <p14:tracePt t="75106" x="7518400" y="2093913"/>
          <p14:tracePt t="75115" x="7491413" y="2093913"/>
          <p14:tracePt t="75122" x="7456488" y="2093913"/>
          <p14:tracePt t="75131" x="7446963" y="2093913"/>
          <p14:tracePt t="75138" x="7412038" y="2093913"/>
          <p14:tracePt t="75146" x="7394575" y="2093913"/>
          <p14:tracePt t="75155" x="7386638" y="2093913"/>
          <p14:tracePt t="75163" x="7359650" y="2093913"/>
          <p14:tracePt t="75171" x="7350125" y="2093913"/>
          <p14:tracePt t="75179" x="7342188" y="2093913"/>
          <p14:tracePt t="75187" x="7332663" y="2093913"/>
          <p14:tracePt t="75202" x="7315200" y="2093913"/>
          <p14:tracePt t="75226" x="7297738" y="2093913"/>
          <p14:tracePt t="75242" x="7288213" y="2093913"/>
          <p14:tracePt t="75322" x="7280275" y="2093913"/>
          <p14:tracePt t="75370" x="7280275" y="2103438"/>
          <p14:tracePt t="75378" x="7280275" y="2112963"/>
          <p14:tracePt t="75387" x="7305675" y="2147888"/>
          <p14:tracePt t="75394" x="7386638" y="2165350"/>
          <p14:tracePt t="75403" x="7473950" y="2173288"/>
          <p14:tracePt t="75410" x="7615238" y="2173288"/>
          <p14:tracePt t="75418" x="7756525" y="2192338"/>
          <p14:tracePt t="75426" x="7924800" y="2227263"/>
          <p14:tracePt t="75435" x="8083550" y="2227263"/>
          <p14:tracePt t="75442" x="8242300" y="2227263"/>
          <p14:tracePt t="75450" x="8358188" y="2227263"/>
          <p14:tracePt t="75458" x="8499475" y="2227263"/>
          <p14:tracePt t="75467" x="8613775" y="2227263"/>
          <p14:tracePt t="75475" x="8755063" y="2227263"/>
          <p14:tracePt t="75483" x="8843963" y="2227263"/>
          <p14:tracePt t="75491" x="8940800" y="2227263"/>
          <p14:tracePt t="75499" x="9055100" y="2227263"/>
          <p14:tracePt t="75507" x="9144000" y="2227263"/>
          <p14:tracePt t="75515" x="9240838" y="2227263"/>
          <p14:tracePt t="75522" x="9294813" y="2227263"/>
          <p14:tracePt t="75531" x="9347200" y="2227263"/>
          <p14:tracePt t="75538" x="9382125" y="2227263"/>
          <p14:tracePt t="75547" x="9418638" y="2227263"/>
          <p14:tracePt t="75554" x="9426575" y="2227263"/>
          <p14:tracePt t="75563" x="9444038" y="2227263"/>
          <p14:tracePt t="75571" x="9471025" y="2227263"/>
          <p14:tracePt t="75579" x="9488488" y="2227263"/>
          <p14:tracePt t="75586" x="9515475" y="2227263"/>
          <p14:tracePt t="75594" x="9523413" y="2227263"/>
          <p14:tracePt t="75603" x="9540875" y="2227263"/>
          <p14:tracePt t="75618" x="9567863" y="2227263"/>
          <p14:tracePt t="75626" x="9577388" y="2227263"/>
          <p14:tracePt t="75642" x="9585325" y="2227263"/>
          <p14:tracePt t="75674" x="9612313" y="2227263"/>
          <p14:tracePt t="75698" x="9612313" y="2217738"/>
          <p14:tracePt t="75723" x="9612313" y="2200275"/>
          <p14:tracePt t="75746" x="9612313" y="2192338"/>
          <p14:tracePt t="75755" x="9602788" y="2182813"/>
          <p14:tracePt t="75763" x="9594850" y="2165350"/>
          <p14:tracePt t="75771" x="9577388" y="2165350"/>
          <p14:tracePt t="75778" x="9540875" y="2165350"/>
          <p14:tracePt t="75787" x="9515475" y="2165350"/>
          <p14:tracePt t="75795" x="9478963" y="2165350"/>
          <p14:tracePt t="75802" x="9461500" y="2165350"/>
          <p14:tracePt t="75810" x="9453563" y="2165350"/>
          <p14:tracePt t="75818" x="9426575" y="2165350"/>
          <p14:tracePt t="75826" x="9418638" y="2165350"/>
          <p14:tracePt t="75858" x="9409113" y="2165350"/>
          <p14:tracePt t="75891" x="9399588" y="2173288"/>
          <p14:tracePt t="75907" x="9399588" y="2182813"/>
          <p14:tracePt t="75914" x="9399588" y="2192338"/>
          <p14:tracePt t="75923" x="9399588" y="2200275"/>
          <p14:tracePt t="75931" x="9399588" y="2217738"/>
          <p14:tracePt t="75938" x="9418638" y="2244725"/>
          <p14:tracePt t="75947" x="9426575" y="2244725"/>
          <p14:tracePt t="75955" x="9461500" y="2254250"/>
          <p14:tracePt t="75963" x="9498013" y="2271713"/>
          <p14:tracePt t="75970" x="9532938" y="2271713"/>
          <p14:tracePt t="75979" x="9585325" y="2297113"/>
          <p14:tracePt t="75986" x="9621838" y="2297113"/>
          <p14:tracePt t="75994" x="9674225" y="2297113"/>
          <p14:tracePt t="76002" x="9744075" y="2297113"/>
          <p14:tracePt t="76011" x="9815513" y="2297113"/>
          <p14:tracePt t="76019" x="9842500" y="2297113"/>
          <p14:tracePt t="76026" x="9859963" y="2297113"/>
          <p14:tracePt t="76034" x="9885363" y="2289175"/>
          <p14:tracePt t="76051" x="9885363" y="2279650"/>
          <p14:tracePt t="76058" x="9885363" y="2262188"/>
          <p14:tracePt t="76066" x="9885363" y="2244725"/>
          <p14:tracePt t="76074" x="9867900" y="2200275"/>
          <p14:tracePt t="76083" x="9842500" y="2173288"/>
          <p14:tracePt t="76091" x="9753600" y="2147888"/>
          <p14:tracePt t="76098" x="9726613" y="2120900"/>
          <p14:tracePt t="76107" x="9656763" y="2112963"/>
          <p14:tracePt t="76114" x="9621838" y="2093913"/>
          <p14:tracePt t="76123" x="9567863" y="2085975"/>
          <p14:tracePt t="76130" x="9515475" y="2085975"/>
          <p14:tracePt t="76138" x="9478963" y="2085975"/>
          <p14:tracePt t="76146" x="9444038" y="2085975"/>
          <p14:tracePt t="76154" x="9399588" y="2085975"/>
          <p14:tracePt t="76162" x="9382125" y="2085975"/>
          <p14:tracePt t="76170" x="9356725" y="2085975"/>
          <p14:tracePt t="76179" x="9337675" y="2085975"/>
          <p14:tracePt t="76194" x="9329738" y="2085975"/>
          <p14:tracePt t="76203" x="9302750" y="2085975"/>
          <p14:tracePt t="76210" x="9294813" y="2093913"/>
          <p14:tracePt t="76218" x="9285288" y="2112963"/>
          <p14:tracePt t="76235" x="9285288" y="2130425"/>
          <p14:tracePt t="76242" x="9285288" y="2155825"/>
          <p14:tracePt t="76251" x="9285288" y="2165350"/>
          <p14:tracePt t="76267" x="9285288" y="2182813"/>
          <p14:tracePt t="76274" x="9285288" y="2200275"/>
          <p14:tracePt t="76346" x="9285288" y="2209800"/>
          <p14:tracePt t="76387" x="9275763" y="2217738"/>
          <p14:tracePt t="76394" x="9232900" y="2217738"/>
          <p14:tracePt t="76402" x="9188450" y="2200275"/>
          <p14:tracePt t="76410" x="9126538" y="2200275"/>
          <p14:tracePt t="76418" x="9072563" y="2192338"/>
          <p14:tracePt t="76426" x="8967788" y="2138363"/>
          <p14:tracePt t="76435" x="8878888" y="2138363"/>
          <p14:tracePt t="76442" x="8782050" y="2120900"/>
          <p14:tracePt t="76450" x="8640763" y="2103438"/>
          <p14:tracePt t="76458" x="8524875" y="2103438"/>
          <p14:tracePt t="76466" x="8358188" y="2103438"/>
          <p14:tracePt t="76474" x="8242300" y="2103438"/>
          <p14:tracePt t="76482" x="8110538" y="2103438"/>
          <p14:tracePt t="76490" x="7969250" y="2085975"/>
          <p14:tracePt t="76499" x="7853363" y="2085975"/>
          <p14:tracePt t="76507" x="7756525" y="2085975"/>
          <p14:tracePt t="76514" x="7686675" y="2085975"/>
          <p14:tracePt t="76523" x="7632700" y="2085975"/>
          <p14:tracePt t="76531" x="7580313" y="2058988"/>
          <p14:tracePt t="76538" x="7570788" y="2058988"/>
          <p14:tracePt t="76546" x="7545388" y="2051050"/>
          <p14:tracePt t="76563" x="7527925" y="2051050"/>
          <p14:tracePt t="76587" x="7518400" y="2051050"/>
          <p14:tracePt t="76619" x="7508875" y="2051050"/>
          <p14:tracePt t="76626" x="7500938" y="2051050"/>
          <p14:tracePt t="76635" x="7483475" y="2051050"/>
          <p14:tracePt t="76642" x="7466013" y="2051050"/>
          <p14:tracePt t="76658" x="7421563" y="2051050"/>
          <p14:tracePt t="76666" x="7412038" y="2051050"/>
          <p14:tracePt t="76674" x="7394575" y="2051050"/>
          <p14:tracePt t="76683" x="7367588" y="2051050"/>
          <p14:tracePt t="76691" x="7359650" y="2051050"/>
          <p14:tracePt t="76707" x="7350125" y="2051050"/>
          <p14:tracePt t="76723" x="7342188" y="2051050"/>
          <p14:tracePt t="76739" x="7324725" y="2051050"/>
          <p14:tracePt t="76747" x="7305675" y="2051050"/>
          <p14:tracePt t="76755" x="7288213" y="2051050"/>
          <p14:tracePt t="76795" x="7280275" y="2058988"/>
          <p14:tracePt t="76842" x="7280275" y="2068513"/>
          <p14:tracePt t="76851" x="7280275" y="2103438"/>
          <p14:tracePt t="76858" x="7315200" y="2120900"/>
          <p14:tracePt t="76867" x="7367588" y="2120900"/>
          <p14:tracePt t="76874" x="7421563" y="2130425"/>
          <p14:tracePt t="76883" x="7456488" y="2130425"/>
          <p14:tracePt t="76890" x="7527925" y="2147888"/>
          <p14:tracePt t="76898" x="7580313" y="2147888"/>
          <p14:tracePt t="76907" x="7632700" y="2147888"/>
          <p14:tracePt t="76915" x="7659688" y="2147888"/>
          <p14:tracePt t="76923" x="7694613" y="2147888"/>
          <p14:tracePt t="76930" x="7704138" y="2147888"/>
          <p14:tracePt t="76939" x="7739063" y="2147888"/>
          <p14:tracePt t="76947" x="7748588" y="2147888"/>
          <p14:tracePt t="76954" x="7756525" y="2147888"/>
          <p14:tracePt t="76962" x="7766050" y="2147888"/>
          <p14:tracePt t="77083" x="7739063" y="2147888"/>
          <p14:tracePt t="77090" x="7731125" y="2147888"/>
          <p14:tracePt t="77098" x="7686675" y="2147888"/>
          <p14:tracePt t="77107" x="7632700" y="2147888"/>
          <p14:tracePt t="77114" x="7580313" y="2147888"/>
          <p14:tracePt t="77123" x="7562850" y="2147888"/>
          <p14:tracePt t="77130" x="7527925" y="2147888"/>
          <p14:tracePt t="77138" x="7500938" y="2147888"/>
          <p14:tracePt t="77146" x="7491413" y="2147888"/>
          <p14:tracePt t="77154" x="7473950" y="2147888"/>
          <p14:tracePt t="77171" x="7466013" y="2147888"/>
          <p14:tracePt t="77187" x="7446963" y="2147888"/>
          <p14:tracePt t="77195" x="7439025" y="2147888"/>
          <p14:tracePt t="77210" x="7421563" y="2147888"/>
          <p14:tracePt t="77226" x="7412038" y="2147888"/>
          <p14:tracePt t="77235" x="7404100" y="2147888"/>
          <p14:tracePt t="77250" x="7394575" y="2147888"/>
          <p14:tracePt t="77267" x="7367588" y="2147888"/>
          <p14:tracePt t="77274" x="7359650" y="2147888"/>
          <p14:tracePt t="77290" x="7350125" y="2147888"/>
          <p14:tracePt t="77299" x="7315200" y="2147888"/>
          <p14:tracePt t="77306" x="7297738" y="2147888"/>
          <p14:tracePt t="77314" x="7262813" y="2147888"/>
          <p14:tracePt t="77323" x="7253288" y="2155825"/>
          <p14:tracePt t="77331" x="7235825" y="2165350"/>
          <p14:tracePt t="77355" x="7226300" y="2165350"/>
          <p14:tracePt t="77514" x="7243763" y="2165350"/>
          <p14:tracePt t="77523" x="7262813" y="2165350"/>
          <p14:tracePt t="77531" x="7280275" y="2165350"/>
          <p14:tracePt t="77539" x="7305675" y="2165350"/>
          <p14:tracePt t="77547" x="7359650" y="2165350"/>
          <p14:tracePt t="77555" x="7377113" y="2165350"/>
          <p14:tracePt t="77563" x="7412038" y="2165350"/>
          <p14:tracePt t="77570" x="7483475" y="2165350"/>
          <p14:tracePt t="77579" x="7508875" y="2165350"/>
          <p14:tracePt t="77587" x="7562850" y="2165350"/>
          <p14:tracePt t="77595" x="7597775" y="2165350"/>
          <p14:tracePt t="77602" x="7632700" y="2165350"/>
          <p14:tracePt t="77611" x="7686675" y="2165350"/>
          <p14:tracePt t="77619" x="7721600" y="2165350"/>
          <p14:tracePt t="77626" x="7739063" y="2165350"/>
          <p14:tracePt t="77642" x="7748588" y="2165350"/>
          <p14:tracePt t="77754" x="7739063" y="2165350"/>
          <p14:tracePt t="77762" x="7686675" y="2165350"/>
          <p14:tracePt t="77771" x="7650163" y="2165350"/>
          <p14:tracePt t="77779" x="7615238" y="2165350"/>
          <p14:tracePt t="77786" x="7562850" y="2165350"/>
          <p14:tracePt t="77795" x="7553325" y="2165350"/>
          <p14:tracePt t="77803" x="7545388" y="2165350"/>
          <p14:tracePt t="77811" x="7535863" y="2165350"/>
          <p14:tracePt t="77826" x="7508875" y="2165350"/>
          <p14:tracePt t="77843" x="7500938" y="2165350"/>
          <p14:tracePt t="78123" x="7491413" y="2165350"/>
          <p14:tracePt t="78131" x="7446963" y="2165350"/>
          <p14:tracePt t="78139" x="7377113" y="2165350"/>
          <p14:tracePt t="78146" x="7305675" y="2165350"/>
          <p14:tracePt t="78155" x="7226300" y="2192338"/>
          <p14:tracePt t="78163" x="7173913" y="2209800"/>
          <p14:tracePt t="78170" x="7164388" y="2209800"/>
          <p14:tracePt t="78179" x="7146925" y="2209800"/>
          <p14:tracePt t="78186" x="7121525" y="2235200"/>
          <p14:tracePt t="78195" x="7102475" y="2235200"/>
          <p14:tracePt t="78202" x="7094538" y="2235200"/>
          <p14:tracePt t="78234" x="7067550" y="2235200"/>
          <p14:tracePt t="78251" x="7059613" y="2244725"/>
          <p14:tracePt t="78283" x="7040563" y="2244725"/>
          <p14:tracePt t="78290" x="7005638" y="2244725"/>
          <p14:tracePt t="78299" x="6980238" y="2244725"/>
          <p14:tracePt t="78306" x="6953250" y="2254250"/>
          <p14:tracePt t="78315" x="6943725" y="2254250"/>
          <p14:tracePt t="78322" x="6935788" y="2254250"/>
          <p14:tracePt t="78331" x="6899275" y="2254250"/>
          <p14:tracePt t="78339" x="6881813" y="2271713"/>
          <p14:tracePt t="78346" x="6856413" y="2289175"/>
          <p14:tracePt t="78356" x="6846888" y="2289175"/>
          <p14:tracePt t="78362" x="6837363" y="2289175"/>
          <p14:tracePt t="78370" x="6829425" y="2289175"/>
          <p14:tracePt t="78379" x="6794500" y="2289175"/>
          <p14:tracePt t="78386" x="6784975" y="2297113"/>
          <p14:tracePt t="78394" x="6777038" y="2316163"/>
          <p14:tracePt t="78402" x="6767513" y="2316163"/>
          <p14:tracePt t="78419" x="6740525" y="2324100"/>
          <p14:tracePt t="78427" x="6723063" y="2324100"/>
          <p14:tracePt t="78436" x="6715125" y="2333625"/>
          <p14:tracePt t="78442" x="6696075" y="2341563"/>
          <p14:tracePt t="78451" x="6688138" y="2351088"/>
          <p14:tracePt t="78458" x="6670675" y="2359025"/>
          <p14:tracePt t="78474" x="6661150" y="2368550"/>
          <p14:tracePt t="78482" x="6616700" y="2386013"/>
          <p14:tracePt t="78490" x="6599238" y="2395538"/>
          <p14:tracePt t="78498" x="6591300" y="2403475"/>
          <p14:tracePt t="78506" x="6573838" y="2413000"/>
          <p14:tracePt t="78522" x="6564313" y="2420938"/>
          <p14:tracePt t="78539" x="6554788" y="2430463"/>
          <p14:tracePt t="78547" x="6554788" y="2438400"/>
          <p14:tracePt t="78554" x="6546850" y="2457450"/>
          <p14:tracePt t="78562" x="6519863" y="2474913"/>
          <p14:tracePt t="78579" x="6519863" y="2482850"/>
          <p14:tracePt t="78594" x="6511925" y="2492375"/>
          <p14:tracePt t="78603" x="6511925" y="2500313"/>
          <p14:tracePt t="78619" x="6502400" y="2519363"/>
          <p14:tracePt t="78626" x="6502400" y="2536825"/>
          <p14:tracePt t="78635" x="6502400" y="2554288"/>
          <p14:tracePt t="78655" x="6502400" y="2598738"/>
          <p14:tracePt t="78667" x="6502400" y="2606675"/>
          <p14:tracePt t="78674" x="6492875" y="2624138"/>
          <p14:tracePt t="78699" x="6492875" y="2651125"/>
          <p14:tracePt t="78706" x="6492875" y="2660650"/>
          <p14:tracePt t="78722" x="6492875" y="2668588"/>
          <p14:tracePt t="78755" x="6492875" y="2678113"/>
          <p14:tracePt t="78763" x="6492875" y="2695575"/>
          <p14:tracePt t="78778" x="6492875" y="2705100"/>
          <p14:tracePt t="78786" x="6492875" y="2713038"/>
          <p14:tracePt t="78794" x="6492875" y="2730500"/>
          <p14:tracePt t="78802" x="6492875" y="2747963"/>
          <p14:tracePt t="78810" x="6492875" y="2757488"/>
          <p14:tracePt t="78818" x="6492875" y="2765425"/>
          <p14:tracePt t="78827" x="6492875" y="2774950"/>
          <p14:tracePt t="78835" x="6492875" y="2801938"/>
          <p14:tracePt t="78843" x="6502400" y="2819400"/>
          <p14:tracePt t="78851" x="6511925" y="2827338"/>
          <p14:tracePt t="78858" x="6519863" y="2846388"/>
          <p14:tracePt t="78874" x="6519863" y="2854325"/>
          <p14:tracePt t="78882" x="6519863" y="2863850"/>
          <p14:tracePt t="78890" x="6529388" y="2871788"/>
          <p14:tracePt t="78906" x="6529388" y="2908300"/>
          <p14:tracePt t="78914" x="6546850" y="2916238"/>
          <p14:tracePt t="78922" x="6554788" y="2933700"/>
          <p14:tracePt t="78930" x="6564313" y="2943225"/>
          <p14:tracePt t="78938" x="6564313" y="2951163"/>
          <p14:tracePt t="78955" x="6573838" y="2978150"/>
          <p14:tracePt t="78979" x="6573838" y="2987675"/>
          <p14:tracePt t="78995" x="6581775" y="3022600"/>
          <p14:tracePt t="79011" x="6581775" y="3030538"/>
          <p14:tracePt t="79027" x="6599238" y="3067050"/>
          <p14:tracePt t="79034" x="6599238" y="3074988"/>
          <p14:tracePt t="79042" x="6599238" y="3084513"/>
          <p14:tracePt t="79050" x="6616700" y="3101975"/>
          <p14:tracePt t="79058" x="6616700" y="3111500"/>
          <p14:tracePt t="79066" x="6616700" y="3128963"/>
          <p14:tracePt t="79074" x="6616700" y="3136900"/>
          <p14:tracePt t="79082" x="6626225" y="3146425"/>
          <p14:tracePt t="79098" x="6626225" y="3181350"/>
          <p14:tracePt t="79106" x="6626225" y="3190875"/>
          <p14:tracePt t="79115" x="6634163" y="3198813"/>
          <p14:tracePt t="79122" x="6634163" y="3216275"/>
          <p14:tracePt t="79131" x="6634163" y="3225800"/>
          <p14:tracePt t="79139" x="6653213" y="3252788"/>
          <p14:tracePt t="79147" x="6653213" y="3270250"/>
          <p14:tracePt t="79155" x="6653213" y="3278188"/>
          <p14:tracePt t="79162" x="6653213" y="3287713"/>
          <p14:tracePt t="79170" x="6661150" y="3314700"/>
          <p14:tracePt t="79179" x="6670675" y="3322638"/>
          <p14:tracePt t="79187" x="6670675" y="3340100"/>
          <p14:tracePt t="79195" x="6670675" y="3367088"/>
          <p14:tracePt t="79202" x="6670675" y="3384550"/>
          <p14:tracePt t="79211" x="6670675" y="3394075"/>
          <p14:tracePt t="79218" x="6670675" y="3402013"/>
          <p14:tracePt t="79227" x="6670675" y="3429000"/>
          <p14:tracePt t="79234" x="6670675" y="3446463"/>
          <p14:tracePt t="79251" x="6670675" y="3455988"/>
          <p14:tracePt t="79258" x="6670675" y="3481388"/>
          <p14:tracePt t="79266" x="6670675" y="3490913"/>
          <p14:tracePt t="79274" x="6670675" y="3500438"/>
          <p14:tracePt t="79283" x="6670675" y="3508375"/>
          <p14:tracePt t="79290" x="6670675" y="3535363"/>
          <p14:tracePt t="79298" x="6670675" y="3543300"/>
          <p14:tracePt t="79306" x="6670675" y="3552825"/>
          <p14:tracePt t="79314" x="6670675" y="3562350"/>
          <p14:tracePt t="79322" x="6670675" y="3579813"/>
          <p14:tracePt t="79330" x="6670675" y="3587750"/>
          <p14:tracePt t="79338" x="6670675" y="3614738"/>
          <p14:tracePt t="79346" x="6670675" y="3632200"/>
          <p14:tracePt t="79354" x="6670675" y="3659188"/>
          <p14:tracePt t="79362" x="6670675" y="3667125"/>
          <p14:tracePt t="79371" x="6670675" y="3684588"/>
          <p14:tracePt t="79379" x="6670675" y="3711575"/>
          <p14:tracePt t="79387" x="6670675" y="3721100"/>
          <p14:tracePt t="79403" x="6653213" y="3729038"/>
          <p14:tracePt t="79411" x="6653213" y="3738563"/>
          <p14:tracePt t="79427" x="6653213" y="3746500"/>
          <p14:tracePt t="79442" x="6653213" y="3756025"/>
          <p14:tracePt t="79450" x="6653213" y="3765550"/>
          <p14:tracePt t="79458" x="6653213" y="3790950"/>
          <p14:tracePt t="79467" x="6643688" y="3800475"/>
          <p14:tracePt t="79474" x="6643688" y="3808413"/>
          <p14:tracePt t="79482" x="6643688" y="3817938"/>
          <p14:tracePt t="79490" x="6626225" y="3844925"/>
          <p14:tracePt t="79498" x="6626225" y="3852863"/>
          <p14:tracePt t="79506" x="6626225" y="3862388"/>
          <p14:tracePt t="79514" x="6616700" y="3870325"/>
          <p14:tracePt t="79522" x="6616700" y="3887788"/>
          <p14:tracePt t="79530" x="6616700" y="3897313"/>
          <p14:tracePt t="79538" x="6608763" y="3914775"/>
          <p14:tracePt t="79547" x="6608763" y="3924300"/>
          <p14:tracePt t="79563" x="6608763" y="3949700"/>
          <p14:tracePt t="79575" x="6591300" y="3959225"/>
          <p14:tracePt t="79578" x="6591300" y="3976688"/>
          <p14:tracePt t="79586" x="6591300" y="3994150"/>
          <p14:tracePt t="79594" x="6581775" y="4003675"/>
          <p14:tracePt t="79603" x="6573838" y="4011613"/>
          <p14:tracePt t="79610" x="6564313" y="4021138"/>
          <p14:tracePt t="79618" x="6564313" y="4048125"/>
          <p14:tracePt t="79627" x="6554788" y="4056063"/>
          <p14:tracePt t="79642" x="6554788" y="4065588"/>
          <p14:tracePt t="79656" x="6546850" y="4073525"/>
          <p14:tracePt t="79675" x="6546850" y="4092575"/>
          <p14:tracePt t="79682" x="6537325" y="4100513"/>
          <p14:tracePt t="79690" x="6529388" y="4117975"/>
          <p14:tracePt t="79714" x="6511925" y="4135438"/>
          <p14:tracePt t="79722" x="6511925" y="4144963"/>
          <p14:tracePt t="79738" x="6502400" y="4152900"/>
          <p14:tracePt t="79778" x="6492875" y="4162425"/>
          <p14:tracePt t="79803" x="6484938" y="4171950"/>
          <p14:tracePt t="79810" x="6475413" y="4189413"/>
          <p14:tracePt t="79827" x="6467475" y="4197350"/>
          <p14:tracePt t="79842" x="6457950" y="4206875"/>
          <p14:tracePt t="79907" x="6450013" y="4224338"/>
          <p14:tracePt t="79930" x="6440488" y="4224338"/>
          <p14:tracePt t="80066" x="6423025" y="4224338"/>
          <p14:tracePt t="80083" x="6413500" y="4224338"/>
          <p14:tracePt t="80098" x="6405563" y="4224338"/>
          <p14:tracePt t="80106" x="6388100" y="4224338"/>
          <p14:tracePt t="80122" x="6361113" y="4224338"/>
          <p14:tracePt t="80131" x="6326188" y="4224338"/>
          <p14:tracePt t="80138" x="6316663" y="4224338"/>
          <p14:tracePt t="80147" x="6299200" y="4224338"/>
          <p14:tracePt t="80154" x="6264275" y="4224338"/>
          <p14:tracePt t="80162" x="6246813" y="4224338"/>
          <p14:tracePt t="80171" x="6237288" y="4224338"/>
          <p14:tracePt t="80179" x="6219825" y="4214813"/>
          <p14:tracePt t="80187" x="6210300" y="4214813"/>
          <p14:tracePt t="80203" x="6202363" y="4206875"/>
          <p14:tracePt t="80226" x="6184900" y="4189413"/>
          <p14:tracePt t="80243" x="6157913" y="4179888"/>
          <p14:tracePt t="80250" x="6148388" y="4171950"/>
          <p14:tracePt t="80258" x="6130925" y="4152900"/>
          <p14:tracePt t="80266" x="6113463" y="4135438"/>
          <p14:tracePt t="80274" x="6105525" y="4127500"/>
          <p14:tracePt t="80282" x="6078538" y="4117975"/>
          <p14:tracePt t="80290" x="6051550" y="4092575"/>
          <p14:tracePt t="80298" x="6034088" y="4083050"/>
          <p14:tracePt t="80306" x="6024563" y="4083050"/>
          <p14:tracePt t="80314" x="5999163" y="4073525"/>
          <p14:tracePt t="80322" x="5989638" y="4073525"/>
          <p14:tracePt t="80330" x="5972175" y="4056063"/>
          <p14:tracePt t="80338" x="5954713" y="4048125"/>
          <p14:tracePt t="80346" x="5945188" y="4048125"/>
          <p14:tracePt t="80354" x="5937250" y="4048125"/>
          <p14:tracePt t="80363" x="5919788" y="4048125"/>
          <p14:tracePt t="80371" x="5892800" y="4048125"/>
          <p14:tracePt t="80379" x="5883275" y="4048125"/>
          <p14:tracePt t="80387" x="5875338" y="4048125"/>
          <p14:tracePt t="80403" x="5865813" y="4048125"/>
          <p14:tracePt t="80435" x="5830888" y="4056063"/>
          <p14:tracePt t="80451" x="5830888" y="4065588"/>
          <p14:tracePt t="80459" x="5821363" y="4083050"/>
          <p14:tracePt t="80467" x="5821363" y="4092575"/>
          <p14:tracePt t="80475" x="5821363" y="4100513"/>
          <p14:tracePt t="80482" x="5821363" y="4110038"/>
          <p14:tracePt t="80490" x="5821363" y="4135438"/>
          <p14:tracePt t="80498" x="5821363" y="4144963"/>
          <p14:tracePt t="80506" x="5821363" y="4152900"/>
          <p14:tracePt t="80514" x="5821363" y="4162425"/>
          <p14:tracePt t="80522" x="5821363" y="4189413"/>
          <p14:tracePt t="80530" x="5821363" y="4197350"/>
          <p14:tracePt t="80538" x="5821363" y="4214813"/>
          <p14:tracePt t="80546" x="5840413" y="4241800"/>
          <p14:tracePt t="80554" x="5840413" y="4251325"/>
          <p14:tracePt t="80562" x="5848350" y="4259263"/>
          <p14:tracePt t="80571" x="5848350" y="4268788"/>
          <p14:tracePt t="80579" x="5857875" y="4295775"/>
          <p14:tracePt t="80588" x="5865813" y="4313238"/>
          <p14:tracePt t="80595" x="5875338" y="4321175"/>
          <p14:tracePt t="80602" x="5910263" y="4357688"/>
          <p14:tracePt t="80619" x="5937250" y="4375150"/>
          <p14:tracePt t="80638" x="5964238" y="4383088"/>
          <p14:tracePt t="80643" x="5999163" y="4392613"/>
          <p14:tracePt t="80650" x="6016625" y="4392613"/>
          <p14:tracePt t="80658" x="6061075" y="4392613"/>
          <p14:tracePt t="80666" x="6078538" y="4392613"/>
          <p14:tracePt t="80674" x="6113463" y="4392613"/>
          <p14:tracePt t="80682" x="6140450" y="4392613"/>
          <p14:tracePt t="80690" x="6175375" y="4392613"/>
          <p14:tracePt t="80698" x="6184900" y="4392613"/>
          <p14:tracePt t="80706" x="6192838" y="4392613"/>
          <p14:tracePt t="80715" x="6227763" y="4392613"/>
          <p14:tracePt t="80722" x="6237288" y="4383088"/>
          <p14:tracePt t="80730" x="6264275" y="4357688"/>
          <p14:tracePt t="80738" x="6289675" y="4303713"/>
          <p14:tracePt t="80747" x="6299200" y="4286250"/>
          <p14:tracePt t="80754" x="6299200" y="4241800"/>
          <p14:tracePt t="80762" x="6299200" y="4197350"/>
          <p14:tracePt t="80770" x="6299200" y="4171950"/>
          <p14:tracePt t="80778" x="6299200" y="4135438"/>
          <p14:tracePt t="80787" x="6299200" y="4100513"/>
          <p14:tracePt t="80794" x="6299200" y="4065588"/>
          <p14:tracePt t="80802" x="6299200" y="4038600"/>
          <p14:tracePt t="80810" x="6299200" y="4003675"/>
          <p14:tracePt t="80818" x="6299200" y="3994150"/>
          <p14:tracePt t="80827" x="6289675" y="3986213"/>
          <p14:tracePt t="80834" x="6272213" y="3949700"/>
          <p14:tracePt t="80843" x="6264275" y="3941763"/>
          <p14:tracePt t="80859" x="6254750" y="3932238"/>
          <p14:tracePt t="80866" x="6237288" y="3914775"/>
          <p14:tracePt t="80875" x="6210300" y="3897313"/>
          <p14:tracePt t="80882" x="6175375" y="3879850"/>
          <p14:tracePt t="80890" x="6167438" y="3879850"/>
          <p14:tracePt t="80898" x="6122988" y="3879850"/>
          <p14:tracePt t="80906" x="6078538" y="3879850"/>
          <p14:tracePt t="80915" x="6061075" y="3879850"/>
          <p14:tracePt t="80922" x="6024563" y="3879850"/>
          <p14:tracePt t="80930" x="5999163" y="3879850"/>
          <p14:tracePt t="80938" x="5989638" y="3879850"/>
          <p14:tracePt t="80947" x="5954713" y="3879850"/>
          <p14:tracePt t="80954" x="5945188" y="3879850"/>
          <p14:tracePt t="80962" x="5937250" y="3879850"/>
          <p14:tracePt t="80970" x="5902325" y="3879850"/>
          <p14:tracePt t="80979" x="5892800" y="3897313"/>
          <p14:tracePt t="80994" x="5883275" y="3914775"/>
          <p14:tracePt t="81003" x="5883275" y="3941763"/>
          <p14:tracePt t="81011" x="5883275" y="3959225"/>
          <p14:tracePt t="81018" x="5875338" y="3994150"/>
          <p14:tracePt t="81027" x="5875338" y="4021138"/>
          <p14:tracePt t="81034" x="5875338" y="4073525"/>
          <p14:tracePt t="81043" x="5875338" y="4110038"/>
          <p14:tracePt t="81050" x="5875338" y="4127500"/>
          <p14:tracePt t="81059" x="5875338" y="4135438"/>
          <p14:tracePt t="81066" x="5875338" y="4171950"/>
          <p14:tracePt t="81075" x="5875338" y="4197350"/>
          <p14:tracePt t="81082" x="5902325" y="4251325"/>
          <p14:tracePt t="81090" x="5910263" y="4259263"/>
          <p14:tracePt t="81098" x="5937250" y="4286250"/>
          <p14:tracePt t="81106" x="5972175" y="4321175"/>
          <p14:tracePt t="81114" x="5989638" y="4330700"/>
          <p14:tracePt t="81122" x="6034088" y="4348163"/>
          <p14:tracePt t="81130" x="6069013" y="4365625"/>
          <p14:tracePt t="81138" x="6096000" y="4365625"/>
          <p14:tracePt t="81146" x="6148388" y="4383088"/>
          <p14:tracePt t="81154" x="6202363" y="4392613"/>
          <p14:tracePt t="81162" x="6237288" y="4392613"/>
          <p14:tracePt t="81170" x="6289675" y="4392613"/>
          <p14:tracePt t="81178" x="6343650" y="4392613"/>
          <p14:tracePt t="81186" x="6388100" y="4392613"/>
          <p14:tracePt t="81195" x="6413500" y="4392613"/>
          <p14:tracePt t="81203" x="6450013" y="4392613"/>
          <p14:tracePt t="81211" x="6467475" y="4392613"/>
          <p14:tracePt t="81218" x="6484938" y="4392613"/>
          <p14:tracePt t="81227" x="6502400" y="4392613"/>
          <p14:tracePt t="81235" x="6511925" y="4392613"/>
          <p14:tracePt t="81243" x="6519863" y="4383088"/>
          <p14:tracePt t="81250" x="6519863" y="4365625"/>
          <p14:tracePt t="81259" x="6519863" y="4357688"/>
          <p14:tracePt t="81267" x="6519863" y="4313238"/>
          <p14:tracePt t="81275" x="6519863" y="4286250"/>
          <p14:tracePt t="81282" x="6519863" y="4251325"/>
          <p14:tracePt t="81291" x="6519863" y="4197350"/>
          <p14:tracePt t="81299" x="6492875" y="4162425"/>
          <p14:tracePt t="81306" x="6450013" y="4100513"/>
          <p14:tracePt t="81314" x="6423025" y="4048125"/>
          <p14:tracePt t="81322" x="6413500" y="4038600"/>
          <p14:tracePt t="81330" x="6378575" y="4011613"/>
          <p14:tracePt t="81338" x="6370638" y="4003675"/>
          <p14:tracePt t="81346" x="6361113" y="3994150"/>
          <p14:tracePt t="81354" x="6334125" y="3986213"/>
          <p14:tracePt t="81362" x="6326188" y="3976688"/>
          <p14:tracePt t="81370" x="6289675" y="3976688"/>
          <p14:tracePt t="81378" x="6272213" y="3976688"/>
          <p14:tracePt t="81387" x="6264275" y="3976688"/>
          <p14:tracePt t="81394" x="6237288" y="3976688"/>
          <p14:tracePt t="81404" x="6227763" y="3976688"/>
          <p14:tracePt t="81592" x="6219825" y="3959225"/>
          <p14:tracePt t="81592" x="6210300" y="3949700"/>
          <p14:tracePt t="81592" x="6202363" y="3941763"/>
          <p14:tracePt t="81592" x="6184900" y="3941763"/>
          <p14:tracePt t="81592" x="6167438" y="3932238"/>
          <p14:tracePt t="81592" x="6157913" y="3924300"/>
          <p14:tracePt t="81592" x="6140450" y="3924300"/>
          <p14:tracePt t="81592" x="6113463" y="3897313"/>
          <p14:tracePt t="81592" x="6105525" y="3887788"/>
          <p14:tracePt t="81592" x="6086475" y="3887788"/>
          <p14:tracePt t="81592" x="6078538" y="3887788"/>
          <p14:tracePt t="81592" x="6061075" y="3887788"/>
          <p14:tracePt t="81592" x="6051550" y="3879850"/>
          <p14:tracePt t="81592" x="6051550" y="3862388"/>
          <p14:tracePt t="81592" x="6051550" y="3852863"/>
          <p14:tracePt t="81592" x="6051550" y="3835400"/>
          <p14:tracePt t="81592" x="6051550" y="3827463"/>
          <p14:tracePt t="81592" x="6051550" y="3800475"/>
          <p14:tracePt t="81592" x="6051550" y="3790950"/>
          <p14:tracePt t="81592" x="6051550" y="3765550"/>
          <p14:tracePt t="81592" x="6043613" y="3738563"/>
          <p14:tracePt t="81592" x="6043613" y="3729038"/>
          <p14:tracePt t="81592" x="6034088" y="3721100"/>
          <p14:tracePt t="81592" x="6024563" y="3721100"/>
          <p14:tracePt t="81592" x="6016625" y="3721100"/>
          <p14:tracePt t="81592" x="6007100" y="3711575"/>
          <p14:tracePt t="81592" x="6007100" y="3703638"/>
          <p14:tracePt t="81592" x="6007100" y="3694113"/>
          <p14:tracePt t="81592" x="6007100" y="3684588"/>
          <p14:tracePt t="81592" x="6007100" y="3676650"/>
          <p14:tracePt t="81592" x="6007100" y="3649663"/>
          <p14:tracePt t="81592" x="6007100" y="3641725"/>
          <p14:tracePt t="81592" x="6007100" y="3632200"/>
          <p14:tracePt t="81592" x="6007100" y="3622675"/>
          <p14:tracePt t="81592" x="6007100" y="3605213"/>
          <p14:tracePt t="81592" x="6007100" y="3597275"/>
          <p14:tracePt t="81592" x="6016625" y="3570288"/>
          <p14:tracePt t="81592" x="6016625" y="3552825"/>
          <p14:tracePt t="81592" x="6024563" y="3535363"/>
          <p14:tracePt t="81592" x="6034088" y="3517900"/>
          <p14:tracePt t="81592" x="6051550" y="3490913"/>
          <p14:tracePt t="81592" x="6051550" y="3481388"/>
          <p14:tracePt t="81592" x="6061075" y="3473450"/>
          <p14:tracePt t="81592" x="6069013" y="3463925"/>
          <p14:tracePt t="81592" x="6078538" y="3455988"/>
          <p14:tracePt t="81592" x="6086475" y="3429000"/>
          <p14:tracePt t="81592" x="6096000" y="3419475"/>
          <p14:tracePt t="81592" x="6113463" y="3419475"/>
          <p14:tracePt t="81592" x="6130925" y="3429000"/>
          <p14:tracePt t="81592" x="6140450" y="3438525"/>
          <p14:tracePt t="81592" x="6148388" y="3455988"/>
          <p14:tracePt t="81592" x="6175375" y="3508375"/>
          <p14:tracePt t="81592" x="6192838" y="3535363"/>
          <p14:tracePt t="81592" x="6192838" y="3570288"/>
          <p14:tracePt t="81592" x="6202363" y="3622675"/>
          <p14:tracePt t="81592" x="6202363" y="3659188"/>
          <p14:tracePt t="81592" x="6219825" y="3684588"/>
          <p14:tracePt t="81592" x="6246813" y="3738563"/>
          <p14:tracePt t="81592" x="6254750" y="3790950"/>
          <p14:tracePt t="81592" x="6254750" y="3817938"/>
          <p14:tracePt t="81592" x="6272213" y="3887788"/>
          <p14:tracePt t="81592" x="6272213" y="3897313"/>
          <p14:tracePt t="81592" x="6272213" y="3914775"/>
          <p14:tracePt t="81592" x="6272213" y="3924300"/>
          <p14:tracePt t="81592" x="6272213" y="3932238"/>
          <p14:tracePt t="81592" x="6272213" y="3949700"/>
          <p14:tracePt t="81592" x="6272213" y="3968750"/>
          <p14:tracePt t="81592" x="6272213" y="3976688"/>
          <p14:tracePt t="81592" x="6272213" y="3986213"/>
          <p14:tracePt t="81592" x="6272213" y="3994150"/>
          <p14:tracePt t="81592" x="6281738" y="4030663"/>
          <p14:tracePt t="81592" x="6289675" y="4038600"/>
          <p14:tracePt t="81592" x="6299200" y="4048125"/>
          <p14:tracePt t="81592" x="6299200" y="4073525"/>
          <p14:tracePt t="81592" x="6316663" y="4092575"/>
          <p14:tracePt t="81592" x="6316663" y="4100513"/>
          <p14:tracePt t="81592" x="6316663" y="4127500"/>
          <p14:tracePt t="81592" x="6316663" y="4144963"/>
          <p14:tracePt t="81592" x="6326188" y="4152900"/>
          <p14:tracePt t="81592" x="6326188" y="4179888"/>
          <p14:tracePt t="81592" x="6334125" y="4189413"/>
          <p14:tracePt t="81592" x="6343650" y="4206875"/>
          <p14:tracePt t="81592" x="6351588" y="4233863"/>
          <p14:tracePt t="81592" x="6370638" y="4259263"/>
          <p14:tracePt t="81592" x="6378575" y="4295775"/>
          <p14:tracePt t="81592" x="6388100" y="4321175"/>
          <p14:tracePt t="81592" x="6413500" y="4357688"/>
          <p14:tracePt t="81592" x="6430963" y="4383088"/>
          <p14:tracePt t="81592" x="6440488" y="4437063"/>
          <p14:tracePt t="81592" x="6457950" y="4454525"/>
          <p14:tracePt t="81592" x="6467475" y="4489450"/>
          <p14:tracePt t="81592" x="6492875" y="4516438"/>
          <p14:tracePt t="81592" x="6492875" y="4551363"/>
          <p14:tracePt t="81592" x="6502400" y="4578350"/>
          <p14:tracePt t="81592" x="6511925" y="4613275"/>
          <p14:tracePt t="81592" x="6537325" y="4640263"/>
          <p14:tracePt t="81592" x="6554788" y="4675188"/>
          <p14:tracePt t="81592" x="6564313" y="4702175"/>
          <p14:tracePt t="81592" x="6564313" y="4727575"/>
          <p14:tracePt t="81592" x="6573838" y="4737100"/>
          <p14:tracePt t="81592" x="6573838" y="4764088"/>
          <p14:tracePt t="81592" x="6599238" y="4806950"/>
          <p14:tracePt t="81592" x="6608763" y="4826000"/>
          <p14:tracePt t="81592" x="6608763" y="4843463"/>
          <p14:tracePt t="81592" x="6626225" y="4868863"/>
          <p14:tracePt t="81592" x="6626225" y="4895850"/>
          <p14:tracePt t="81592" x="6634163" y="4930775"/>
          <p14:tracePt t="81592" x="6653213" y="4984750"/>
          <p14:tracePt t="81592" x="6661150" y="4992688"/>
          <p14:tracePt t="81592" x="6670675" y="5029200"/>
          <p14:tracePt t="81592" x="6670675" y="5037138"/>
          <p14:tracePt t="81592" x="6670675" y="5046663"/>
          <p14:tracePt t="81592" x="6670675" y="5072063"/>
          <p14:tracePt t="81592" x="6678613" y="5091113"/>
          <p14:tracePt t="81592" x="6678613" y="5099050"/>
          <p14:tracePt t="81592" x="6696075" y="5126038"/>
          <p14:tracePt t="81592" x="6696075" y="5133975"/>
          <p14:tracePt t="81592" x="6696075" y="5153025"/>
          <p14:tracePt t="81592" x="6696075" y="5178425"/>
          <p14:tracePt t="81592" x="6715125" y="5205413"/>
          <p14:tracePt t="81592" x="6715125" y="5214938"/>
          <p14:tracePt t="81592" x="6715125" y="5240338"/>
          <p14:tracePt t="81592" x="6715125" y="5267325"/>
          <p14:tracePt t="81592" x="6715125" y="5302250"/>
          <p14:tracePt t="81592" x="6732588" y="5337175"/>
          <p14:tracePt t="81592" x="6732588" y="5381625"/>
          <p14:tracePt t="81592" x="6732588" y="5418138"/>
          <p14:tracePt t="81592" x="6732588" y="5435600"/>
          <p14:tracePt t="81592" x="6732588" y="5487988"/>
          <p14:tracePt t="81592" x="6732588" y="5514975"/>
          <p14:tracePt t="81592" x="6732588" y="5549900"/>
          <p14:tracePt t="81592" x="6732588" y="5602288"/>
          <p14:tracePt t="81592" x="6732588" y="5621338"/>
          <p14:tracePt t="81592" x="6732588" y="5629275"/>
          <p14:tracePt t="81592" x="6732588" y="5673725"/>
          <p14:tracePt t="81592" x="6732588" y="5683250"/>
          <p14:tracePt t="81592" x="6732588" y="5718175"/>
          <p14:tracePt t="81592" x="6732588" y="5726113"/>
          <p14:tracePt t="81592" x="6732588" y="5735638"/>
          <p14:tracePt t="81592" x="6732588" y="5770563"/>
          <p14:tracePt t="81592" x="6732588" y="5797550"/>
          <p14:tracePt t="81592" x="6732588" y="5815013"/>
          <p14:tracePt t="81592" x="6732588" y="5824538"/>
          <p14:tracePt t="81592" x="6740525" y="5849938"/>
          <p14:tracePt t="81592" x="6740525" y="5867400"/>
          <p14:tracePt t="81592" x="6740525" y="5876925"/>
          <p14:tracePt t="81592" x="6740525" y="5886450"/>
          <p14:tracePt t="81592" x="6740525" y="5894388"/>
          <p14:tracePt t="81592" x="6740525" y="5921375"/>
          <p14:tracePt t="81592" x="6740525" y="5929313"/>
          <p14:tracePt t="81592" x="6740525" y="5938838"/>
          <p14:tracePt t="81592" x="6740525" y="5973763"/>
          <p14:tracePt t="81592" x="6750050" y="5983288"/>
          <p14:tracePt t="81592" x="6777038" y="6018213"/>
          <p14:tracePt t="81592" x="6802438" y="6053138"/>
          <p14:tracePt t="81592" x="6837363" y="6097588"/>
          <p14:tracePt t="81592" x="6846888" y="6134100"/>
          <p14:tracePt t="81592" x="6864350" y="6159500"/>
          <p14:tracePt t="81592" x="6873875" y="6176963"/>
          <p14:tracePt t="81592" x="6881813" y="6186488"/>
          <p14:tracePt t="81592" x="6891338" y="6194425"/>
          <p14:tracePt t="81592" x="6899275" y="6213475"/>
          <p14:tracePt t="81592" x="7032625" y="6327775"/>
          <p14:tracePt t="81592" x="7332663" y="6530975"/>
          <p14:tracePt t="81592" x="7500938" y="6707188"/>
          <p14:tracePt t="81592" x="4718050" y="6610350"/>
          <p14:tracePt t="81592" x="4841875" y="6557963"/>
          <p14:tracePt t="81592" x="4938713" y="6513513"/>
          <p14:tracePt t="81592" x="5062538" y="6478588"/>
          <p14:tracePt t="81592" x="5141913" y="6424613"/>
          <p14:tracePt t="81592" x="5194300" y="6416675"/>
          <p14:tracePt t="81592" x="5292725" y="6399213"/>
          <p14:tracePt t="81592" x="5362575" y="6399213"/>
          <p14:tracePt t="81592" x="5389563" y="6399213"/>
          <p14:tracePt t="81592" x="5424488" y="6399213"/>
          <p14:tracePt t="81592" x="5476875" y="6407150"/>
          <p14:tracePt t="81592" x="5530850" y="6434138"/>
          <p14:tracePt t="81592" x="5557838" y="6442075"/>
          <p14:tracePt t="81592" x="5565775" y="6442075"/>
          <p14:tracePt t="81592" x="5575300" y="6442075"/>
          <p14:tracePt t="81592" x="5610225" y="6442075"/>
          <p14:tracePt t="81592" x="5627688" y="6442075"/>
          <p14:tracePt t="81592" x="5672138" y="6442075"/>
          <p14:tracePt t="81592" x="5707063" y="6442075"/>
          <p14:tracePt t="81592" x="5741988" y="6442075"/>
          <p14:tracePt t="81592" x="5751513" y="6442075"/>
          <p14:tracePt t="81592" x="5761038" y="6442075"/>
          <p14:tracePt t="81592" x="5778500" y="6442075"/>
          <p14:tracePt t="81592" x="5795963" y="6442075"/>
          <p14:tracePt t="81592" x="5813425" y="6451600"/>
          <p14:tracePt t="81592" x="5848350" y="6451600"/>
          <p14:tracePt t="81592" x="5919788" y="6469063"/>
          <p14:tracePt t="81592" x="6043613" y="6503988"/>
          <p14:tracePt t="81592" x="6202363" y="6503988"/>
          <p14:tracePt t="81592" x="6388100" y="6503988"/>
          <p14:tracePt t="81592" x="6634163" y="6503988"/>
          <p14:tracePt t="81592" x="6819900" y="6478588"/>
          <p14:tracePt t="81592" x="6988175" y="6399213"/>
          <p14:tracePt t="81592" x="7129463" y="6380163"/>
          <p14:tracePt t="81592" x="7226300" y="6362700"/>
          <p14:tracePt t="81592" x="7297738" y="6362700"/>
          <p14:tracePt t="81592" x="7324725" y="6362700"/>
          <p14:tracePt t="81592" x="7288213" y="6337300"/>
          <p14:tracePt t="81592" x="7164388" y="6292850"/>
          <p14:tracePt t="81592" x="6970713" y="6213475"/>
          <p14:tracePt t="81592" x="6970713" y="6203950"/>
          <p14:tracePt t="81592" x="6926263" y="6186488"/>
          <p14:tracePt t="81592" x="6918325" y="6186488"/>
          <p14:tracePt t="81592" x="6908800" y="6169025"/>
          <p14:tracePt t="81592" x="6908800" y="6159500"/>
          <p14:tracePt t="81592" x="6908800" y="6142038"/>
          <p14:tracePt t="81592" x="6908800" y="6134100"/>
          <p14:tracePt t="81592" x="6908800" y="6124575"/>
          <p14:tracePt t="81592" x="6908800" y="6115050"/>
          <p14:tracePt t="81592" x="6908800" y="6080125"/>
          <p14:tracePt t="81592" x="6908800" y="6072188"/>
          <p14:tracePt t="81592" x="6908800" y="6062663"/>
          <p14:tracePt t="81592" x="6908800" y="6035675"/>
          <p14:tracePt t="81592" x="6908800" y="6027738"/>
          <p14:tracePt t="81592" x="6908800" y="6018213"/>
          <p14:tracePt t="81592" x="6926263" y="5983288"/>
          <p14:tracePt t="81592" x="6943725" y="5948363"/>
          <p14:tracePt t="81592" x="6943725" y="5911850"/>
          <p14:tracePt t="81592" x="6953250" y="5886450"/>
          <p14:tracePt t="81592" x="6953250" y="5849938"/>
          <p14:tracePt t="81592" x="6961188" y="5842000"/>
          <p14:tracePt t="81592" x="6961188" y="5807075"/>
          <p14:tracePt t="81592" x="6961188" y="5797550"/>
          <p14:tracePt t="81592" x="6961188" y="5788025"/>
          <p14:tracePt t="81592" x="6961188" y="5780088"/>
          <p14:tracePt t="81592" x="6961188" y="5753100"/>
          <p14:tracePt t="81592" x="6961188" y="5745163"/>
          <p14:tracePt t="81592" x="6961188" y="5726113"/>
          <p14:tracePt t="81592" x="6953250" y="5691188"/>
          <p14:tracePt t="81592" x="6926263" y="5673725"/>
          <p14:tracePt t="81592" x="6918325" y="5664200"/>
          <p14:tracePt t="81592" x="6908800" y="5656263"/>
          <p14:tracePt t="81592" x="6899275" y="5656263"/>
          <p14:tracePt t="81592" x="6881813" y="5646738"/>
          <p14:tracePt t="81592" x="6873875" y="5638800"/>
          <p14:tracePt t="81592" x="6864350" y="5629275"/>
          <p14:tracePt t="81592" x="6829425" y="5629275"/>
          <p14:tracePt t="81592" x="6811963" y="5611813"/>
          <p14:tracePt t="81592" x="6777038" y="5602288"/>
          <p14:tracePt t="81592" x="6723063" y="5602288"/>
          <p14:tracePt t="81592" x="6688138" y="5602288"/>
          <p14:tracePt t="81592" x="6626225" y="5576888"/>
          <p14:tracePt t="81592" x="6591300" y="5576888"/>
          <p14:tracePt t="81592" x="6554788" y="5559425"/>
          <p14:tracePt t="81592" x="6519863" y="5559425"/>
          <p14:tracePt t="81592" x="6492875" y="5549900"/>
          <p14:tracePt t="81592" x="6457950" y="5541963"/>
          <p14:tracePt t="81592" x="6430963" y="5522913"/>
          <p14:tracePt t="81592" x="6423025" y="5514975"/>
          <p14:tracePt t="81592" x="6413500" y="5497513"/>
          <p14:tracePt t="81592" x="6405563" y="5487988"/>
          <p14:tracePt t="81592" x="6405563" y="5480050"/>
          <p14:tracePt t="81592" x="6405563" y="5461000"/>
          <p14:tracePt t="81592" x="6413500" y="5443538"/>
          <p14:tracePt t="81592" x="6475413" y="5399088"/>
          <p14:tracePt t="81592" x="6554788" y="5356225"/>
          <p14:tracePt t="81592" x="6696075" y="5302250"/>
          <p14:tracePt t="81592" x="6837363" y="5240338"/>
          <p14:tracePt t="81592" x="6961188" y="5187950"/>
          <p14:tracePt t="81592" x="7094538" y="5116513"/>
          <p14:tracePt t="81592" x="7164388" y="5091113"/>
          <p14:tracePt t="81592" x="7315200" y="5037138"/>
          <p14:tracePt t="81592" x="7412038" y="5002213"/>
          <p14:tracePt t="81592" x="7429500" y="5002213"/>
          <p14:tracePt t="81592" x="7429500" y="4975225"/>
          <p14:tracePt t="81592" x="7429500" y="4957763"/>
          <p14:tracePt t="81592" x="7473950" y="4887913"/>
          <p14:tracePt t="81592" x="7473950" y="4860925"/>
          <p14:tracePt t="81592" x="7473950" y="4851400"/>
          <p14:tracePt t="81592" x="7466013" y="4851400"/>
          <p14:tracePt t="81592" x="7421563" y="4851400"/>
          <p14:tracePt t="81592" x="7367588" y="4851400"/>
          <p14:tracePt t="81592" x="7332663" y="4851400"/>
          <p14:tracePt t="81592" x="7280275" y="4851400"/>
          <p14:tracePt t="81592" x="7262813" y="4851400"/>
          <p14:tracePt t="81592" x="7226300" y="4851400"/>
          <p14:tracePt t="81592" x="7183438" y="4851400"/>
          <p14:tracePt t="81592" x="7164388" y="4843463"/>
          <p14:tracePt t="81592" x="7138988" y="4843463"/>
          <p14:tracePt t="81592" x="7129463" y="4826000"/>
          <p14:tracePt t="81592" x="7121525" y="4826000"/>
          <p14:tracePt t="81592" x="7112000" y="4826000"/>
          <p14:tracePt t="81592" x="7085013" y="4826000"/>
          <p14:tracePt t="81592" x="7077075" y="4816475"/>
          <p14:tracePt t="81592" x="7059613" y="4816475"/>
          <p14:tracePt t="81592" x="7032625" y="4816475"/>
          <p14:tracePt t="81592" x="7015163" y="4816475"/>
          <p14:tracePt t="81592" x="6980238" y="4816475"/>
          <p14:tracePt t="81592" x="6953250" y="4816475"/>
          <p14:tracePt t="81592" x="6899275" y="4816475"/>
          <p14:tracePt t="81592" x="6856413" y="4816475"/>
          <p14:tracePt t="81592" x="6784975" y="4816475"/>
          <p14:tracePt t="81592" x="6750050" y="4816475"/>
          <p14:tracePt t="81592" x="6696075" y="4816475"/>
          <p14:tracePt t="81592" x="6643688" y="4816475"/>
          <p14:tracePt t="81592" x="6608763" y="4806950"/>
          <p14:tracePt t="81592" x="6581775" y="4799013"/>
          <p14:tracePt t="81592" x="6564313" y="4799013"/>
          <p14:tracePt t="81592" x="6519863" y="4781550"/>
          <p14:tracePt t="81592" x="6511925" y="4781550"/>
          <p14:tracePt t="81592" x="6475413" y="4781550"/>
          <p14:tracePt t="81592" x="6467475" y="4781550"/>
          <p14:tracePt t="81592" x="6457950" y="4781550"/>
          <p14:tracePt t="81592" x="6450013" y="4781550"/>
          <p14:tracePt t="81592" x="6440488" y="4781550"/>
          <p14:tracePt t="81592" x="6440488" y="4789488"/>
          <p14:tracePt t="81592" x="6450013" y="4789488"/>
          <p14:tracePt t="81592" x="6457950" y="4799013"/>
          <p14:tracePt t="81592" x="6467475" y="4799013"/>
          <p14:tracePt t="81592" x="6484938" y="4799013"/>
          <p14:tracePt t="81592" x="6502400" y="4799013"/>
          <p14:tracePt t="81592" x="6511925" y="4799013"/>
          <p14:tracePt t="81592" x="6519863" y="4799013"/>
          <p14:tracePt t="81592" x="6529388" y="4799013"/>
          <p14:tracePt t="81592" x="6554788" y="4799013"/>
          <p14:tracePt t="81592" x="6564313" y="4816475"/>
          <p14:tracePt t="81592" x="6581775" y="4826000"/>
          <p14:tracePt t="81592" x="6591300" y="4833938"/>
          <p14:tracePt t="81592" x="6599238" y="4843463"/>
          <p14:tracePt t="81592" x="6626225" y="4851400"/>
          <p14:tracePt t="81592" x="6634163" y="4860925"/>
          <p14:tracePt t="81592" x="6723063" y="4860925"/>
          <p14:tracePt t="81592" x="6846888" y="4826000"/>
          <p14:tracePt t="81592" x="6881813" y="4826000"/>
          <p14:tracePt t="81592" x="6926263" y="4843463"/>
          <p14:tracePt t="81592" x="6997700" y="4905375"/>
          <p14:tracePt t="81592" x="7059613" y="4930775"/>
          <p14:tracePt t="81592" x="7059613" y="4940300"/>
          <p14:tracePt t="81592" x="7059613" y="4949825"/>
          <p14:tracePt t="81592" x="7067550" y="4957763"/>
          <p14:tracePt t="81592" x="7067550" y="4967288"/>
          <p14:tracePt t="81592" x="7067550" y="4992688"/>
          <p14:tracePt t="81592" x="7067550" y="5002213"/>
          <p14:tracePt t="81592" x="7040563" y="5010150"/>
          <p14:tracePt t="81592" x="7032625" y="5010150"/>
          <p14:tracePt t="81592" x="7023100" y="5010150"/>
          <p14:tracePt t="81592" x="7005638" y="5019675"/>
          <p14:tracePt t="81592" x="6988175" y="5029200"/>
          <p14:tracePt t="81592" x="6970713" y="5054600"/>
          <p14:tracePt t="81592" x="6961188" y="5054600"/>
          <p14:tracePt t="81592" x="6953250" y="5064125"/>
          <p14:tracePt t="81592" x="6943725" y="5072063"/>
          <p14:tracePt t="81592" x="6908800" y="5081588"/>
          <p14:tracePt t="81592" x="6864350" y="5108575"/>
          <p14:tracePt t="81592" x="6846888" y="5126038"/>
          <p14:tracePt t="81592" x="6819900" y="5133975"/>
          <p14:tracePt t="81592" x="6784975" y="5133975"/>
          <p14:tracePt t="81592" x="6757988" y="5143500"/>
          <p14:tracePt t="81592" x="6750050" y="5143500"/>
          <p14:tracePt t="81592" x="6732588" y="5143500"/>
          <p14:tracePt t="81592" x="6723063" y="5143500"/>
          <p14:tracePt t="81592" x="6696075" y="5143500"/>
          <p14:tracePt t="81592" x="6661150" y="5143500"/>
          <p14:tracePt t="81592" x="6634163" y="5170488"/>
          <p14:tracePt t="81592" x="6591300" y="5170488"/>
          <p14:tracePt t="81592" x="6519863" y="5170488"/>
          <p14:tracePt t="81592" x="6450013" y="5170488"/>
          <p14:tracePt t="81592" x="6351588" y="5143500"/>
          <p14:tracePt t="81592" x="6272213" y="5133975"/>
          <p14:tracePt t="81592" x="6316663" y="5133975"/>
          <p14:tracePt t="81592" x="6388100" y="5133975"/>
          <p14:tracePt t="81592" x="6405563" y="5133975"/>
          <p14:tracePt t="81592" x="6430963" y="5133975"/>
          <p14:tracePt t="81592" x="6440488" y="5133975"/>
          <p14:tracePt t="81592" x="6457950" y="5133975"/>
          <p14:tracePt t="81592" x="6475413" y="5133975"/>
          <p14:tracePt t="81592" x="6484938" y="5133975"/>
          <p14:tracePt t="81592" x="6492875" y="5133975"/>
          <p14:tracePt t="81592" x="6519863" y="5133975"/>
          <p14:tracePt t="81592" x="6537325" y="5133975"/>
          <p14:tracePt t="81592" x="6546850" y="5133975"/>
          <p14:tracePt t="81592" x="6573838" y="5133975"/>
          <p14:tracePt t="81592" x="6591300" y="5133975"/>
          <p14:tracePt t="81592" x="6608763" y="5160963"/>
          <p14:tracePt t="81592" x="6616700" y="5160963"/>
          <p14:tracePt t="81592" x="6643688" y="5170488"/>
          <p14:tracePt t="81592" x="6653213" y="5178425"/>
          <p14:tracePt t="81592" x="6670675" y="5178425"/>
          <p14:tracePt t="81592" x="6678613" y="5187950"/>
          <p14:tracePt t="81592" x="6688138" y="5195888"/>
          <p14:tracePt t="81592" x="6696075" y="5205413"/>
          <p14:tracePt t="81592" x="6715125" y="5214938"/>
          <p14:tracePt t="81592" x="6723063" y="5232400"/>
          <p14:tracePt t="81592" x="6740525" y="5240338"/>
          <p14:tracePt t="81592" x="6740525" y="5249863"/>
          <p14:tracePt t="81592" x="6750050" y="5257800"/>
          <p14:tracePt t="81592" x="6740525" y="5257800"/>
          <p14:tracePt t="81592" x="6732588" y="5257800"/>
          <p14:tracePt t="81592" x="6670675" y="5267325"/>
          <p14:tracePt t="81592" x="6634163" y="5267325"/>
          <p14:tracePt t="81592" x="6616700" y="5267325"/>
          <p14:tracePt t="81592" x="6608763" y="5267325"/>
          <p14:tracePt t="81592" x="6599238" y="5267325"/>
          <p14:tracePt t="81592" x="6581775" y="5267325"/>
          <p14:tracePt t="81592" x="6591300" y="5257800"/>
          <p14:tracePt t="81592" x="6599238" y="5257800"/>
          <p14:tracePt t="81592" x="6608763" y="5257800"/>
          <p14:tracePt t="81592" x="6616700" y="5249863"/>
          <p14:tracePt t="81592" x="6634163" y="5249863"/>
          <p14:tracePt t="81592" x="6653213" y="5240338"/>
          <p14:tracePt t="81592" x="6678613" y="5214938"/>
          <p14:tracePt t="81592" x="6688138" y="5205413"/>
          <p14:tracePt t="81592" x="6696075" y="5195888"/>
          <p14:tracePt t="81592" x="6705600" y="5187950"/>
          <p14:tracePt t="81592" x="6715125" y="5178425"/>
          <p14:tracePt t="81592" x="6723063" y="5170488"/>
          <p14:tracePt t="81592" x="6732588" y="5170488"/>
          <p14:tracePt t="81592" x="6732588" y="5178425"/>
          <p14:tracePt t="81592" x="6732588" y="5195888"/>
          <p14:tracePt t="81592" x="6732588" y="5205413"/>
          <p14:tracePt t="81592" x="6732588" y="5214938"/>
          <p14:tracePt t="81592" x="6732588" y="5222875"/>
          <p14:tracePt t="81592" x="6732588" y="5249863"/>
          <p14:tracePt t="81592" x="6732588" y="5257800"/>
          <p14:tracePt t="81592" x="6732588" y="5267325"/>
          <p14:tracePt t="81938" x="6750050" y="5267325"/>
          <p14:tracePt t="81946" x="6794500" y="5267325"/>
          <p14:tracePt t="81954" x="6856413" y="5294313"/>
          <p14:tracePt t="81963" x="6891338" y="5319713"/>
          <p14:tracePt t="81970" x="6943725" y="5337175"/>
          <p14:tracePt t="81978" x="6980238" y="5346700"/>
          <p14:tracePt t="81987" x="7077075" y="5391150"/>
          <p14:tracePt t="81994" x="7112000" y="5408613"/>
          <p14:tracePt t="82003" x="7183438" y="5435600"/>
          <p14:tracePt t="82010" x="7226300" y="5461000"/>
          <p14:tracePt t="82019" x="7262813" y="5487988"/>
          <p14:tracePt t="82026" x="7315200" y="5514975"/>
          <p14:tracePt t="82035" x="7342188" y="5541963"/>
          <p14:tracePt t="82042" x="7394575" y="5549900"/>
          <p14:tracePt t="82050" x="7429500" y="5567363"/>
          <p14:tracePt t="82058" x="7456488" y="5584825"/>
          <p14:tracePt t="82067" x="7466013" y="5594350"/>
          <p14:tracePt t="82075" x="7508875" y="5594350"/>
          <p14:tracePt t="82082" x="7545388" y="5594350"/>
          <p14:tracePt t="82090" x="7589838" y="5594350"/>
          <p14:tracePt t="82100" x="7632700" y="5594350"/>
          <p14:tracePt t="82106" x="7686675" y="5594350"/>
          <p14:tracePt t="82114" x="7712075" y="5594350"/>
          <p14:tracePt t="82122" x="7766050" y="5594350"/>
          <p14:tracePt t="82131" x="7818438" y="5576888"/>
          <p14:tracePt t="82138" x="7835900" y="5567363"/>
          <p14:tracePt t="82146" x="7862888" y="5567363"/>
          <p14:tracePt t="82154" x="7880350" y="5567363"/>
          <p14:tracePt t="82164" x="7897813" y="5559425"/>
          <p14:tracePt t="82170" x="7942263" y="5532438"/>
          <p14:tracePt t="82186" x="7977188" y="5522913"/>
          <p14:tracePt t="82203" x="8004175" y="5514975"/>
          <p14:tracePt t="82211" x="8013700" y="5497513"/>
          <p14:tracePt t="82226" x="8039100" y="5480050"/>
          <p14:tracePt t="82242" x="8048625" y="5470525"/>
          <p14:tracePt t="82259" x="8056563" y="5461000"/>
          <p14:tracePt t="82266" x="8066088" y="5461000"/>
          <p14:tracePt t="82274" x="8083550" y="5461000"/>
          <p14:tracePt t="82282" x="8093075" y="5453063"/>
          <p14:tracePt t="82299" x="8101013" y="5453063"/>
          <p14:tracePt t="82306" x="8128000" y="5435600"/>
          <p14:tracePt t="82315" x="8137525" y="5426075"/>
          <p14:tracePt t="82347" x="8137525" y="5418138"/>
          <p14:tracePt t="82354" x="8066088" y="5408613"/>
          <p14:tracePt t="82363" x="8056563" y="5399088"/>
          <p14:tracePt t="82651" x="8128000" y="5399088"/>
          <p14:tracePt t="82658" x="8216900" y="5399088"/>
          <p14:tracePt t="82666" x="8313738" y="5399088"/>
          <p14:tracePt t="82674" x="8402638" y="5399088"/>
          <p14:tracePt t="82682" x="8420100" y="5399088"/>
          <p14:tracePt t="82690" x="8428038" y="5381625"/>
          <p14:tracePt t="82706" x="8428038" y="5373688"/>
          <p14:tracePt t="82723" x="8428038" y="5364163"/>
          <p14:tracePt t="82731" x="8428038" y="5356225"/>
          <p14:tracePt t="82738" x="8445500" y="5337175"/>
          <p14:tracePt t="82746" x="8455025" y="5311775"/>
          <p14:tracePt t="82754" x="8472488" y="5276850"/>
          <p14:tracePt t="82770" x="8507413" y="5232400"/>
          <p14:tracePt t="82779" x="8507413" y="5205413"/>
          <p14:tracePt t="82787" x="8516938" y="5187950"/>
          <p14:tracePt t="82794" x="8516938" y="5143500"/>
          <p14:tracePt t="82803" x="8524875" y="5126038"/>
          <p14:tracePt t="82819" x="8524875" y="5091113"/>
          <p14:tracePt t="82827" x="8543925" y="5064125"/>
          <p14:tracePt t="82843" x="8543925" y="5029200"/>
          <p14:tracePt t="82850" x="8543925" y="5019675"/>
          <p14:tracePt t="82859" x="8543925" y="5002213"/>
          <p14:tracePt t="82867" x="8543925" y="4975225"/>
          <p14:tracePt t="82875" x="8543925" y="4949825"/>
          <p14:tracePt t="82882" x="8543925" y="4930775"/>
          <p14:tracePt t="82891" x="8543925" y="4895850"/>
          <p14:tracePt t="82898" x="8543925" y="4843463"/>
          <p14:tracePt t="82907" x="8543925" y="4806950"/>
          <p14:tracePt t="82914" x="8543925" y="4764088"/>
          <p14:tracePt t="82923" x="8543925" y="4719638"/>
          <p14:tracePt t="82930" x="8569325" y="4657725"/>
          <p14:tracePt t="82938" x="8569325" y="4640263"/>
          <p14:tracePt t="82946" x="8569325" y="4603750"/>
          <p14:tracePt t="82954" x="8569325" y="4551363"/>
          <p14:tracePt t="82962" x="8569325" y="4524375"/>
          <p14:tracePt t="82970" x="8569325" y="4489450"/>
          <p14:tracePt t="82978" x="8569325" y="4471988"/>
          <p14:tracePt t="82986" x="8569325" y="4419600"/>
          <p14:tracePt t="82995" x="8569325" y="4365625"/>
          <p14:tracePt t="83002" x="8569325" y="4330700"/>
          <p14:tracePt t="83010" x="8569325" y="4276725"/>
          <p14:tracePt t="83019" x="8569325" y="4224338"/>
          <p14:tracePt t="83027" x="8569325" y="4206875"/>
          <p14:tracePt t="83035" x="8569325" y="4179888"/>
          <p14:tracePt t="83042" x="8569325" y="4162425"/>
          <p14:tracePt t="83051" x="8551863" y="4117975"/>
          <p14:tracePt t="83059" x="8551863" y="4110038"/>
          <p14:tracePt t="83067" x="8543925" y="4065588"/>
          <p14:tracePt t="83074" x="8516938" y="4038600"/>
          <p14:tracePt t="83082" x="8507413" y="4030663"/>
          <p14:tracePt t="83090" x="8499475" y="4021138"/>
          <p14:tracePt t="83098" x="8489950" y="3994150"/>
          <p14:tracePt t="83106" x="8462963" y="3976688"/>
          <p14:tracePt t="83114" x="8437563" y="3959225"/>
          <p14:tracePt t="83123" x="8402638" y="3949700"/>
          <p14:tracePt t="83131" x="8375650" y="3924300"/>
          <p14:tracePt t="83147" x="8340725" y="3914775"/>
          <p14:tracePt t="83154" x="8331200" y="3914775"/>
          <p14:tracePt t="83170" x="8304213" y="3906838"/>
          <p14:tracePt t="83179" x="8286750" y="3906838"/>
          <p14:tracePt t="83186" x="8278813" y="3906838"/>
          <p14:tracePt t="83194" x="8269288" y="3906838"/>
          <p14:tracePt t="83202" x="8234363" y="3906838"/>
          <p14:tracePt t="83220" x="8207375" y="3906838"/>
          <p14:tracePt t="83226" x="8172450" y="3906838"/>
          <p14:tracePt t="83234" x="8154988" y="3906838"/>
          <p14:tracePt t="83242" x="8101013" y="3906838"/>
          <p14:tracePt t="83251" x="8048625" y="3906838"/>
          <p14:tracePt t="83258" x="7986713" y="3949700"/>
          <p14:tracePt t="83266" x="7951788" y="3968750"/>
          <p14:tracePt t="83274" x="7915275" y="3976688"/>
          <p14:tracePt t="83283" x="7853363" y="4021138"/>
          <p14:tracePt t="83291" x="7818438" y="4048125"/>
          <p14:tracePt t="83298" x="7773988" y="4056063"/>
          <p14:tracePt t="83306" x="7756525" y="4083050"/>
          <p14:tracePt t="83315" x="7712075" y="4110038"/>
          <p14:tracePt t="83322" x="7677150" y="4135438"/>
          <p14:tracePt t="83330" x="7650163" y="4152900"/>
          <p14:tracePt t="83338" x="7624763" y="4179888"/>
          <p14:tracePt t="83347" x="7589838" y="4224338"/>
          <p14:tracePt t="83354" x="7580313" y="4241800"/>
          <p14:tracePt t="83362" x="7553325" y="4286250"/>
          <p14:tracePt t="83370" x="7527925" y="4338638"/>
          <p14:tracePt t="83378" x="7508875" y="4348163"/>
          <p14:tracePt t="83389" x="7500938" y="4392613"/>
          <p14:tracePt t="83394" x="7500938" y="4400550"/>
          <p14:tracePt t="83402" x="7500938" y="4437063"/>
          <p14:tracePt t="83410" x="7500938" y="4462463"/>
          <p14:tracePt t="83419" x="7500938" y="4479925"/>
          <p14:tracePt t="83427" x="7500938" y="4506913"/>
          <p14:tracePt t="83435" x="7500938" y="4516438"/>
          <p14:tracePt t="83442" x="7500938" y="4551363"/>
          <p14:tracePt t="83451" x="7500938" y="4568825"/>
          <p14:tracePt t="83458" x="7518400" y="4595813"/>
          <p14:tracePt t="83467" x="7545388" y="4630738"/>
          <p14:tracePt t="83475" x="7553325" y="4640263"/>
          <p14:tracePt t="83482" x="7589838" y="4665663"/>
          <p14:tracePt t="83490" x="7624763" y="4692650"/>
          <p14:tracePt t="83498" x="7659688" y="4702175"/>
          <p14:tracePt t="83507" x="7731125" y="4719638"/>
          <p14:tracePt t="83514" x="7773988" y="4727575"/>
          <p14:tracePt t="83522" x="7845425" y="4745038"/>
          <p14:tracePt t="83530" x="7897813" y="4745038"/>
          <p14:tracePt t="83538" x="7959725" y="4745038"/>
          <p14:tracePt t="83546" x="8004175" y="4745038"/>
          <p14:tracePt t="83554" x="8066088" y="4745038"/>
          <p14:tracePt t="83562" x="8118475" y="4745038"/>
          <p14:tracePt t="83570" x="8172450" y="4745038"/>
          <p14:tracePt t="83578" x="8180388" y="4745038"/>
          <p14:tracePt t="83586" x="8224838" y="4745038"/>
          <p14:tracePt t="83595" x="8234363" y="4727575"/>
          <p14:tracePt t="83602" x="8259763" y="4719638"/>
          <p14:tracePt t="83610" x="8286750" y="4710113"/>
          <p14:tracePt t="83618" x="8321675" y="4665663"/>
          <p14:tracePt t="83626" x="8331200" y="4657725"/>
          <p14:tracePt t="83635" x="8366125" y="4622800"/>
          <p14:tracePt t="83643" x="8393113" y="4603750"/>
          <p14:tracePt t="83650" x="8420100" y="4578350"/>
          <p14:tracePt t="83658" x="8428038" y="4551363"/>
          <p14:tracePt t="83667" x="8462963" y="4516438"/>
          <p14:tracePt t="83675" x="8489950" y="4471988"/>
          <p14:tracePt t="83682" x="8507413" y="4437063"/>
          <p14:tracePt t="83691" x="8534400" y="4410075"/>
          <p14:tracePt t="83699" x="8543925" y="4392613"/>
          <p14:tracePt t="83707" x="8551863" y="4365625"/>
          <p14:tracePt t="83714" x="8561388" y="4357688"/>
          <p14:tracePt t="83723" x="8561388" y="4330700"/>
          <p14:tracePt t="83731" x="8586788" y="4313238"/>
          <p14:tracePt t="83746" x="8605838" y="4268788"/>
          <p14:tracePt t="83754" x="8613775" y="4251325"/>
          <p14:tracePt t="83769" x="8613775" y="4241800"/>
          <p14:tracePt t="83770" x="8613775" y="4214813"/>
          <p14:tracePt t="83778" x="8623300" y="4197350"/>
          <p14:tracePt t="83786" x="8623300" y="4152900"/>
          <p14:tracePt t="83794" x="8623300" y="4144963"/>
          <p14:tracePt t="83802" x="8648700" y="4127500"/>
          <p14:tracePt t="83810" x="8648700" y="4100513"/>
          <p14:tracePt t="83818" x="8658225" y="4092575"/>
          <p14:tracePt t="83827" x="8658225" y="4073525"/>
          <p14:tracePt t="83834" x="8658225" y="4038600"/>
          <p14:tracePt t="83842" x="8666163" y="4011613"/>
          <p14:tracePt t="83850" x="8666163" y="3994150"/>
          <p14:tracePt t="83859" x="8666163" y="3968750"/>
          <p14:tracePt t="83866" x="8666163" y="3959225"/>
          <p14:tracePt t="83875" x="8666163" y="3924300"/>
          <p14:tracePt t="83882" x="8666163" y="3914775"/>
          <p14:tracePt t="83891" x="8666163" y="3879850"/>
          <p14:tracePt t="83898" x="8666163" y="3870325"/>
          <p14:tracePt t="83906" x="8666163" y="3862388"/>
          <p14:tracePt t="83914" x="8666163" y="3827463"/>
          <p14:tracePt t="83923" x="8666163" y="3817938"/>
          <p14:tracePt t="83930" x="8666163" y="3808413"/>
          <p14:tracePt t="83938" x="8658225" y="3790950"/>
          <p14:tracePt t="83947" x="8648700" y="3790950"/>
          <p14:tracePt t="83954" x="8631238" y="3783013"/>
          <p14:tracePt t="83962" x="8623300" y="3765550"/>
          <p14:tracePt t="83970" x="8613775" y="3756025"/>
          <p14:tracePt t="83986" x="8596313" y="3756025"/>
          <p14:tracePt t="83995" x="8586788" y="3756025"/>
          <p14:tracePt t="84002" x="8561388" y="3756025"/>
          <p14:tracePt t="84010" x="8551863" y="3756025"/>
          <p14:tracePt t="84019" x="8534400" y="3756025"/>
          <p14:tracePt t="84026" x="8499475" y="3756025"/>
          <p14:tracePt t="84035" x="8472488" y="3756025"/>
          <p14:tracePt t="84042" x="8420100" y="3756025"/>
          <p14:tracePt t="84051" x="8375650" y="3756025"/>
          <p14:tracePt t="84059" x="8313738" y="3773488"/>
          <p14:tracePt t="84066" x="8296275" y="3790950"/>
          <p14:tracePt t="84075" x="8216900" y="3835400"/>
          <p14:tracePt t="84082" x="8199438" y="3862388"/>
          <p14:tracePt t="84091" x="8154988" y="3897313"/>
          <p14:tracePt t="84098" x="8128000" y="3906838"/>
          <p14:tracePt t="84107" x="8110538" y="3932238"/>
          <p14:tracePt t="84115" x="8066088" y="3976688"/>
          <p14:tracePt t="84123" x="8066088" y="3986213"/>
          <p14:tracePt t="84130" x="8039100" y="4030663"/>
          <p14:tracePt t="84139" x="8021638" y="4056063"/>
          <p14:tracePt t="84146" x="8004175" y="4083050"/>
          <p14:tracePt t="84154" x="7996238" y="4117975"/>
          <p14:tracePt t="84162" x="7986713" y="4144963"/>
          <p14:tracePt t="84171" x="7986713" y="4152900"/>
          <p14:tracePt t="84178" x="7986713" y="4162425"/>
          <p14:tracePt t="84186" x="7986713" y="4197350"/>
          <p14:tracePt t="84194" x="7986713" y="4206875"/>
          <p14:tracePt t="84202" x="7986713" y="4214813"/>
          <p14:tracePt t="84210" x="7986713" y="4233863"/>
          <p14:tracePt t="84218" x="7986713" y="4241800"/>
          <p14:tracePt t="84226" x="7986713" y="4251325"/>
          <p14:tracePt t="84235" x="7996238" y="4259263"/>
          <p14:tracePt t="84242" x="8039100" y="4259263"/>
          <p14:tracePt t="84251" x="8075613" y="4276725"/>
          <p14:tracePt t="84258" x="8128000" y="4303713"/>
          <p14:tracePt t="84267" x="8172450" y="4303713"/>
          <p14:tracePt t="84275" x="8234363" y="4303713"/>
          <p14:tracePt t="84283" x="8331200" y="4303713"/>
          <p14:tracePt t="84290" x="8402638" y="4303713"/>
          <p14:tracePt t="84299" x="8455025" y="4303713"/>
          <p14:tracePt t="84307" x="8507413" y="4303713"/>
          <p14:tracePt t="84315" x="8561388" y="4286250"/>
          <p14:tracePt t="84322" x="8578850" y="4276725"/>
          <p14:tracePt t="84330" x="8631238" y="4259263"/>
          <p14:tracePt t="84338" x="8658225" y="4233863"/>
          <p14:tracePt t="84346" x="8666163" y="4224338"/>
          <p14:tracePt t="84354" x="8693150" y="4189413"/>
          <p14:tracePt t="84362" x="8702675" y="4152900"/>
          <p14:tracePt t="84370" x="8720138" y="4117975"/>
          <p14:tracePt t="84378" x="8728075" y="4065588"/>
          <p14:tracePt t="84386" x="8728075" y="4038600"/>
          <p14:tracePt t="84394" x="8728075" y="3986213"/>
          <p14:tracePt t="84402" x="8728075" y="3941763"/>
          <p14:tracePt t="84410" x="8728075" y="3914775"/>
          <p14:tracePt t="84418" x="8728075" y="3879850"/>
          <p14:tracePt t="84427" x="8728075" y="3870325"/>
          <p14:tracePt t="84435" x="8728075" y="3835400"/>
          <p14:tracePt t="84442" x="8720138" y="3808413"/>
          <p14:tracePt t="84451" x="8693150" y="3800475"/>
          <p14:tracePt t="84459" x="8640763" y="3790950"/>
          <p14:tracePt t="84467" x="8605838" y="3765550"/>
          <p14:tracePt t="84475" x="8551863" y="3765550"/>
          <p14:tracePt t="84482" x="8482013" y="3765550"/>
          <p14:tracePt t="84491" x="8410575" y="3765550"/>
          <p14:tracePt t="84499" x="8358188" y="3765550"/>
          <p14:tracePt t="84507" x="8286750" y="3765550"/>
          <p14:tracePt t="84514" x="8251825" y="3765550"/>
          <p14:tracePt t="84523" x="8216900" y="3783013"/>
          <p14:tracePt t="84530" x="8189913" y="3790950"/>
          <p14:tracePt t="84538" x="8137525" y="3835400"/>
          <p14:tracePt t="84546" x="8110538" y="3852863"/>
          <p14:tracePt t="84555" x="8083550" y="3879850"/>
          <p14:tracePt t="84562" x="8031163" y="3941763"/>
          <p14:tracePt t="84570" x="8031163" y="3959225"/>
          <p14:tracePt t="84578" x="8004175" y="4021138"/>
          <p14:tracePt t="84586" x="8004175" y="4030663"/>
          <p14:tracePt t="84594" x="8004175" y="4056063"/>
          <p14:tracePt t="84602" x="8004175" y="4065588"/>
          <p14:tracePt t="84610" x="8004175" y="4092575"/>
          <p14:tracePt t="84618" x="8004175" y="4110038"/>
          <p14:tracePt t="84626" x="8004175" y="4135438"/>
          <p14:tracePt t="84634" x="8056563" y="4152900"/>
          <p14:tracePt t="84642" x="8128000" y="4152900"/>
          <p14:tracePt t="84651" x="8242300" y="4152900"/>
          <p14:tracePt t="84659" x="8340725" y="4152900"/>
          <p14:tracePt t="84666" x="8455025" y="4152900"/>
          <p14:tracePt t="84675" x="8569325" y="4152900"/>
          <p14:tracePt t="84683" x="8658225" y="4152900"/>
          <p14:tracePt t="84691" x="8710613" y="4152900"/>
          <p14:tracePt t="84698" x="8737600" y="4152900"/>
          <p14:tracePt t="84707" x="8772525" y="4135438"/>
          <p14:tracePt t="84714" x="8782050" y="4117975"/>
          <p14:tracePt t="84722" x="8789988" y="4110038"/>
          <p14:tracePt t="84730" x="8789988" y="4092575"/>
          <p14:tracePt t="84738" x="8789988" y="4056063"/>
          <p14:tracePt t="84747" x="8789988" y="4021138"/>
          <p14:tracePt t="84768" x="8789988" y="3959225"/>
          <p14:tracePt t="84770" x="8782050" y="3949700"/>
          <p14:tracePt t="84779" x="8755063" y="3924300"/>
          <p14:tracePt t="84786" x="8747125" y="3924300"/>
          <p14:tracePt t="84795" x="8728075" y="3924300"/>
          <p14:tracePt t="84802" x="8693150" y="3924300"/>
          <p14:tracePt t="84810" x="8666163" y="3924300"/>
          <p14:tracePt t="84818" x="8613775" y="3924300"/>
          <p14:tracePt t="84827" x="8596313" y="3924300"/>
          <p14:tracePt t="84834" x="8543925" y="3941763"/>
          <p14:tracePt t="84843" x="8516938" y="3986213"/>
          <p14:tracePt t="84851" x="8516938" y="4038600"/>
          <p14:tracePt t="84859" x="8516938" y="4073525"/>
          <p14:tracePt t="84867" x="8516938" y="4092575"/>
          <p14:tracePt t="84875" x="8516938" y="4144963"/>
          <p14:tracePt t="84883" x="8516938" y="4179888"/>
          <p14:tracePt t="84891" x="8534400" y="4233863"/>
          <p14:tracePt t="84898" x="8596313" y="4286250"/>
          <p14:tracePt t="84907" x="8613775" y="4303713"/>
          <p14:tracePt t="84915" x="8640763" y="4321175"/>
          <p14:tracePt t="84923" x="8675688" y="4330700"/>
          <p14:tracePt t="84962" x="8675688" y="4338638"/>
          <p14:tracePt t="84971" x="8675688" y="4365625"/>
          <p14:tracePt t="84979" x="8605838" y="4410075"/>
          <p14:tracePt t="84986" x="8507413" y="4427538"/>
          <p14:tracePt t="84994" x="8348663" y="4427538"/>
          <p14:tracePt t="85002" x="8180388" y="4427538"/>
          <p14:tracePt t="85011" x="8004175" y="4427538"/>
          <p14:tracePt t="85018" x="7818438" y="4427538"/>
          <p14:tracePt t="85026" x="7632700" y="4375150"/>
          <p14:tracePt t="85034" x="7421563" y="4357688"/>
          <p14:tracePt t="85042" x="7235825" y="4303713"/>
          <p14:tracePt t="85050" x="6961188" y="4214813"/>
          <p14:tracePt t="85058" x="6732588" y="4162425"/>
          <p14:tracePt t="85067" x="6423025" y="4073525"/>
          <p14:tracePt t="85075" x="6184900" y="3994150"/>
          <p14:tracePt t="85082" x="5892800" y="3906838"/>
          <p14:tracePt t="85090" x="5662613" y="3844925"/>
          <p14:tracePt t="85098" x="5476875" y="3790950"/>
          <p14:tracePt t="85107" x="5283200" y="3694113"/>
          <p14:tracePt t="85114" x="5203825" y="3659188"/>
          <p14:tracePt t="85122" x="5106988" y="3587750"/>
          <p14:tracePt t="85130" x="5018088" y="3543300"/>
          <p14:tracePt t="85139" x="4983163" y="3517900"/>
          <p14:tracePt t="85146" x="4948238" y="3481388"/>
          <p14:tracePt t="85154" x="4921250" y="3455988"/>
          <p14:tracePt t="85163" x="4876800" y="3411538"/>
          <p14:tracePt t="85170" x="4867275" y="3402013"/>
          <p14:tracePt t="85178" x="4832350" y="3367088"/>
          <p14:tracePt t="85186" x="4814888" y="3349625"/>
          <p14:tracePt t="85195" x="4787900" y="3322638"/>
          <p14:tracePt t="85202" x="4708525" y="3278188"/>
          <p14:tracePt t="85211" x="4673600" y="3252788"/>
          <p14:tracePt t="85218" x="4602163" y="3216275"/>
          <p14:tracePt t="85227" x="4522788" y="3173413"/>
          <p14:tracePt t="85234" x="4418013" y="3101975"/>
          <p14:tracePt t="85242" x="4338638" y="3074988"/>
          <p14:tracePt t="85250" x="4276725" y="3030538"/>
          <p14:tracePt t="85259" x="4195763" y="2978150"/>
          <p14:tracePt t="85267" x="4116388" y="2951163"/>
          <p14:tracePt t="85274" x="4019550" y="2881313"/>
          <p14:tracePt t="85282" x="3940175" y="2846388"/>
          <p14:tracePt t="85290" x="3816350" y="2792413"/>
          <p14:tracePt t="85298" x="3719513" y="2765425"/>
          <p14:tracePt t="85307" x="3595688" y="2730500"/>
          <p14:tracePt t="85314" x="3525838" y="2713038"/>
          <p14:tracePt t="85323" x="3419475" y="2678113"/>
          <p14:tracePt t="85331" x="3348038" y="2678113"/>
          <p14:tracePt t="85339" x="3295650" y="2678113"/>
          <p14:tracePt t="85346" x="3286125" y="2678113"/>
          <p14:tracePt t="85354" x="3268663" y="2678113"/>
          <p14:tracePt t="85378" x="3241675" y="2686050"/>
          <p14:tracePt t="85386" x="3233738" y="2705100"/>
          <p14:tracePt t="85394" x="3233738" y="2730500"/>
          <p14:tracePt t="85402" x="3233738" y="2774950"/>
          <p14:tracePt t="85410" x="3216275" y="2827338"/>
          <p14:tracePt t="85418" x="3216275" y="2908300"/>
          <p14:tracePt t="85426" x="3216275" y="2925763"/>
          <p14:tracePt t="85434" x="3216275" y="2978150"/>
          <p14:tracePt t="85442" x="3216275" y="3013075"/>
          <p14:tracePt t="85450" x="3216275" y="3040063"/>
          <p14:tracePt t="85467" x="3216275" y="3049588"/>
          <p14:tracePt t="85522" x="3216275" y="3022600"/>
          <p14:tracePt t="85530" x="3216275" y="2970213"/>
          <p14:tracePt t="85538" x="3216275" y="2951163"/>
          <p14:tracePt t="85547" x="3216275" y="2898775"/>
          <p14:tracePt t="85555" x="3216275" y="2846388"/>
          <p14:tracePt t="85562" x="3216275" y="2827338"/>
          <p14:tracePt t="85570" x="3216275" y="2801938"/>
          <p14:tracePt t="85579" x="3198813" y="2774950"/>
          <p14:tracePt t="85643" x="3171825" y="2792413"/>
          <p14:tracePt t="85651" x="3171825" y="2827338"/>
          <p14:tracePt t="85659" x="3171825" y="2898775"/>
          <p14:tracePt t="85667" x="3171825" y="2933700"/>
          <p14:tracePt t="85675" x="3154363" y="3022600"/>
          <p14:tracePt t="85682" x="3154363" y="3119438"/>
          <p14:tracePt t="85691" x="3154363" y="3190875"/>
          <p14:tracePt t="85699" x="3127375" y="3270250"/>
          <p14:tracePt t="85707" x="3109913" y="3340100"/>
          <p14:tracePt t="85715" x="3100388" y="3394075"/>
          <p14:tracePt t="85723" x="3082925" y="3446463"/>
          <p14:tracePt t="85731" x="3082925" y="3500438"/>
          <p14:tracePt t="85739" x="3057525" y="3543300"/>
          <p14:tracePt t="85750" x="3048000" y="3562350"/>
          <p14:tracePt t="85754" x="3048000" y="3570288"/>
          <p14:tracePt t="85762" x="3048000" y="3605213"/>
          <p14:tracePt t="85770" x="3030538" y="3641725"/>
          <p14:tracePt t="85779" x="3030538" y="3676650"/>
          <p14:tracePt t="85786" x="3030538" y="3729038"/>
          <p14:tracePt t="85794" x="3030538" y="3783013"/>
          <p14:tracePt t="85802" x="3030538" y="3870325"/>
          <p14:tracePt t="85811" x="3030538" y="3941763"/>
          <p14:tracePt t="85818" x="3030538" y="4038600"/>
          <p14:tracePt t="85826" x="3030538" y="4110038"/>
          <p14:tracePt t="85834" x="3030538" y="4197350"/>
          <p14:tracePt t="85843" x="3057525" y="4276725"/>
          <p14:tracePt t="85850" x="3100388" y="4357688"/>
          <p14:tracePt t="85858" x="3171825" y="4462463"/>
          <p14:tracePt t="85866" x="3241675" y="4541838"/>
          <p14:tracePt t="85874" x="3322638" y="4630738"/>
          <p14:tracePt t="85883" x="3409950" y="4692650"/>
          <p14:tracePt t="85891" x="3506788" y="4764088"/>
          <p14:tracePt t="85898" x="3657600" y="4816475"/>
          <p14:tracePt t="85907" x="3754438" y="4868863"/>
          <p14:tracePt t="85914" x="3851275" y="4905375"/>
          <p14:tracePt t="85922" x="3957638" y="4940300"/>
          <p14:tracePt t="85930" x="4011613" y="4949825"/>
          <p14:tracePt t="85939" x="4090988" y="5002213"/>
          <p14:tracePt t="85946" x="4125913" y="5010150"/>
          <p14:tracePt t="85955" x="4178300" y="5010150"/>
          <p14:tracePt t="85962" x="4214813" y="5019675"/>
          <p14:tracePt t="85970" x="4257675" y="5037138"/>
          <p14:tracePt t="85978" x="4346575" y="5064125"/>
          <p14:tracePt t="85986" x="4356100" y="5064125"/>
          <p14:tracePt t="85994" x="4398963" y="5081588"/>
          <p14:tracePt t="86002" x="4452938" y="5091113"/>
          <p14:tracePt t="86011" x="4460875" y="5099050"/>
          <p14:tracePt t="86018" x="4470400" y="5099050"/>
          <p14:tracePt t="86026" x="4522788" y="5126038"/>
          <p14:tracePt t="86034" x="4522788" y="5133975"/>
          <p14:tracePt t="86323" x="4664075" y="5116513"/>
          <p14:tracePt t="86330" x="4894263" y="5099050"/>
          <p14:tracePt t="86338" x="5080000" y="5081588"/>
          <p14:tracePt t="86347" x="5151438" y="5081588"/>
          <p14:tracePt t="86355" x="5168900" y="5081588"/>
          <p14:tracePt t="86362" x="5194300" y="5081588"/>
          <p14:tracePt t="86370" x="5230813" y="5081588"/>
          <p14:tracePt t="86379" x="5265738" y="5091113"/>
          <p14:tracePt t="86386" x="5318125" y="5108575"/>
          <p14:tracePt t="86394" x="5362575" y="5108575"/>
          <p14:tracePt t="86402" x="5407025" y="5108575"/>
          <p14:tracePt t="86410" x="5434013" y="5108575"/>
          <p14:tracePt t="86418" x="5441950" y="5108575"/>
          <p14:tracePt t="86426" x="5476875" y="5108575"/>
          <p14:tracePt t="86434" x="5513388" y="5099050"/>
          <p14:tracePt t="86442" x="5538788" y="5099050"/>
          <p14:tracePt t="86450" x="5557838" y="5091113"/>
          <p14:tracePt t="86458" x="5610225" y="5081588"/>
          <p14:tracePt t="86467" x="5645150" y="5081588"/>
          <p14:tracePt t="86475" x="5672138" y="5054600"/>
          <p14:tracePt t="86483" x="5707063" y="5037138"/>
          <p14:tracePt t="86490" x="5734050" y="5037138"/>
          <p14:tracePt t="86498" x="5768975" y="5037138"/>
          <p14:tracePt t="86506" x="5795963" y="5029200"/>
          <p14:tracePt t="86515" x="5830888" y="5019675"/>
          <p14:tracePt t="86523" x="5840413" y="5019675"/>
          <p14:tracePt t="86530" x="5875338" y="4984750"/>
          <p14:tracePt t="86538" x="5910263" y="4967288"/>
          <p14:tracePt t="86554" x="5919788" y="4957763"/>
          <p14:tracePt t="86562" x="5954713" y="4922838"/>
          <p14:tracePt t="86571" x="5964238" y="4913313"/>
          <p14:tracePt t="86579" x="5999163" y="4878388"/>
          <p14:tracePt t="86586" x="6016625" y="4868863"/>
          <p14:tracePt t="86594" x="6034088" y="4851400"/>
          <p14:tracePt t="86602" x="6086475" y="4826000"/>
          <p14:tracePt t="86611" x="6113463" y="4799013"/>
          <p14:tracePt t="86618" x="6148388" y="4772025"/>
          <p14:tracePt t="86626" x="6157913" y="4764088"/>
          <p14:tracePt t="86634" x="6192838" y="4727575"/>
          <p14:tracePt t="86642" x="6219825" y="4702175"/>
          <p14:tracePt t="86650" x="6246813" y="4675188"/>
          <p14:tracePt t="86658" x="6272213" y="4648200"/>
          <p14:tracePt t="86666" x="6281738" y="4613275"/>
          <p14:tracePt t="86675" x="6299200" y="4578350"/>
          <p14:tracePt t="86683" x="6326188" y="4524375"/>
          <p14:tracePt t="86690" x="6334125" y="4479925"/>
          <p14:tracePt t="86699" x="6351588" y="4427538"/>
          <p14:tracePt t="86706" x="6351588" y="4357688"/>
          <p14:tracePt t="86714" x="6361113" y="4303713"/>
          <p14:tracePt t="86722" x="6361113" y="4259263"/>
          <p14:tracePt t="86730" x="6361113" y="4233863"/>
          <p14:tracePt t="86739" x="6361113" y="4197350"/>
          <p14:tracePt t="86750" x="6361113" y="4171950"/>
          <p14:tracePt t="86754" x="6361113" y="4135438"/>
          <p14:tracePt t="86762" x="6361113" y="4117975"/>
          <p14:tracePt t="86771" x="6316663" y="4092575"/>
          <p14:tracePt t="86778" x="6281738" y="4065588"/>
          <p14:tracePt t="86786" x="6210300" y="4048125"/>
          <p14:tracePt t="86794" x="6113463" y="4030663"/>
          <p14:tracePt t="86803" x="6061075" y="4021138"/>
          <p14:tracePt t="86810" x="6024563" y="4021138"/>
          <p14:tracePt t="86818" x="5989638" y="4021138"/>
          <p14:tracePt t="86826" x="5964238" y="4021138"/>
          <p14:tracePt t="86850" x="5945188" y="4021138"/>
          <p14:tracePt t="86866" x="5937250" y="4021138"/>
          <p14:tracePt t="86874" x="5927725" y="4021138"/>
          <p14:tracePt t="86882" x="5910263" y="4021138"/>
          <p14:tracePt t="86890" x="5892800" y="4021138"/>
          <p14:tracePt t="86898" x="5865813" y="4048125"/>
          <p14:tracePt t="86906" x="5865813" y="4073525"/>
          <p14:tracePt t="86914" x="5857875" y="4110038"/>
          <p14:tracePt t="86923" x="5857875" y="4127500"/>
          <p14:tracePt t="86930" x="5857875" y="4171950"/>
          <p14:tracePt t="86938" x="5857875" y="4179888"/>
          <p14:tracePt t="86946" x="5857875" y="4189413"/>
          <p14:tracePt t="86955" x="5857875" y="4233863"/>
          <p14:tracePt t="86963" x="5883275" y="4233863"/>
          <p14:tracePt t="86971" x="5919788" y="4241800"/>
          <p14:tracePt t="86978" x="5954713" y="4241800"/>
          <p14:tracePt t="86987" x="6007100" y="4259263"/>
          <p14:tracePt t="86994" x="6078538" y="4259263"/>
          <p14:tracePt t="87002" x="6130925" y="4259263"/>
          <p14:tracePt t="87010" x="6184900" y="4259263"/>
          <p14:tracePt t="87018" x="6219825" y="4259263"/>
          <p14:tracePt t="87026" x="6254750" y="4259263"/>
          <p14:tracePt t="87034" x="6308725" y="4259263"/>
          <p14:tracePt t="87042" x="6326188" y="4259263"/>
          <p14:tracePt t="87050" x="6361113" y="4259263"/>
          <p14:tracePt t="87059" x="6388100" y="4259263"/>
          <p14:tracePt t="87066" x="6396038" y="4259263"/>
          <p14:tracePt t="87074" x="6430963" y="4259263"/>
          <p14:tracePt t="87234" x="6430963" y="4268788"/>
          <p14:tracePt t="87243" x="6430963" y="4276725"/>
          <p14:tracePt t="87250" x="6430963" y="4286250"/>
          <p14:tracePt t="87258" x="6430963" y="4321175"/>
          <p14:tracePt t="87266" x="6430963" y="4348163"/>
          <p14:tracePt t="87274" x="6430963" y="4357688"/>
          <p14:tracePt t="87290" x="6430963" y="4375150"/>
          <p14:tracePt t="87299" x="6430963" y="4400550"/>
          <p14:tracePt t="87306" x="6440488" y="4410075"/>
          <p14:tracePt t="87316" x="6440488" y="4427538"/>
          <p14:tracePt t="87331" x="6450013" y="4437063"/>
          <p14:tracePt t="87411" x="6450013" y="4445000"/>
          <p14:tracePt t="87418" x="6440488" y="4445000"/>
          <p14:tracePt t="87426" x="6361113" y="4419600"/>
          <p14:tracePt t="87434" x="6254750" y="4348163"/>
          <p14:tracePt t="87442" x="6210300" y="4286250"/>
          <p14:tracePt t="87450" x="6202363" y="4251325"/>
          <p14:tracePt t="87458" x="6184900" y="4251325"/>
          <p14:tracePt t="87674" x="6184900" y="4313238"/>
          <p14:tracePt t="87682" x="6184900" y="4348163"/>
          <p14:tracePt t="87690" x="6210300" y="4400550"/>
          <p14:tracePt t="87698" x="6210300" y="4454525"/>
          <p14:tracePt t="87706" x="6219825" y="4506913"/>
          <p14:tracePt t="87715" x="6246813" y="4560888"/>
          <p14:tracePt t="87722" x="6272213" y="4622800"/>
          <p14:tracePt t="87731" x="6289675" y="4692650"/>
          <p14:tracePt t="87738" x="6289675" y="4702175"/>
          <p14:tracePt t="87746" x="6299200" y="4737100"/>
          <p14:tracePt t="87754" x="6299200" y="4764088"/>
          <p14:tracePt t="87766" x="6299200" y="4799013"/>
          <p14:tracePt t="87771" x="6316663" y="4826000"/>
          <p14:tracePt t="87779" x="6343650" y="4878388"/>
          <p14:tracePt t="87786" x="6343650" y="4887913"/>
          <p14:tracePt t="87794" x="6351588" y="4905375"/>
          <p14:tracePt t="87803" x="6351588" y="4913313"/>
          <p14:tracePt t="87810" x="6361113" y="4930775"/>
          <p14:tracePt t="87818" x="6370638" y="4940300"/>
          <p14:tracePt t="87827" x="6370638" y="4957763"/>
          <p14:tracePt t="87834" x="6396038" y="4984750"/>
          <p14:tracePt t="87859" x="6405563" y="4992688"/>
          <p14:tracePt t="87866" x="6413500" y="5002213"/>
          <p14:tracePt t="87898" x="6423025" y="5010150"/>
          <p14:tracePt t="87906" x="6440488" y="5019675"/>
          <p14:tracePt t="87923" x="6450013" y="5029200"/>
          <p14:tracePt t="87938" x="6457950" y="5029200"/>
          <p14:tracePt t="87955" x="6467475" y="5037138"/>
          <p14:tracePt t="87970" x="6484938" y="5037138"/>
          <p14:tracePt t="87978" x="6492875" y="5037138"/>
          <p14:tracePt t="87987" x="6502400" y="5037138"/>
          <p14:tracePt t="88011" x="6519863" y="5037138"/>
          <p14:tracePt t="88043" x="6546850" y="5037138"/>
          <p14:tracePt t="88050" x="6554788" y="5037138"/>
          <p14:tracePt t="88058" x="6573838" y="5037138"/>
          <p14:tracePt t="88066" x="6591300" y="5037138"/>
          <p14:tracePt t="88075" x="6608763" y="5037138"/>
          <p14:tracePt t="88081" x="6616700" y="5037138"/>
          <p14:tracePt t="88098" x="6643688" y="5029200"/>
          <p14:tracePt t="88107" x="6653213" y="5019675"/>
          <p14:tracePt t="88115" x="6661150" y="5010150"/>
          <p14:tracePt t="88123" x="6670675" y="5002213"/>
          <p14:tracePt t="88130" x="6670675" y="4992688"/>
          <p14:tracePt t="88139" x="6670675" y="4975225"/>
          <p14:tracePt t="88162" x="6678613" y="4967288"/>
          <p14:tracePt t="88171" x="6678613" y="4957763"/>
          <p14:tracePt t="88187" x="6678613" y="4940300"/>
          <p14:tracePt t="88194" x="6678613" y="4930775"/>
          <p14:tracePt t="88314" x="6696075" y="4922838"/>
          <p14:tracePt t="88363" x="6715125" y="4905375"/>
          <p14:tracePt t="88371" x="6723063" y="4895850"/>
          <p14:tracePt t="88379" x="6757988" y="4860925"/>
          <p14:tracePt t="88386" x="6767513" y="4851400"/>
          <p14:tracePt t="88395" x="6794500" y="4843463"/>
          <p14:tracePt t="88403" x="6802438" y="4816475"/>
          <p14:tracePt t="88410" x="6829425" y="4781550"/>
          <p14:tracePt t="88418" x="6829425" y="4754563"/>
          <p14:tracePt t="88427" x="6837363" y="4737100"/>
          <p14:tracePt t="88434" x="6837363" y="4710113"/>
          <p14:tracePt t="88442" x="6837363" y="4675188"/>
          <p14:tracePt t="88450" x="6837363" y="4657725"/>
          <p14:tracePt t="88482" x="6837363" y="4648200"/>
          <p14:tracePt t="88490" x="6829425" y="4648200"/>
          <p14:tracePt t="88498" x="6811963" y="4648200"/>
          <p14:tracePt t="88507" x="6757988" y="4648200"/>
          <p14:tracePt t="88514" x="6705600" y="4648200"/>
          <p14:tracePt t="88522" x="6678613" y="4648200"/>
          <p14:tracePt t="88531" x="6616700" y="4648200"/>
          <p14:tracePt t="88539" x="6564313" y="4648200"/>
          <p14:tracePt t="88546" x="6492875" y="4665663"/>
          <p14:tracePt t="88555" x="6475413" y="4675188"/>
          <p14:tracePt t="88563" x="6430963" y="4702175"/>
          <p14:tracePt t="88570" x="6405563" y="4719638"/>
          <p14:tracePt t="88587" x="6396038" y="4764088"/>
          <p14:tracePt t="88595" x="6370638" y="4789488"/>
          <p14:tracePt t="88602" x="6370638" y="4806950"/>
          <p14:tracePt t="88610" x="6370638" y="4816475"/>
          <p14:tracePt t="88618" x="6370638" y="4833938"/>
          <p14:tracePt t="88627" x="6370638" y="4878388"/>
          <p14:tracePt t="88634" x="6370638" y="4887913"/>
          <p14:tracePt t="88642" x="6388100" y="4905375"/>
          <p14:tracePt t="88650" x="6396038" y="4930775"/>
          <p14:tracePt t="88659" x="6430963" y="4940300"/>
          <p14:tracePt t="88666" x="6484938" y="4940300"/>
          <p14:tracePt t="88674" x="6519863" y="4957763"/>
          <p14:tracePt t="88682" x="6573838" y="4957763"/>
          <p14:tracePt t="88691" x="6626225" y="4957763"/>
          <p14:tracePt t="88698" x="6696075" y="4957763"/>
          <p14:tracePt t="88706" x="6750050" y="4957763"/>
          <p14:tracePt t="88714" x="6767513" y="4957763"/>
          <p14:tracePt t="88723" x="6802438" y="4957763"/>
          <p14:tracePt t="88731" x="6829425" y="4940300"/>
          <p14:tracePt t="88738" x="6837363" y="4930775"/>
          <p14:tracePt t="88748" x="6891338" y="4905375"/>
          <p14:tracePt t="88754" x="6891338" y="4895850"/>
          <p14:tracePt t="88763" x="6899275" y="4878388"/>
          <p14:tracePt t="88770" x="6899275" y="4833938"/>
          <p14:tracePt t="88779" x="6899275" y="4799013"/>
          <p14:tracePt t="88787" x="6899275" y="4745038"/>
          <p14:tracePt t="88794" x="6899275" y="4702175"/>
          <p14:tracePt t="88802" x="6899275" y="4648200"/>
          <p14:tracePt t="88810" x="6899275" y="4622800"/>
          <p14:tracePt t="88818" x="6881813" y="4603750"/>
          <p14:tracePt t="88827" x="6873875" y="4586288"/>
          <p14:tracePt t="88834" x="6846888" y="4568825"/>
          <p14:tracePt t="88843" x="6837363" y="4568825"/>
          <p14:tracePt t="88850" x="6819900" y="4568825"/>
          <p14:tracePt t="88859" x="6811963" y="4568825"/>
          <p14:tracePt t="88866" x="6784975" y="4568825"/>
          <p14:tracePt t="88875" x="6767513" y="4568825"/>
          <p14:tracePt t="88882" x="6757988" y="4568825"/>
          <p14:tracePt t="88898" x="6732588" y="4568825"/>
          <p14:tracePt t="88907" x="6696075" y="4586288"/>
          <p14:tracePt t="88915" x="6688138" y="4595813"/>
          <p14:tracePt t="88922" x="6661150" y="4613275"/>
          <p14:tracePt t="88931" x="6653213" y="4640263"/>
          <p14:tracePt t="88939" x="6653213" y="4648200"/>
          <p14:tracePt t="88946" x="6643688" y="4675188"/>
          <p14:tracePt t="88955" x="6643688" y="4684713"/>
          <p14:tracePt t="88962" x="6643688" y="4692650"/>
          <p14:tracePt t="88970" x="6643688" y="4702175"/>
          <p14:tracePt t="88978" x="6653213" y="4719638"/>
          <p14:tracePt t="88987" x="6670675" y="4737100"/>
          <p14:tracePt t="88994" x="6696075" y="4737100"/>
          <p14:tracePt t="89002" x="6732588" y="4737100"/>
          <p14:tracePt t="89011" x="6777038" y="4737100"/>
          <p14:tracePt t="89018" x="6819900" y="4737100"/>
          <p14:tracePt t="89026" x="6846888" y="4737100"/>
          <p14:tracePt t="89034" x="6856413" y="4737100"/>
          <p14:tracePt t="89043" x="6873875" y="4737100"/>
          <p14:tracePt t="89075" x="6891338" y="4727575"/>
          <p14:tracePt t="89090" x="6891338" y="4719638"/>
          <p14:tracePt t="89107" x="6873875" y="4692650"/>
          <p14:tracePt t="89114" x="6837363" y="4692650"/>
          <p14:tracePt t="89122" x="6767513" y="4692650"/>
          <p14:tracePt t="89131" x="6750050" y="4692650"/>
          <p14:tracePt t="89138" x="6678613" y="4692650"/>
          <p14:tracePt t="89147" x="6643688" y="4692650"/>
          <p14:tracePt t="89154" x="6573838" y="4692650"/>
          <p14:tracePt t="89162" x="6554788" y="4702175"/>
          <p14:tracePt t="89171" x="6546850" y="4710113"/>
          <p14:tracePt t="89178" x="6511925" y="4745038"/>
          <p14:tracePt t="89194" x="6511925" y="4754563"/>
          <p14:tracePt t="89203" x="6511925" y="4781550"/>
          <p14:tracePt t="89218" x="6511925" y="4789488"/>
          <p14:tracePt t="89226" x="6529388" y="4806950"/>
          <p14:tracePt t="89242" x="6564313" y="4806950"/>
          <p14:tracePt t="89250" x="6616700" y="4806950"/>
          <p14:tracePt t="89258" x="6626225" y="4806950"/>
          <p14:tracePt t="89266" x="6634163" y="4806950"/>
          <p14:tracePt t="89274" x="6643688" y="4806950"/>
          <p14:tracePt t="89298" x="6670675" y="4806950"/>
          <p14:tracePt t="89314" x="6678613" y="4806950"/>
          <p14:tracePt t="89323" x="6678613" y="4799013"/>
          <p14:tracePt t="89339" x="6678613" y="4789488"/>
          <p14:tracePt t="89355" x="6678613" y="4781550"/>
          <p14:tracePt t="89364" x="6661150" y="4772025"/>
          <p14:tracePt t="89387" x="6643688" y="4772025"/>
          <p14:tracePt t="89547" x="6634163" y="4772025"/>
          <p14:tracePt t="89555" x="6573838" y="4772025"/>
          <p14:tracePt t="89563" x="6457950" y="4772025"/>
          <p14:tracePt t="89570" x="6316663" y="4772025"/>
          <p14:tracePt t="89579" x="6140450" y="4772025"/>
          <p14:tracePt t="89587" x="5954713" y="4772025"/>
          <p14:tracePt t="89594" x="5813425" y="4772025"/>
          <p14:tracePt t="89603" x="5672138" y="4781550"/>
          <p14:tracePt t="89611" x="5583238" y="4781550"/>
          <p14:tracePt t="89619" x="5521325" y="4806950"/>
          <p14:tracePt t="89634" x="5513388" y="4806950"/>
          <p14:tracePt t="89850" x="5530850" y="4806950"/>
          <p14:tracePt t="89858" x="5538788" y="4806950"/>
          <p14:tracePt t="89866" x="5583238" y="4806950"/>
          <p14:tracePt t="89874" x="5610225" y="4789488"/>
          <p14:tracePt t="89882" x="5645150" y="4789488"/>
          <p14:tracePt t="89890" x="5716588" y="4781550"/>
          <p14:tracePt t="89898" x="5768975" y="4754563"/>
          <p14:tracePt t="89907" x="5803900" y="4754563"/>
          <p14:tracePt t="89914" x="5875338" y="4754563"/>
          <p14:tracePt t="89922" x="5927725" y="4754563"/>
          <p14:tracePt t="89931" x="5999163" y="4754563"/>
          <p14:tracePt t="89939" x="6069013" y="4754563"/>
          <p14:tracePt t="89946" x="6122988" y="4754563"/>
          <p14:tracePt t="89954" x="6175375" y="4754563"/>
          <p14:tracePt t="89963" x="6210300" y="4754563"/>
          <p14:tracePt t="89971" x="6227763" y="4754563"/>
          <p14:tracePt t="89979" x="6237288" y="4754563"/>
          <p14:tracePt t="89986" x="6246813" y="4754563"/>
          <p14:tracePt t="90242" x="6264275" y="4754563"/>
          <p14:tracePt t="90258" x="6264275" y="4764088"/>
          <p14:tracePt t="90274" x="6281738" y="4799013"/>
          <p14:tracePt t="90282" x="6308725" y="4806950"/>
          <p14:tracePt t="90371" x="6316663" y="4806950"/>
          <p14:tracePt t="90387" x="6299200" y="4781550"/>
          <p14:tracePt t="90394" x="6289675" y="4772025"/>
          <p14:tracePt t="90402" x="6272213" y="4754563"/>
          <p14:tracePt t="90411" x="6264275" y="4745038"/>
          <p14:tracePt t="90427" x="6237288" y="4745038"/>
          <p14:tracePt t="90434" x="6227763" y="4745038"/>
          <p14:tracePt t="90442" x="6184900" y="4745038"/>
          <p14:tracePt t="90451" x="6130925" y="4745038"/>
          <p14:tracePt t="90459" x="6078538" y="4745038"/>
          <p14:tracePt t="90466" x="6043613" y="4745038"/>
          <p14:tracePt t="90475" x="6007100" y="4764088"/>
          <p14:tracePt t="90483" x="5999163" y="4772025"/>
          <p14:tracePt t="90490" x="5989638" y="4781550"/>
          <p14:tracePt t="90498" x="5981700" y="4789488"/>
          <p14:tracePt t="90507" x="5954713" y="4806950"/>
          <p14:tracePt t="90522" x="5954713" y="4816475"/>
          <p14:tracePt t="90530" x="5954713" y="4843463"/>
          <p14:tracePt t="90539" x="5981700" y="4868863"/>
          <p14:tracePt t="90546" x="6007100" y="4878388"/>
          <p14:tracePt t="90554" x="6016625" y="4887913"/>
          <p14:tracePt t="90563" x="6061075" y="4895850"/>
          <p14:tracePt t="90570" x="6069013" y="4913313"/>
          <p14:tracePt t="90580" x="6113463" y="4922838"/>
          <p14:tracePt t="90586" x="6167438" y="4922838"/>
          <p14:tracePt t="90594" x="6202363" y="4922838"/>
          <p14:tracePt t="90602" x="6227763" y="4930775"/>
          <p14:tracePt t="90611" x="6299200" y="4930775"/>
          <p14:tracePt t="90618" x="6316663" y="4930775"/>
          <p14:tracePt t="90626" x="6351588" y="4930775"/>
          <p14:tracePt t="90634" x="6370638" y="4930775"/>
          <p14:tracePt t="90642" x="6388100" y="4930775"/>
          <p14:tracePt t="90675" x="6396038" y="4930775"/>
          <p14:tracePt t="90682" x="6396038" y="4913313"/>
          <p14:tracePt t="90690" x="6396038" y="4905375"/>
          <p14:tracePt t="90698" x="6396038" y="4878388"/>
          <p14:tracePt t="90707" x="6396038" y="4868863"/>
          <p14:tracePt t="90795" x="6413500" y="4868863"/>
          <p14:tracePt t="90802" x="6423025" y="4868863"/>
          <p14:tracePt t="90818" x="6440488" y="4878388"/>
          <p14:tracePt t="90826" x="6484938" y="4895850"/>
          <p14:tracePt t="90834" x="6492875" y="4895850"/>
          <p14:tracePt t="90843" x="6511925" y="4913313"/>
          <p14:tracePt t="90850" x="6537325" y="4913313"/>
          <p14:tracePt t="90859" x="6546850" y="4913313"/>
          <p14:tracePt t="90874" x="6564313" y="4913313"/>
          <p14:tracePt t="90923" x="6581775" y="4913313"/>
          <p14:tracePt t="90930" x="6581775" y="4868863"/>
          <p14:tracePt t="90939" x="6554788" y="4816475"/>
          <p14:tracePt t="90946" x="6546850" y="4737100"/>
          <p14:tracePt t="90955" x="6546850" y="4727575"/>
          <p14:tracePt t="91202" x="6608763" y="4727575"/>
          <p14:tracePt t="91211" x="6643688" y="4719638"/>
          <p14:tracePt t="91219" x="6715125" y="4719638"/>
          <p14:tracePt t="91226" x="6750050" y="4719638"/>
          <p14:tracePt t="91234" x="6767513" y="4719638"/>
          <p14:tracePt t="91242" x="6784975" y="4719638"/>
          <p14:tracePt t="91251" x="6794500" y="4719638"/>
          <p14:tracePt t="91274" x="6802438" y="4719638"/>
          <p14:tracePt t="91290" x="6819900" y="4710113"/>
          <p14:tracePt t="91330" x="6837363" y="4675188"/>
          <p14:tracePt t="91354" x="6837363" y="4657725"/>
          <p14:tracePt t="91371" x="6837363" y="4630738"/>
          <p14:tracePt t="91387" x="6837363" y="4622800"/>
          <p14:tracePt t="91403" x="6837363" y="4603750"/>
          <p14:tracePt t="91411" x="6837363" y="4595813"/>
          <p14:tracePt t="91419" x="6819900" y="4595813"/>
          <p14:tracePt t="91426" x="6811963" y="4586288"/>
          <p14:tracePt t="91443" x="6802438" y="4586288"/>
          <p14:tracePt t="91475" x="6784975" y="4586288"/>
          <p14:tracePt t="91483" x="6777038" y="4586288"/>
          <p14:tracePt t="91498" x="6740525" y="4622800"/>
          <p14:tracePt t="91506" x="6732588" y="4630738"/>
          <p14:tracePt t="91514" x="6723063" y="4640263"/>
          <p14:tracePt t="91522" x="6705600" y="4665663"/>
          <p14:tracePt t="91530" x="6705600" y="4675188"/>
          <p14:tracePt t="91538" x="6705600" y="4684713"/>
          <p14:tracePt t="91546" x="6705600" y="4702175"/>
          <p14:tracePt t="91554" x="6705600" y="4719638"/>
          <p14:tracePt t="91571" x="6705600" y="4727575"/>
          <p14:tracePt t="91603" x="6705600" y="4737100"/>
          <p14:tracePt t="91714" x="6705600" y="4727575"/>
          <p14:tracePt t="91723" x="6705600" y="4710113"/>
          <p14:tracePt t="91731" x="6705600" y="4702175"/>
          <p14:tracePt t="91738" x="6696075" y="4684713"/>
          <p14:tracePt t="91746" x="6696075" y="4675188"/>
          <p14:tracePt t="91755" x="6688138" y="4665663"/>
          <p14:tracePt t="91764" x="6678613" y="4657725"/>
          <p14:tracePt t="91779" x="6661150" y="4657725"/>
          <p14:tracePt t="91786" x="6643688" y="4657725"/>
          <p14:tracePt t="91795" x="6626225" y="4657725"/>
          <p14:tracePt t="91802" x="6616700" y="4657725"/>
          <p14:tracePt t="91810" x="6608763" y="4657725"/>
          <p14:tracePt t="91819" x="6599238" y="4657725"/>
          <p14:tracePt t="91827" x="6564313" y="4657725"/>
          <p14:tracePt t="91835" x="6554788" y="4657725"/>
          <p14:tracePt t="91842" x="6546850" y="4657725"/>
          <p14:tracePt t="91851" x="6519863" y="4657725"/>
          <p14:tracePt t="91859" x="6511925" y="4657725"/>
          <p14:tracePt t="91867" x="6502400" y="4657725"/>
          <p14:tracePt t="91874" x="6502400" y="4665663"/>
          <p14:tracePt t="91883" x="6502400" y="4675188"/>
          <p14:tracePt t="91890" x="6502400" y="4684713"/>
          <p14:tracePt t="91898" x="6502400" y="4702175"/>
          <p14:tracePt t="91906" x="6511925" y="4727575"/>
          <p14:tracePt t="91914" x="6519863" y="4737100"/>
          <p14:tracePt t="91922" x="6537325" y="4737100"/>
          <p14:tracePt t="91930" x="6564313" y="4754563"/>
          <p14:tracePt t="91938" x="6616700" y="4754563"/>
          <p14:tracePt t="91946" x="6653213" y="4754563"/>
          <p14:tracePt t="91955" x="6705600" y="4781550"/>
          <p14:tracePt t="91962" x="6757988" y="4781550"/>
          <p14:tracePt t="91970" x="6777038" y="4781550"/>
          <p14:tracePt t="91979" x="6846888" y="4781550"/>
          <p14:tracePt t="91987" x="6873875" y="4781550"/>
          <p14:tracePt t="91994" x="6881813" y="4781550"/>
          <p14:tracePt t="92011" x="6891338" y="4781550"/>
          <p14:tracePt t="92019" x="6899275" y="4764088"/>
          <p14:tracePt t="92034" x="6881813" y="4719638"/>
          <p14:tracePt t="92042" x="6873875" y="4710113"/>
          <p14:tracePt t="92051" x="6856413" y="4702175"/>
          <p14:tracePt t="92058" x="6794500" y="4675188"/>
          <p14:tracePt t="92067" x="6757988" y="4657725"/>
          <p14:tracePt t="92074" x="6740525" y="4657725"/>
          <p14:tracePt t="92083" x="6688138" y="4657725"/>
          <p14:tracePt t="92091" x="6634163" y="4657725"/>
          <p14:tracePt t="92098" x="6608763" y="4657725"/>
          <p14:tracePt t="92106" x="6564313" y="4657725"/>
          <p14:tracePt t="92115" x="6519863" y="4665663"/>
          <p14:tracePt t="92123" x="6502400" y="4684713"/>
          <p14:tracePt t="92139" x="6502400" y="4710113"/>
          <p14:tracePt t="92146" x="6502400" y="4719638"/>
          <p14:tracePt t="92154" x="6502400" y="4737100"/>
          <p14:tracePt t="92162" x="6502400" y="4764088"/>
          <p14:tracePt t="92171" x="6502400" y="4772025"/>
          <p14:tracePt t="92178" x="6502400" y="4789488"/>
          <p14:tracePt t="92186" x="6519863" y="4789488"/>
          <p14:tracePt t="92194" x="6573838" y="4806950"/>
          <p14:tracePt t="92203" x="6626225" y="4806950"/>
          <p14:tracePt t="92212" x="6678613" y="4806950"/>
          <p14:tracePt t="92219" x="6715125" y="4806950"/>
          <p14:tracePt t="92226" x="6767513" y="4806950"/>
          <p14:tracePt t="92235" x="6819900" y="4806950"/>
          <p14:tracePt t="92242" x="6829425" y="4806950"/>
          <p14:tracePt t="92251" x="6837363" y="4806950"/>
          <p14:tracePt t="92258" x="6846888" y="4799013"/>
          <p14:tracePt t="92267" x="6846888" y="4781550"/>
          <p14:tracePt t="92274" x="6846888" y="4772025"/>
          <p14:tracePt t="92282" x="6819900" y="4737100"/>
          <p14:tracePt t="92290" x="6784975" y="4719638"/>
          <p14:tracePt t="92298" x="6678613" y="4702175"/>
          <p14:tracePt t="92306" x="6599238" y="4684713"/>
          <p14:tracePt t="92314" x="6546850" y="4657725"/>
          <p14:tracePt t="92322" x="6511925" y="4657725"/>
          <p14:tracePt t="92330" x="6440488" y="4657725"/>
          <p14:tracePt t="92339" x="6388100" y="4657725"/>
          <p14:tracePt t="92346" x="6351588" y="4657725"/>
          <p14:tracePt t="92354" x="6308725" y="4657725"/>
          <p14:tracePt t="92362" x="6299200" y="4665663"/>
          <p14:tracePt t="92371" x="6281738" y="4692650"/>
          <p14:tracePt t="92378" x="6281738" y="4702175"/>
          <p14:tracePt t="92386" x="6281738" y="4710113"/>
          <p14:tracePt t="92395" x="6281738" y="4719638"/>
          <p14:tracePt t="92402" x="6289675" y="4754563"/>
          <p14:tracePt t="92411" x="6316663" y="4764088"/>
          <p14:tracePt t="92418" x="6343650" y="4781550"/>
          <p14:tracePt t="92426" x="6378575" y="4789488"/>
          <p14:tracePt t="92435" x="6413500" y="4816475"/>
          <p14:tracePt t="92442" x="6440488" y="4816475"/>
          <p14:tracePt t="92450" x="6457950" y="4816475"/>
          <p14:tracePt t="92459" x="6484938" y="4816475"/>
          <p14:tracePt t="92467" x="6502400" y="4816475"/>
          <p14:tracePt t="92491" x="6519863" y="4816475"/>
          <p14:tracePt t="92506" x="6529388" y="4816475"/>
          <p14:tracePt t="92523" x="6529388" y="4781550"/>
          <p14:tracePt t="92530" x="6492875" y="4727575"/>
          <p14:tracePt t="92539" x="6440488" y="4603750"/>
          <p14:tracePt t="92546" x="6430963" y="4603750"/>
          <p14:tracePt t="92802" x="6450013" y="4603750"/>
          <p14:tracePt t="92810" x="6519863" y="4603750"/>
          <p14:tracePt t="92818" x="6616700" y="4603750"/>
          <p14:tracePt t="92827" x="6653213" y="4603750"/>
          <p14:tracePt t="92834" x="6705600" y="4603750"/>
          <p14:tracePt t="92842" x="6757988" y="4603750"/>
          <p14:tracePt t="92883" x="6767513" y="4603750"/>
          <p14:tracePt t="92898" x="6777038" y="4603750"/>
          <p14:tracePt t="92922" x="6794500" y="4603750"/>
          <p14:tracePt t="92930" x="6802438" y="4603750"/>
          <p14:tracePt t="92946" x="6811963" y="4603750"/>
          <p14:tracePt t="92954" x="6829425" y="4603750"/>
          <p14:tracePt t="92971" x="6846888" y="4603750"/>
          <p14:tracePt t="93003" x="6856413" y="4603750"/>
          <p14:tracePt t="93139" x="6864350" y="4613275"/>
          <p14:tracePt t="93154" x="6856413" y="4648200"/>
          <p14:tracePt t="93162" x="6784975" y="4665663"/>
          <p14:tracePt t="93171" x="6705600" y="4675188"/>
          <p14:tracePt t="93178" x="6653213" y="4692650"/>
          <p14:tracePt t="93186" x="6599238" y="4719638"/>
          <p14:tracePt t="93194" x="6573838" y="4727575"/>
          <p14:tracePt t="93203" x="6537325" y="4745038"/>
          <p14:tracePt t="93211" x="6529388" y="4754563"/>
          <p14:tracePt t="93228" x="6511925" y="4764088"/>
          <p14:tracePt t="93235" x="6511925" y="4772025"/>
          <p14:tracePt t="93251" x="6519863" y="4799013"/>
          <p14:tracePt t="93258" x="6537325" y="4806950"/>
          <p14:tracePt t="93267" x="6581775" y="4806950"/>
          <p14:tracePt t="93274" x="6643688" y="4806950"/>
          <p14:tracePt t="93283" x="6715125" y="4806950"/>
          <p14:tracePt t="93290" x="6829425" y="4806950"/>
          <p14:tracePt t="93299" x="6953250" y="4806950"/>
          <p14:tracePt t="93306" x="7040563" y="4806950"/>
          <p14:tracePt t="93314" x="7112000" y="4806950"/>
          <p14:tracePt t="93322" x="7164388" y="4806950"/>
          <p14:tracePt t="93331" x="7173913" y="4806950"/>
          <p14:tracePt t="93346" x="7183438" y="4806950"/>
          <p14:tracePt t="93354" x="7183438" y="4781550"/>
          <p14:tracePt t="93362" x="7173913" y="4772025"/>
          <p14:tracePt t="93371" x="7112000" y="4764088"/>
          <p14:tracePt t="93378" x="7032625" y="4745038"/>
          <p14:tracePt t="93386" x="6961188" y="4719638"/>
          <p14:tracePt t="93394" x="6891338" y="4719638"/>
          <p14:tracePt t="93403" x="6794500" y="4719638"/>
          <p14:tracePt t="93411" x="6740525" y="4719638"/>
          <p14:tracePt t="93418" x="6670675" y="4719638"/>
          <p14:tracePt t="93427" x="6634163" y="4737100"/>
          <p14:tracePt t="93435" x="6591300" y="4764088"/>
          <p14:tracePt t="93443" x="6591300" y="4772025"/>
          <p14:tracePt t="93450" x="6591300" y="4789488"/>
          <p14:tracePt t="93462" x="6591300" y="4806950"/>
          <p14:tracePt t="93466" x="6591300" y="4833938"/>
          <p14:tracePt t="93474" x="6608763" y="4843463"/>
          <p14:tracePt t="93483" x="6688138" y="4887913"/>
          <p14:tracePt t="93490" x="6705600" y="4887913"/>
          <p14:tracePt t="93499" x="6757988" y="4905375"/>
          <p14:tracePt t="93506" x="6829425" y="4905375"/>
          <p14:tracePt t="93515" x="6881813" y="4905375"/>
          <p14:tracePt t="93522" x="6953250" y="4905375"/>
          <p14:tracePt t="93530" x="7005638" y="4905375"/>
          <p14:tracePt t="93538" x="7023100" y="4905375"/>
          <p14:tracePt t="93546" x="7032625" y="4905375"/>
          <p14:tracePt t="93555" x="7040563" y="4895850"/>
          <p14:tracePt t="93586" x="7040563" y="4843463"/>
          <p14:tracePt t="93594" x="6988175" y="4833938"/>
          <p14:tracePt t="93602" x="6908800" y="4816475"/>
          <p14:tracePt t="93610" x="6837363" y="4816475"/>
          <p14:tracePt t="93618" x="6794500" y="4816475"/>
          <p14:tracePt t="93627" x="6740525" y="4816475"/>
          <p14:tracePt t="93634" x="6688138" y="4816475"/>
          <p14:tracePt t="93643" x="6678613" y="4816475"/>
          <p14:tracePt t="93659" x="6653213" y="4816475"/>
          <p14:tracePt t="93666" x="6653213" y="4833938"/>
          <p14:tracePt t="93674" x="6653213" y="4843463"/>
          <p14:tracePt t="93682" x="6670675" y="4860925"/>
          <p14:tracePt t="93691" x="6696075" y="4887913"/>
          <p14:tracePt t="93698" x="6715125" y="4895850"/>
          <p14:tracePt t="93707" x="6757988" y="4913313"/>
          <p14:tracePt t="93715" x="6794500" y="4913313"/>
          <p14:tracePt t="93722" x="6811963" y="4913313"/>
          <p14:tracePt t="93730" x="6846888" y="4913313"/>
          <p14:tracePt t="93738" x="6873875" y="4913313"/>
          <p14:tracePt t="93746" x="6891338" y="4913313"/>
          <p14:tracePt t="93787" x="6899275" y="4913313"/>
          <p14:tracePt t="93794" x="6899275" y="4895850"/>
          <p14:tracePt t="93803" x="6891338" y="4878388"/>
          <p14:tracePt t="93810" x="6856413" y="4868863"/>
          <p14:tracePt t="93818" x="6829425" y="4843463"/>
          <p14:tracePt t="93827" x="6777038" y="4816475"/>
          <p14:tracePt t="93835" x="6723063" y="4799013"/>
          <p14:tracePt t="93843" x="6678613" y="4764088"/>
          <p14:tracePt t="93851" x="6670675" y="4764088"/>
          <p14:tracePt t="93939" x="6661150" y="4764088"/>
          <p14:tracePt t="93954" x="6661150" y="4772025"/>
          <p14:tracePt t="93962" x="6661150" y="4781550"/>
          <p14:tracePt t="93971" x="6661150" y="4789488"/>
          <p14:tracePt t="93978" x="6670675" y="4816475"/>
          <p14:tracePt t="94035" x="6688138" y="4799013"/>
          <p14:tracePt t="94043" x="6599238" y="4702175"/>
          <p14:tracePt t="94386" x="6608763" y="4702175"/>
          <p14:tracePt t="94394" x="6616700" y="4702175"/>
          <p14:tracePt t="94410" x="6634163" y="4702175"/>
          <p14:tracePt t="94418" x="6643688" y="4684713"/>
          <p14:tracePt t="94426" x="6653213" y="4657725"/>
          <p14:tracePt t="94434" x="6653213" y="4648200"/>
          <p14:tracePt t="94443" x="6653213" y="4622800"/>
          <p14:tracePt t="94451" x="6653213" y="4613275"/>
          <p14:tracePt t="94466" x="6653213" y="4603750"/>
          <p14:tracePt t="94474" x="6653213" y="4586288"/>
          <p14:tracePt t="94490" x="6653213" y="4578350"/>
          <p14:tracePt t="94498" x="6653213" y="4568825"/>
          <p14:tracePt t="94523" x="6653213" y="4560888"/>
          <p14:tracePt t="94530" x="6608763" y="4560888"/>
          <p14:tracePt t="94539" x="6537325" y="4560888"/>
          <p14:tracePt t="94546" x="6423025" y="4560888"/>
          <p14:tracePt t="94554" x="6326188" y="4560888"/>
          <p14:tracePt t="94562" x="6237288" y="4560888"/>
          <p14:tracePt t="94571" x="6167438" y="4560888"/>
          <p14:tracePt t="94578" x="6113463" y="4560888"/>
          <p14:tracePt t="94587" x="6051550" y="4586288"/>
          <p14:tracePt t="94594" x="6034088" y="4586288"/>
          <p14:tracePt t="94602" x="5964238" y="4603750"/>
          <p14:tracePt t="94610" x="5919788" y="4613275"/>
          <p14:tracePt t="94618" x="5865813" y="4657725"/>
          <p14:tracePt t="94628" x="5830888" y="4675188"/>
          <p14:tracePt t="94635" x="5734050" y="4719638"/>
          <p14:tracePt t="94643" x="5662613" y="4745038"/>
          <p14:tracePt t="94651" x="5557838" y="4781550"/>
          <p14:tracePt t="94658" x="5476875" y="4833938"/>
          <p14:tracePt t="94667" x="5397500" y="4878388"/>
          <p14:tracePt t="94674" x="5362575" y="4905375"/>
          <p14:tracePt t="94682" x="5318125" y="4940300"/>
          <p14:tracePt t="94690" x="5310188" y="4957763"/>
          <p14:tracePt t="94698" x="5292725" y="4967288"/>
          <p14:tracePt t="94706" x="5265738" y="4975225"/>
          <p14:tracePt t="94715" x="5238750" y="5002213"/>
          <p14:tracePt t="94722" x="5230813" y="5010150"/>
          <p14:tracePt t="94731" x="5211763" y="5019675"/>
          <p14:tracePt t="94743" x="5151438" y="5064125"/>
          <p14:tracePt t="94746" x="5132388" y="5072063"/>
          <p14:tracePt t="94754" x="5070475" y="5099050"/>
          <p14:tracePt t="94762" x="5008563" y="5160963"/>
          <p14:tracePt t="94770" x="4956175" y="5178425"/>
          <p14:tracePt t="94778" x="4903788" y="5222875"/>
          <p14:tracePt t="94786" x="4859338" y="5232400"/>
          <p14:tracePt t="94794" x="4824413" y="5257800"/>
          <p14:tracePt t="94802" x="4787900" y="5284788"/>
          <p14:tracePt t="94810" x="4770438" y="5294313"/>
          <p14:tracePt t="94818" x="4752975" y="5319713"/>
          <p14:tracePt t="94826" x="4725988" y="5346700"/>
          <p14:tracePt t="94835" x="4718050" y="5356225"/>
          <p14:tracePt t="94843" x="4683125" y="5364163"/>
          <p14:tracePt t="94851" x="4656138" y="5391150"/>
          <p14:tracePt t="94859" x="4638675" y="5418138"/>
          <p14:tracePt t="94866" x="4576763" y="5470525"/>
          <p14:tracePt t="94875" x="4541838" y="5497513"/>
          <p14:tracePt t="94882" x="4497388" y="5541963"/>
          <p14:tracePt t="94891" x="4460875" y="5567363"/>
          <p14:tracePt t="94899" x="4435475" y="5602288"/>
          <p14:tracePt t="94906" x="4408488" y="5611813"/>
          <p14:tracePt t="94914" x="4398963" y="5621338"/>
          <p14:tracePt t="94922" x="4391025" y="5629275"/>
          <p14:tracePt t="94939" x="4381500" y="5646738"/>
          <p14:tracePt t="94962" x="4381500" y="5656263"/>
          <p14:tracePt t="94987" x="4381500" y="5664200"/>
          <p14:tracePt t="94994" x="4381500" y="5683250"/>
          <p14:tracePt t="95002" x="4381500" y="5691188"/>
          <p14:tracePt t="95010" x="4381500" y="5700713"/>
          <p14:tracePt t="95019" x="4381500" y="5708650"/>
          <p14:tracePt t="95026" x="4408488" y="5735638"/>
          <p14:tracePt t="95034" x="4418013" y="5745163"/>
          <p14:tracePt t="95043" x="4435475" y="5770563"/>
          <p14:tracePt t="95051" x="4460875" y="5780088"/>
          <p14:tracePt t="95059" x="4487863" y="5807075"/>
          <p14:tracePt t="95066" x="4559300" y="5832475"/>
          <p14:tracePt t="95074" x="4629150" y="5849938"/>
          <p14:tracePt t="95082" x="4752975" y="5886450"/>
          <p14:tracePt t="95091" x="4849813" y="5886450"/>
          <p14:tracePt t="95098" x="4965700" y="5894388"/>
          <p14:tracePt t="95106" x="5106988" y="5894388"/>
          <p14:tracePt t="95114" x="5194300" y="5894388"/>
          <p14:tracePt t="95123" x="5310188" y="5894388"/>
          <p14:tracePt t="95130" x="5424488" y="5894388"/>
          <p14:tracePt t="95138" x="5521325" y="5894388"/>
          <p14:tracePt t="95146" x="5592763" y="5894388"/>
          <p14:tracePt t="95155" x="5689600" y="5894388"/>
          <p14:tracePt t="95163" x="5761038" y="5894388"/>
          <p14:tracePt t="95170" x="5830888" y="5894388"/>
          <p14:tracePt t="95178" x="5902325" y="5894388"/>
          <p14:tracePt t="95186" x="5954713" y="5894388"/>
          <p14:tracePt t="95194" x="5989638" y="5894388"/>
          <p14:tracePt t="95202" x="6007100" y="5894388"/>
          <p14:tracePt t="95210" x="6024563" y="5894388"/>
          <p14:tracePt t="95219" x="6051550" y="5886450"/>
          <p14:tracePt t="95226" x="6061075" y="5886450"/>
          <p14:tracePt t="95234" x="6086475" y="5876925"/>
          <p14:tracePt t="95243" x="6122988" y="5859463"/>
          <p14:tracePt t="95251" x="6167438" y="5832475"/>
          <p14:tracePt t="95258" x="6184900" y="5824538"/>
          <p14:tracePt t="95266" x="6237288" y="5815013"/>
          <p14:tracePt t="95276" x="6281738" y="5788025"/>
          <p14:tracePt t="95283" x="6316663" y="5745163"/>
          <p14:tracePt t="95291" x="6370638" y="5735638"/>
          <p14:tracePt t="95299" x="6396038" y="5708650"/>
          <p14:tracePt t="95306" x="6430963" y="5683250"/>
          <p14:tracePt t="95314" x="6440488" y="5673725"/>
          <p14:tracePt t="95322" x="6475413" y="5646738"/>
          <p14:tracePt t="95330" x="6484938" y="5638800"/>
          <p14:tracePt t="95338" x="6511925" y="5629275"/>
          <p14:tracePt t="95347" x="6564313" y="5584825"/>
          <p14:tracePt t="95354" x="6573838" y="5576888"/>
          <p14:tracePt t="95362" x="6626225" y="5549900"/>
          <p14:tracePt t="95371" x="6643688" y="5522913"/>
          <p14:tracePt t="95378" x="6688138" y="5505450"/>
          <p14:tracePt t="95386" x="6696075" y="5487988"/>
          <p14:tracePt t="95394" x="6750050" y="5453063"/>
          <p14:tracePt t="95403" x="6767513" y="5426075"/>
          <p14:tracePt t="95410" x="6811963" y="5408613"/>
          <p14:tracePt t="95419" x="6829425" y="5381625"/>
          <p14:tracePt t="95426" x="6856413" y="5337175"/>
          <p14:tracePt t="95435" x="6899275" y="5284788"/>
          <p14:tracePt t="95443" x="6918325" y="5249863"/>
          <p14:tracePt t="95450" x="6953250" y="5205413"/>
          <p14:tracePt t="95459" x="7015163" y="5143500"/>
          <p14:tracePt t="95467" x="7059613" y="5081588"/>
          <p14:tracePt t="95475" x="7102475" y="5029200"/>
          <p14:tracePt t="95483" x="7156450" y="4949825"/>
          <p14:tracePt t="95490" x="7191375" y="4905375"/>
          <p14:tracePt t="95498" x="7243763" y="4826000"/>
          <p14:tracePt t="95507" x="7280275" y="4781550"/>
          <p14:tracePt t="95514" x="7342188" y="4719638"/>
          <p14:tracePt t="95522" x="7386638" y="4684713"/>
          <p14:tracePt t="95531" x="7412038" y="4657725"/>
          <p14:tracePt t="95538" x="7429500" y="4630738"/>
          <p14:tracePt t="95546" x="7446963" y="4613275"/>
          <p14:tracePt t="95554" x="7456488" y="4595813"/>
          <p14:tracePt t="95563" x="7466013" y="4586288"/>
          <p14:tracePt t="95570" x="7483475" y="4578350"/>
          <p14:tracePt t="95578" x="7500938" y="4568825"/>
          <p14:tracePt t="95586" x="7508875" y="4560888"/>
          <p14:tracePt t="95595" x="7518400" y="4551363"/>
          <p14:tracePt t="95602" x="7535863" y="4541838"/>
          <p14:tracePt t="95610" x="7545388" y="4524375"/>
          <p14:tracePt t="95618" x="7570788" y="4506913"/>
          <p14:tracePt t="95626" x="7580313" y="4479925"/>
          <p14:tracePt t="95634" x="7607300" y="4462463"/>
          <p14:tracePt t="95642" x="7632700" y="4437063"/>
          <p14:tracePt t="95650" x="7642225" y="4427538"/>
          <p14:tracePt t="95659" x="7659688" y="4400550"/>
          <p14:tracePt t="95667" x="7669213" y="4392613"/>
          <p14:tracePt t="95675" x="7677150" y="4383088"/>
          <p14:tracePt t="95682" x="7712075" y="4348163"/>
          <p14:tracePt t="95691" x="7731125" y="4338638"/>
          <p14:tracePt t="95698" x="7739063" y="4330700"/>
          <p14:tracePt t="95706" x="7756525" y="4295775"/>
          <p14:tracePt t="95714" x="7783513" y="4268788"/>
          <p14:tracePt t="95722" x="7793038" y="4259263"/>
          <p14:tracePt t="95731" x="7800975" y="4241800"/>
          <p14:tracePt t="95738" x="7810500" y="4233863"/>
          <p14:tracePt t="95746" x="7827963" y="4214813"/>
          <p14:tracePt t="95754" x="7835900" y="4197350"/>
          <p14:tracePt t="95762" x="7845425" y="4189413"/>
          <p14:tracePt t="95770" x="7845425" y="4179888"/>
          <p14:tracePt t="95778" x="7862888" y="4152900"/>
          <p14:tracePt t="95787" x="7862888" y="4144963"/>
          <p14:tracePt t="95794" x="7862888" y="4135438"/>
          <p14:tracePt t="95810" x="7862888" y="4127500"/>
          <p14:tracePt t="95826" x="7862888" y="4117975"/>
          <p14:tracePt t="95842" x="7862888" y="4092575"/>
          <p14:tracePt t="95875" x="7853363" y="4083050"/>
          <p14:tracePt t="95883" x="7810500" y="4073525"/>
          <p14:tracePt t="95891" x="7766050" y="4073525"/>
          <p14:tracePt t="95898" x="7721600" y="4073525"/>
          <p14:tracePt t="95906" x="7659688" y="4073525"/>
          <p14:tracePt t="95914" x="7589838" y="4073525"/>
          <p14:tracePt t="95923" x="7491413" y="4073525"/>
          <p14:tracePt t="95930" x="7439025" y="4073525"/>
          <p14:tracePt t="95938" x="7332663" y="4073525"/>
          <p14:tracePt t="95947" x="7262813" y="4073525"/>
          <p14:tracePt t="95954" x="7183438" y="4092575"/>
          <p14:tracePt t="95962" x="7112000" y="4110038"/>
          <p14:tracePt t="95970" x="7077075" y="4117975"/>
          <p14:tracePt t="95978" x="6997700" y="4162425"/>
          <p14:tracePt t="95986" x="6918325" y="4197350"/>
          <p14:tracePt t="95994" x="6864350" y="4206875"/>
          <p14:tracePt t="96002" x="6811963" y="4251325"/>
          <p14:tracePt t="96010" x="6757988" y="4268788"/>
          <p14:tracePt t="96019" x="6715125" y="4295775"/>
          <p14:tracePt t="96026" x="6643688" y="4321175"/>
          <p14:tracePt t="96034" x="6591300" y="4338638"/>
          <p14:tracePt t="96042" x="6511925" y="4400550"/>
          <p14:tracePt t="96051" x="6457950" y="4419600"/>
          <p14:tracePt t="96058" x="6370638" y="4462463"/>
          <p14:tracePt t="96066" x="6299200" y="4498975"/>
          <p14:tracePt t="96075" x="6219825" y="4524375"/>
          <p14:tracePt t="96082" x="6140450" y="4578350"/>
          <p14:tracePt t="96091" x="6096000" y="4603750"/>
          <p14:tracePt t="96098" x="6043613" y="4640263"/>
          <p14:tracePt t="96106" x="5964238" y="4675188"/>
          <p14:tracePt t="96115" x="5927725" y="4702175"/>
          <p14:tracePt t="96123" x="5848350" y="4764088"/>
          <p14:tracePt t="96130" x="5741988" y="4833938"/>
          <p14:tracePt t="96139" x="5689600" y="4878388"/>
          <p14:tracePt t="96146" x="5600700" y="4940300"/>
          <p14:tracePt t="96154" x="5521325" y="5010150"/>
          <p14:tracePt t="96162" x="5414963" y="5072063"/>
          <p14:tracePt t="96171" x="5354638" y="5126038"/>
          <p14:tracePt t="96179" x="5273675" y="5187950"/>
          <p14:tracePt t="96186" x="5194300" y="5249863"/>
          <p14:tracePt t="96194" x="5132388" y="5319713"/>
          <p14:tracePt t="96202" x="5027613" y="5381625"/>
          <p14:tracePt t="96210" x="5000625" y="5443538"/>
          <p14:tracePt t="96218" x="4983163" y="5480050"/>
          <p14:tracePt t="96226" x="4956175" y="5549900"/>
          <p14:tracePt t="96234" x="4948238" y="5594350"/>
          <p14:tracePt t="96242" x="4948238" y="5629275"/>
          <p14:tracePt t="96250" x="4948238" y="5664200"/>
          <p14:tracePt t="96258" x="4948238" y="5718175"/>
          <p14:tracePt t="96266" x="4948238" y="5735638"/>
          <p14:tracePt t="96275" x="4956175" y="5780088"/>
          <p14:tracePt t="96282" x="4983163" y="5797550"/>
          <p14:tracePt t="96291" x="5027613" y="5842000"/>
          <p14:tracePt t="96299" x="5045075" y="5867400"/>
          <p14:tracePt t="96306" x="5089525" y="5894388"/>
          <p14:tracePt t="96315" x="5141913" y="5929313"/>
          <p14:tracePt t="96322" x="5221288" y="5948363"/>
          <p14:tracePt t="96331" x="5318125" y="6000750"/>
          <p14:tracePt t="96338" x="5434013" y="6000750"/>
          <p14:tracePt t="96347" x="5557838" y="6018213"/>
          <p14:tracePt t="96354" x="5672138" y="6018213"/>
          <p14:tracePt t="96363" x="5803900" y="6018213"/>
          <p14:tracePt t="96370" x="5972175" y="6018213"/>
          <p14:tracePt t="96378" x="6086475" y="6018213"/>
          <p14:tracePt t="96387" x="6246813" y="6018213"/>
          <p14:tracePt t="96394" x="6361113" y="6018213"/>
          <p14:tracePt t="96403" x="6475413" y="6010275"/>
          <p14:tracePt t="96410" x="6581775" y="5973763"/>
          <p14:tracePt t="96418" x="6678613" y="5938838"/>
          <p14:tracePt t="96426" x="6757988" y="5894388"/>
          <p14:tracePt t="96435" x="6784975" y="5867400"/>
          <p14:tracePt t="96442" x="6837363" y="5824538"/>
          <p14:tracePt t="96450" x="6926263" y="5762625"/>
          <p14:tracePt t="96458" x="6943725" y="5735638"/>
          <p14:tracePt t="96467" x="7005638" y="5683250"/>
          <p14:tracePt t="96474" x="7085013" y="5594350"/>
          <p14:tracePt t="96482" x="7156450" y="5532438"/>
          <p14:tracePt t="96491" x="7235825" y="5443538"/>
          <p14:tracePt t="96499" x="7324725" y="5364163"/>
          <p14:tracePt t="96506" x="7429500" y="5276850"/>
          <p14:tracePt t="96514" x="7535863" y="5187950"/>
          <p14:tracePt t="96522" x="7642225" y="5081588"/>
          <p14:tracePt t="96530" x="7721600" y="5010150"/>
          <p14:tracePt t="96538" x="7783513" y="4949825"/>
          <p14:tracePt t="96546" x="7827963" y="4913313"/>
          <p14:tracePt t="96554" x="7889875" y="4851400"/>
          <p14:tracePt t="96563" x="7897813" y="4826000"/>
          <p14:tracePt t="96570" x="7907338" y="4799013"/>
          <p14:tracePt t="96578" x="7934325" y="4745038"/>
          <p14:tracePt t="96586" x="7951788" y="4719638"/>
          <p14:tracePt t="96594" x="7951788" y="4684713"/>
          <p14:tracePt t="96602" x="7959725" y="4630738"/>
          <p14:tracePt t="96610" x="7959725" y="4613275"/>
          <p14:tracePt t="96618" x="7977188" y="4568825"/>
          <p14:tracePt t="96626" x="7977188" y="4533900"/>
          <p14:tracePt t="96635" x="7977188" y="4479925"/>
          <p14:tracePt t="96642" x="7977188" y="4445000"/>
          <p14:tracePt t="96650" x="7977188" y="4410075"/>
          <p14:tracePt t="96658" x="7977188" y="4375150"/>
          <p14:tracePt t="96667" x="7969250" y="4321175"/>
          <p14:tracePt t="96675" x="7942263" y="4295775"/>
          <p14:tracePt t="96683" x="7942263" y="4259263"/>
          <p14:tracePt t="96692" x="7942263" y="4241800"/>
          <p14:tracePt t="96698" x="7942263" y="4197350"/>
          <p14:tracePt t="96706" x="7942263" y="4189413"/>
          <p14:tracePt t="96715" x="7942263" y="4171950"/>
          <p14:tracePt t="96723" x="7934325" y="4135438"/>
          <p14:tracePt t="96731" x="7934325" y="4127500"/>
          <p14:tracePt t="96738" x="7934325" y="4092575"/>
          <p14:tracePt t="96747" x="7934325" y="4083050"/>
          <p14:tracePt t="96758" x="7924800" y="4073525"/>
          <p14:tracePt t="96770" x="7924800" y="4056063"/>
          <p14:tracePt t="96786" x="7915275" y="4038600"/>
          <p14:tracePt t="96794" x="7897813" y="4011613"/>
          <p14:tracePt t="96810" x="7880350" y="4003675"/>
          <p14:tracePt t="96818" x="7872413" y="4003675"/>
          <p14:tracePt t="96826" x="7845425" y="3994150"/>
          <p14:tracePt t="96834" x="7810500" y="3968750"/>
          <p14:tracePt t="96842" x="7756525" y="3949700"/>
          <p14:tracePt t="96851" x="7704138" y="3941763"/>
          <p14:tracePt t="96858" x="7632700" y="3941763"/>
          <p14:tracePt t="96866" x="7553325" y="3924300"/>
          <p14:tracePt t="96875" x="7483475" y="3924300"/>
          <p14:tracePt t="96882" x="7367588" y="3924300"/>
          <p14:tracePt t="96891" x="7253288" y="3924300"/>
          <p14:tracePt t="96898" x="7156450" y="3924300"/>
          <p14:tracePt t="96906" x="7067550" y="3924300"/>
          <p14:tracePt t="96915" x="6970713" y="3924300"/>
          <p14:tracePt t="96922" x="6899275" y="3924300"/>
          <p14:tracePt t="96931" x="6784975" y="3932238"/>
          <p14:tracePt t="96939" x="6678613" y="3986213"/>
          <p14:tracePt t="96947" x="6537325" y="4056063"/>
          <p14:tracePt t="96954" x="6430963" y="4092575"/>
          <p14:tracePt t="96962" x="6308725" y="4162425"/>
          <p14:tracePt t="96970" x="6210300" y="4197350"/>
          <p14:tracePt t="96979" x="6069013" y="4268788"/>
          <p14:tracePt t="96986" x="5989638" y="4286250"/>
          <p14:tracePt t="96994" x="5910263" y="4330700"/>
          <p14:tracePt t="97002" x="5830888" y="4365625"/>
          <p14:tracePt t="97010" x="5795963" y="4392613"/>
          <p14:tracePt t="97019" x="5768975" y="4427538"/>
          <p14:tracePt t="97026" x="5707063" y="4471988"/>
          <p14:tracePt t="97034" x="5637213" y="4498975"/>
          <p14:tracePt t="97042" x="5592763" y="4541838"/>
          <p14:tracePt t="97051" x="5538788" y="4568825"/>
          <p14:tracePt t="97058" x="5476875" y="4613275"/>
          <p14:tracePt t="97067" x="5441950" y="4640263"/>
          <p14:tracePt t="97074" x="5362575" y="4684713"/>
          <p14:tracePt t="97082" x="5300663" y="4745038"/>
          <p14:tracePt t="97091" x="5238750" y="4789488"/>
          <p14:tracePt t="97098" x="5203825" y="4833938"/>
          <p14:tracePt t="97107" x="5141913" y="4895850"/>
          <p14:tracePt t="97114" x="5097463" y="4922838"/>
          <p14:tracePt t="97122" x="5070475" y="4957763"/>
          <p14:tracePt t="97130" x="5018088" y="5002213"/>
          <p14:tracePt t="97139" x="4991100" y="5054600"/>
          <p14:tracePt t="97146" x="4983163" y="5064125"/>
          <p14:tracePt t="97154" x="4956175" y="5081588"/>
          <p14:tracePt t="97162" x="4948238" y="5099050"/>
          <p14:tracePt t="97170" x="4948238" y="5108575"/>
          <p14:tracePt t="97179" x="4921250" y="5143500"/>
          <p14:tracePt t="97194" x="4921250" y="5153025"/>
          <p14:tracePt t="97202" x="4921250" y="5160963"/>
          <p14:tracePt t="97210" x="4921250" y="5195888"/>
          <p14:tracePt t="97218" x="4921250" y="5205413"/>
          <p14:tracePt t="97226" x="4921250" y="5214938"/>
          <p14:tracePt t="97242" x="4921250" y="5240338"/>
          <p14:tracePt t="97258" x="4921250" y="5249863"/>
          <p14:tracePt t="97267" x="4948238" y="5267325"/>
          <p14:tracePt t="97274" x="4965700" y="5267325"/>
          <p14:tracePt t="97282" x="5018088" y="5267325"/>
          <p14:tracePt t="97291" x="5053013" y="5267325"/>
          <p14:tracePt t="97298" x="5124450" y="5267325"/>
          <p14:tracePt t="97307" x="5194300" y="5267325"/>
          <p14:tracePt t="97314" x="5335588" y="5267325"/>
          <p14:tracePt t="97323" x="5424488" y="5267325"/>
          <p14:tracePt t="97331" x="5521325" y="5267325"/>
          <p14:tracePt t="97339" x="5637213" y="5267325"/>
          <p14:tracePt t="97346" x="5741988" y="5232400"/>
          <p14:tracePt t="97355" x="5813425" y="5214938"/>
          <p14:tracePt t="97363" x="5919788" y="5160963"/>
          <p14:tracePt t="97370" x="5989638" y="5153025"/>
          <p14:tracePt t="97379" x="6043613" y="5133975"/>
          <p14:tracePt t="97387" x="6122988" y="5116513"/>
          <p14:tracePt t="97394" x="6202363" y="5072063"/>
          <p14:tracePt t="97402" x="6299200" y="5037138"/>
          <p14:tracePt t="97410" x="6378575" y="4992688"/>
          <p14:tracePt t="97418" x="6519863" y="4957763"/>
          <p14:tracePt t="97426" x="6643688" y="4887913"/>
          <p14:tracePt t="97435" x="6794500" y="4806950"/>
          <p14:tracePt t="97442" x="6918325" y="4772025"/>
          <p14:tracePt t="97451" x="7059613" y="4702175"/>
          <p14:tracePt t="97458" x="7208838" y="4630738"/>
          <p14:tracePt t="97467" x="7324725" y="4595813"/>
          <p14:tracePt t="97474" x="7473950" y="4524375"/>
          <p14:tracePt t="97482" x="7580313" y="4471988"/>
          <p14:tracePt t="97491" x="7677150" y="4437063"/>
          <p14:tracePt t="97499" x="7739063" y="4392613"/>
          <p14:tracePt t="97507" x="7773988" y="4365625"/>
          <p14:tracePt t="97514" x="7810500" y="4357688"/>
          <p14:tracePt t="97523" x="7853363" y="4330700"/>
          <p14:tracePt t="97530" x="7862888" y="4321175"/>
          <p14:tracePt t="97538" x="7880350" y="4303713"/>
          <p14:tracePt t="97547" x="7889875" y="4295775"/>
          <p14:tracePt t="97554" x="7897813" y="4295775"/>
          <p14:tracePt t="97563" x="7924800" y="4276725"/>
          <p14:tracePt t="97570" x="7934325" y="4268788"/>
          <p14:tracePt t="98091" x="7924800" y="4268788"/>
          <p14:tracePt t="98098" x="7897813" y="4268788"/>
          <p14:tracePt t="98106" x="7889875" y="4268788"/>
          <p14:tracePt t="98114" x="7872413" y="4268788"/>
          <p14:tracePt t="98123" x="7862888" y="4268788"/>
          <p14:tracePt t="98130" x="7835900" y="4268788"/>
          <p14:tracePt t="98139" x="7818438" y="4276725"/>
          <p14:tracePt t="98146" x="7766050" y="4295775"/>
          <p14:tracePt t="98154" x="7756525" y="4295775"/>
          <p14:tracePt t="98163" x="7721600" y="4303713"/>
          <p14:tracePt t="98170" x="7694613" y="4303713"/>
          <p14:tracePt t="98178" x="7642225" y="4330700"/>
          <p14:tracePt t="98194" x="7607300" y="4330700"/>
          <p14:tracePt t="98202" x="7580313" y="4338638"/>
          <p14:tracePt t="98210" x="7570788" y="4357688"/>
          <p14:tracePt t="98218" x="7535863" y="4357688"/>
          <p14:tracePt t="98227" x="7483475" y="4365625"/>
          <p14:tracePt t="98234" x="7466013" y="4365625"/>
          <p14:tracePt t="98242" x="7429500" y="4392613"/>
          <p14:tracePt t="98250" x="7359650" y="4410075"/>
          <p14:tracePt t="98258" x="7315200" y="4419600"/>
          <p14:tracePt t="98266" x="7226300" y="4445000"/>
          <p14:tracePt t="98274" x="7173913" y="4462463"/>
          <p14:tracePt t="98283" x="7121525" y="4471988"/>
          <p14:tracePt t="98290" x="7040563" y="4489450"/>
          <p14:tracePt t="98299" x="6988175" y="4506913"/>
          <p14:tracePt t="98306" x="6935788" y="4533900"/>
          <p14:tracePt t="98315" x="6908800" y="4541838"/>
          <p14:tracePt t="98323" x="6856413" y="4560888"/>
          <p14:tracePt t="98330" x="6846888" y="4560888"/>
          <p14:tracePt t="98338" x="6829425" y="4568825"/>
          <p14:tracePt t="98347" x="6819900" y="4568825"/>
          <p14:tracePt t="98354" x="6811963" y="4568825"/>
          <p14:tracePt t="98362" x="6784975" y="4586288"/>
          <p14:tracePt t="98370" x="6777038" y="4595813"/>
          <p14:tracePt t="98378" x="6757988" y="4613275"/>
          <p14:tracePt t="98386" x="6732588" y="4622800"/>
          <p14:tracePt t="98395" x="6705600" y="4648200"/>
          <p14:tracePt t="98402" x="6670675" y="4657725"/>
          <p14:tracePt t="98410" x="6616700" y="4684713"/>
          <p14:tracePt t="98418" x="6573838" y="4727575"/>
          <p14:tracePt t="98426" x="6537325" y="4754563"/>
          <p14:tracePt t="98434" x="6475413" y="4799013"/>
          <p14:tracePt t="98442" x="6457950" y="4806950"/>
          <p14:tracePt t="98451" x="6413500" y="4833938"/>
          <p14:tracePt t="98458" x="6378575" y="4860925"/>
          <p14:tracePt t="98466" x="6351588" y="4887913"/>
          <p14:tracePt t="98474" x="6343650" y="4887913"/>
          <p14:tracePt t="98483" x="6334125" y="4895850"/>
          <p14:tracePt t="98490" x="6326188" y="4905375"/>
          <p14:tracePt t="98515" x="6316663" y="4913313"/>
          <p14:tracePt t="98571" x="6326188" y="4922838"/>
          <p14:tracePt t="98578" x="6343650" y="4922838"/>
          <p14:tracePt t="98594" x="6351588" y="4922838"/>
          <p14:tracePt t="98835" x="6388100" y="4930775"/>
          <p14:tracePt t="98842" x="6450013" y="5010150"/>
          <p14:tracePt t="98850" x="6502400" y="5010150"/>
          <p14:tracePt t="98858" x="6537325" y="5010150"/>
          <p14:tracePt t="98867" x="6546850" y="5010150"/>
          <p14:tracePt t="98874" x="6554788" y="5010150"/>
          <p14:tracePt t="98882" x="6581775" y="5029200"/>
          <p14:tracePt t="98890" x="6591300" y="5037138"/>
          <p14:tracePt t="98898" x="6626225" y="5064125"/>
          <p14:tracePt t="98906" x="6678613" y="5064125"/>
          <p14:tracePt t="98914" x="6715125" y="5091113"/>
          <p14:tracePt t="98923" x="6740525" y="5099050"/>
          <p14:tracePt t="98931" x="6811963" y="5133975"/>
          <p14:tracePt t="98939" x="6864350" y="5160963"/>
          <p14:tracePt t="98946" x="6943725" y="5187950"/>
          <p14:tracePt t="98955" x="7040563" y="5205413"/>
          <p14:tracePt t="98962" x="7146925" y="5257800"/>
          <p14:tracePt t="98971" x="7235825" y="5276850"/>
          <p14:tracePt t="98978" x="7332663" y="5284788"/>
          <p14:tracePt t="98987" x="7412038" y="5319713"/>
          <p14:tracePt t="98995" x="7508875" y="5319713"/>
          <p14:tracePt t="99002" x="7562850" y="5337175"/>
          <p14:tracePt t="99011" x="7597775" y="5337175"/>
          <p14:tracePt t="99018" x="7632700" y="5346700"/>
          <p14:tracePt t="99027" x="7659688" y="5346700"/>
          <p14:tracePt t="99034" x="7731125" y="5364163"/>
          <p14:tracePt t="99066" x="7748588" y="5364163"/>
          <p14:tracePt t="99082" x="7756525" y="5364163"/>
          <p14:tracePt t="99122" x="7766050" y="5364163"/>
          <p14:tracePt t="99130" x="7793038" y="5373688"/>
          <p14:tracePt t="99138" x="7800975" y="5381625"/>
          <p14:tracePt t="99155" x="7810500" y="5381625"/>
          <p14:tracePt t="99162" x="7835900" y="5391150"/>
          <p14:tracePt t="99178" x="7872413" y="5418138"/>
          <p14:tracePt t="99186" x="7880350" y="5418138"/>
          <p14:tracePt t="99195" x="7897813" y="5426075"/>
          <p14:tracePt t="99202" x="7915275" y="5435600"/>
          <p14:tracePt t="99210" x="7934325" y="5453063"/>
          <p14:tracePt t="99219" x="7969250" y="5453063"/>
          <p14:tracePt t="99227" x="7977188" y="5461000"/>
          <p14:tracePt t="99234" x="8004175" y="5470525"/>
          <p14:tracePt t="99242" x="8056563" y="5480050"/>
          <p14:tracePt t="99250" x="8093075" y="5497513"/>
          <p14:tracePt t="99258" x="8101013" y="5505450"/>
          <p14:tracePt t="99266" x="8145463" y="5505450"/>
          <p14:tracePt t="99274" x="8154988" y="5514975"/>
          <p14:tracePt t="99282" x="8180388" y="5514975"/>
          <p14:tracePt t="99290" x="8216900" y="5514975"/>
          <p14:tracePt t="99298" x="8242300" y="5522913"/>
          <p14:tracePt t="99306" x="8259763" y="5522913"/>
          <p14:tracePt t="99314" x="8269288" y="5522913"/>
          <p14:tracePt t="99322" x="8278813" y="5522913"/>
          <p14:tracePt t="99330" x="8286750" y="5522913"/>
          <p14:tracePt t="99339" x="8313738" y="5522913"/>
          <p14:tracePt t="99411" x="8321675" y="5522913"/>
          <p14:tracePt t="99418" x="8321675" y="5514975"/>
          <p14:tracePt t="99426" x="8321675" y="5505450"/>
          <p14:tracePt t="99435" x="8321675" y="5487988"/>
          <p14:tracePt t="99442" x="8313738" y="5470525"/>
          <p14:tracePt t="99451" x="8278813" y="5443538"/>
          <p14:tracePt t="99458" x="8259763" y="5426075"/>
          <p14:tracePt t="99466" x="8216900" y="5408613"/>
          <p14:tracePt t="99474" x="8189913" y="5381625"/>
          <p14:tracePt t="99482" x="8154988" y="5381625"/>
          <p14:tracePt t="99490" x="8101013" y="5364163"/>
          <p14:tracePt t="99498" x="8066088" y="5364163"/>
          <p14:tracePt t="99506" x="7959725" y="5364163"/>
          <p14:tracePt t="99514" x="7889875" y="5364163"/>
          <p14:tracePt t="99522" x="7793038" y="5364163"/>
          <p14:tracePt t="99530" x="7704138" y="5364163"/>
          <p14:tracePt t="99538" x="7632700" y="5364163"/>
          <p14:tracePt t="99546" x="7562850" y="5364163"/>
          <p14:tracePt t="99554" x="7491413" y="5364163"/>
          <p14:tracePt t="99562" x="7421563" y="5364163"/>
          <p14:tracePt t="99570" x="7377113" y="5364163"/>
          <p14:tracePt t="99578" x="7342188" y="5364163"/>
          <p14:tracePt t="99586" x="7305675" y="5364163"/>
          <p14:tracePt t="99594" x="7288213" y="5364163"/>
          <p14:tracePt t="99602" x="7243763" y="5364163"/>
          <p14:tracePt t="99610" x="7200900" y="5364163"/>
          <p14:tracePt t="99618" x="7173913" y="5364163"/>
          <p14:tracePt t="99626" x="7121525" y="5364163"/>
          <p14:tracePt t="99634" x="7067550" y="5364163"/>
          <p14:tracePt t="99642" x="7032625" y="5364163"/>
          <p14:tracePt t="99650" x="6980238" y="5391150"/>
          <p14:tracePt t="99658" x="6908800" y="5391150"/>
          <p14:tracePt t="99666" x="6856413" y="5399088"/>
          <p14:tracePt t="99674" x="6784975" y="5399088"/>
          <p14:tracePt t="99682" x="6750050" y="5418138"/>
          <p14:tracePt t="99690" x="6696075" y="5418138"/>
          <p14:tracePt t="99698" x="6661150" y="5418138"/>
          <p14:tracePt t="99706" x="6608763" y="5426075"/>
          <p14:tracePt t="99714" x="6573838" y="5426075"/>
          <p14:tracePt t="99722" x="6519863" y="5426075"/>
          <p14:tracePt t="99730" x="6467475" y="5426075"/>
          <p14:tracePt t="99738" x="6413500" y="5426075"/>
          <p14:tracePt t="99756" x="6308725" y="5426075"/>
          <p14:tracePt t="99762" x="6237288" y="5426075"/>
          <p14:tracePt t="99770" x="6192838" y="5426075"/>
          <p14:tracePt t="99778" x="6140450" y="5426075"/>
          <p14:tracePt t="99787" x="6086475" y="5426075"/>
          <p14:tracePt t="99794" x="6034088" y="5426075"/>
          <p14:tracePt t="99802" x="5989638" y="5399088"/>
          <p14:tracePt t="99811" x="5945188" y="5381625"/>
          <p14:tracePt t="99818" x="5919788" y="5381625"/>
          <p14:tracePt t="99827" x="5883275" y="5373688"/>
          <p14:tracePt t="99834" x="5830888" y="5373688"/>
          <p14:tracePt t="99842" x="5795963" y="5356225"/>
          <p14:tracePt t="99850" x="5734050" y="5329238"/>
          <p14:tracePt t="99858" x="5689600" y="5329238"/>
          <p14:tracePt t="99866" x="5618163" y="5319713"/>
          <p14:tracePt t="99874" x="5548313" y="5319713"/>
          <p14:tracePt t="99883" x="5486400" y="5302250"/>
          <p14:tracePt t="99890" x="5414963" y="5302250"/>
          <p14:tracePt t="99898" x="5380038" y="5294313"/>
          <p14:tracePt t="99906" x="5327650" y="5294313"/>
          <p14:tracePt t="99914" x="5273675" y="5257800"/>
          <p14:tracePt t="99922" x="5221288" y="5257800"/>
          <p14:tracePt t="99930" x="5203825" y="5249863"/>
          <p14:tracePt t="99938" x="5151438" y="5249863"/>
          <p14:tracePt t="99946" x="5097463" y="5240338"/>
          <p14:tracePt t="99955" x="5070475" y="5222875"/>
          <p14:tracePt t="99962" x="5035550" y="5222875"/>
          <p14:tracePt t="99970" x="5008563" y="5222875"/>
          <p14:tracePt t="99978" x="4973638" y="5222875"/>
          <p14:tracePt t="99986" x="4938713" y="5195888"/>
          <p14:tracePt t="99994" x="4911725" y="5195888"/>
          <p14:tracePt t="100002" x="4894263" y="5195888"/>
          <p14:tracePt t="100010" x="4886325" y="5195888"/>
          <p14:tracePt t="100018" x="4849813" y="5187950"/>
          <p14:tracePt t="100034" x="4841875" y="5187950"/>
          <p14:tracePt t="100042" x="4832350" y="5187950"/>
          <p14:tracePt t="100154" x="4824413" y="5178425"/>
          <p14:tracePt t="100459" x="4824413" y="5170488"/>
          <p14:tracePt t="100466" x="4832350" y="5170488"/>
          <p14:tracePt t="100810" x="4841875" y="5170488"/>
          <p14:tracePt t="100819" x="4849813" y="5170488"/>
          <p14:tracePt t="100835" x="4859338" y="5170488"/>
          <p14:tracePt t="100842" x="4886325" y="5170488"/>
          <p14:tracePt t="100858" x="4903788" y="5170488"/>
          <p14:tracePt t="100866" x="4911725" y="5170488"/>
          <p14:tracePt t="100874" x="4948238" y="5170488"/>
          <p14:tracePt t="100883" x="4965700" y="5170488"/>
          <p14:tracePt t="100890" x="5018088" y="5170488"/>
          <p14:tracePt t="100898" x="5089525" y="5170488"/>
          <p14:tracePt t="100906" x="5159375" y="5170488"/>
          <p14:tracePt t="100914" x="5256213" y="5170488"/>
          <p14:tracePt t="100922" x="5372100" y="5170488"/>
          <p14:tracePt t="100930" x="5441950" y="5170488"/>
          <p14:tracePt t="100938" x="5513388" y="5170488"/>
          <p14:tracePt t="100946" x="5548313" y="5170488"/>
          <p14:tracePt t="100954" x="5575300" y="5170488"/>
          <p14:tracePt t="100979" x="5583238" y="5170488"/>
          <p14:tracePt t="101011" x="5592763" y="5170488"/>
          <p14:tracePt t="101026" x="5600700" y="5170488"/>
          <p14:tracePt t="101059" x="5618163" y="5170488"/>
          <p14:tracePt t="101074" x="5627688" y="5160963"/>
          <p14:tracePt t="101090" x="5637213" y="5153025"/>
          <p14:tracePt t="101098" x="5654675" y="5143500"/>
          <p14:tracePt t="101106" x="5662613" y="5126038"/>
          <p14:tracePt t="101114" x="5672138" y="5126038"/>
          <p14:tracePt t="101122" x="5680075" y="5116513"/>
          <p14:tracePt t="101138" x="5689600" y="5116513"/>
          <p14:tracePt t="101147" x="5707063" y="5099050"/>
          <p14:tracePt t="101163" x="5724525" y="5099050"/>
          <p14:tracePt t="101171" x="5734050" y="5091113"/>
          <p14:tracePt t="101187" x="5741988" y="5081588"/>
          <p14:tracePt t="101202" x="5751513" y="5072063"/>
          <p14:tracePt t="101211" x="5768975" y="5046663"/>
          <p14:tracePt t="101227" x="5786438" y="5037138"/>
          <p14:tracePt t="101250" x="5795963" y="5019675"/>
          <p14:tracePt t="101259" x="5795963" y="5002213"/>
          <p14:tracePt t="101274" x="5795963" y="4992688"/>
          <p14:tracePt t="101290" x="5795963" y="4984750"/>
          <p14:tracePt t="101314" x="5795963" y="4975225"/>
          <p14:tracePt t="101355" x="5795963" y="4957763"/>
          <p14:tracePt t="101370" x="5795963" y="4949825"/>
          <p14:tracePt t="101387" x="5795963" y="4930775"/>
          <p14:tracePt t="101403" x="5795963" y="4922838"/>
          <p14:tracePt t="101426" x="5795963" y="4905375"/>
          <p14:tracePt t="101442" x="5803900" y="4895850"/>
          <p14:tracePt t="101643" x="5813425" y="4887913"/>
          <p14:tracePt t="101651" x="5821363" y="4887913"/>
          <p14:tracePt t="101659" x="5830888" y="4887913"/>
          <p14:tracePt t="101675" x="5857875" y="4887913"/>
          <p14:tracePt t="101682" x="5865813" y="4887913"/>
          <p14:tracePt t="101690" x="5883275" y="4895850"/>
          <p14:tracePt t="101698" x="5892800" y="4905375"/>
          <p14:tracePt t="101706" x="5927725" y="4922838"/>
          <p14:tracePt t="101715" x="5954713" y="4930775"/>
          <p14:tracePt t="101722" x="5972175" y="4957763"/>
          <p14:tracePt t="101730" x="5999163" y="4967288"/>
          <p14:tracePt t="101738" x="6024563" y="4975225"/>
          <p14:tracePt t="101746" x="6078538" y="5002213"/>
          <p14:tracePt t="101754" x="6086475" y="5019675"/>
          <p14:tracePt t="101771" x="6122988" y="5037138"/>
          <p14:tracePt t="101778" x="6157913" y="5054600"/>
          <p14:tracePt t="101787" x="6167438" y="5054600"/>
          <p14:tracePt t="101795" x="6175375" y="5072063"/>
          <p14:tracePt t="101803" x="6192838" y="5081588"/>
          <p14:tracePt t="101818" x="6227763" y="5091113"/>
          <p14:tracePt t="101835" x="6254750" y="5099050"/>
          <p14:tracePt t="101842" x="6264275" y="5116513"/>
          <p14:tracePt t="101851" x="6272213" y="5116513"/>
          <p14:tracePt t="101867" x="6281738" y="5116513"/>
          <p14:tracePt t="101882" x="6299200" y="5116513"/>
          <p14:tracePt t="101899" x="6308725" y="5116513"/>
          <p14:tracePt t="101922" x="6326188" y="5116513"/>
          <p14:tracePt t="101930" x="6334125" y="5116513"/>
          <p14:tracePt t="101938" x="6343650" y="5116513"/>
          <p14:tracePt t="101946" x="6351588" y="5116513"/>
          <p14:tracePt t="101962" x="6361113" y="5108575"/>
          <p14:tracePt t="101970" x="6378575" y="5108575"/>
          <p14:tracePt t="101978" x="6396038" y="5099050"/>
          <p14:tracePt t="101994" x="6423025" y="5091113"/>
          <p14:tracePt t="102138" x="6430963" y="5091113"/>
          <p14:tracePt t="102147" x="6440488" y="5091113"/>
          <p14:tracePt t="102154" x="6457950" y="5091113"/>
          <p14:tracePt t="102163" x="6511925" y="5091113"/>
          <p14:tracePt t="102170" x="6564313" y="5091113"/>
          <p14:tracePt t="102178" x="6634163" y="5099050"/>
          <p14:tracePt t="102187" x="6715125" y="5126038"/>
          <p14:tracePt t="102194" x="6802438" y="5126038"/>
          <p14:tracePt t="102203" x="6943725" y="5143500"/>
          <p14:tracePt t="102210" x="7040563" y="5160963"/>
          <p14:tracePt t="102218" x="7200900" y="5160963"/>
          <p14:tracePt t="102226" x="7386638" y="5178425"/>
          <p14:tracePt t="102234" x="7570788" y="5214938"/>
          <p14:tracePt t="102242" x="7739063" y="5214938"/>
          <p14:tracePt t="102250" x="7942263" y="5214938"/>
          <p14:tracePt t="102258" x="8128000" y="5214938"/>
          <p14:tracePt t="102266" x="8269288" y="5232400"/>
          <p14:tracePt t="102274" x="8428038" y="5232400"/>
          <p14:tracePt t="102282" x="8561388" y="5232400"/>
          <p14:tracePt t="102291" x="8658225" y="5232400"/>
          <p14:tracePt t="102298" x="8710613" y="5249863"/>
          <p14:tracePt t="102306" x="8728075" y="5249863"/>
          <p14:tracePt t="102315" x="8782050" y="5249863"/>
          <p14:tracePt t="102322" x="8789988" y="5249863"/>
          <p14:tracePt t="102330" x="8809038" y="5257800"/>
          <p14:tracePt t="102411" x="8782050" y="5276850"/>
          <p14:tracePt t="102426" x="8737600" y="5276850"/>
          <p14:tracePt t="102434" x="8702675" y="5276850"/>
          <p14:tracePt t="102443" x="8648700" y="5276850"/>
          <p14:tracePt t="102450" x="8586788" y="5276850"/>
          <p14:tracePt t="102459" x="8516938" y="5276850"/>
          <p14:tracePt t="102466" x="8445500" y="5276850"/>
          <p14:tracePt t="102475" x="8348663" y="5276850"/>
          <p14:tracePt t="102483" x="8278813" y="5276850"/>
          <p14:tracePt t="102490" x="8137525" y="5276850"/>
          <p14:tracePt t="102498" x="8048625" y="5276850"/>
          <p14:tracePt t="102507" x="7934325" y="5276850"/>
          <p14:tracePt t="102514" x="7818438" y="5276850"/>
          <p14:tracePt t="102522" x="7721600" y="5276850"/>
          <p14:tracePt t="102530" x="7650163" y="5276850"/>
          <p14:tracePt t="102538" x="7580313" y="5276850"/>
          <p14:tracePt t="102547" x="7483475" y="5276850"/>
          <p14:tracePt t="102554" x="7429500" y="5276850"/>
          <p14:tracePt t="102562" x="7367588" y="5276850"/>
          <p14:tracePt t="102570" x="7270750" y="5276850"/>
          <p14:tracePt t="102578" x="7218363" y="5276850"/>
          <p14:tracePt t="102586" x="7164388" y="5294313"/>
          <p14:tracePt t="102595" x="7112000" y="5302250"/>
          <p14:tracePt t="102603" x="7094538" y="5302250"/>
          <p14:tracePt t="102611" x="7059613" y="5302250"/>
          <p14:tracePt t="102619" x="7015163" y="5319713"/>
          <p14:tracePt t="102635" x="6961188" y="5346700"/>
          <p14:tracePt t="102643" x="6953250" y="5346700"/>
          <p14:tracePt t="102650" x="6918325" y="5356225"/>
          <p14:tracePt t="102659" x="6899275" y="5356225"/>
          <p14:tracePt t="102666" x="6846888" y="5373688"/>
          <p14:tracePt t="102675" x="6794500" y="5381625"/>
          <p14:tracePt t="102682" x="6732588" y="5408613"/>
          <p14:tracePt t="102691" x="6661150" y="5426075"/>
          <p14:tracePt t="102699" x="6564313" y="5426075"/>
          <p14:tracePt t="102707" x="6492875" y="5443538"/>
          <p14:tracePt t="102714" x="6396038" y="5443538"/>
          <p14:tracePt t="102722" x="6326188" y="5453063"/>
          <p14:tracePt t="102730" x="6254750" y="5453063"/>
          <p14:tracePt t="102738" x="6157913" y="5453063"/>
          <p14:tracePt t="102746" x="6043613" y="5453063"/>
          <p14:tracePt t="102754" x="5972175" y="5453063"/>
          <p14:tracePt t="102770" x="5786438" y="5453063"/>
          <p14:tracePt t="102778" x="5716588" y="5453063"/>
          <p14:tracePt t="102786" x="5618163" y="5453063"/>
          <p14:tracePt t="102794" x="5548313" y="5453063"/>
          <p14:tracePt t="102802" x="5476875" y="5453063"/>
          <p14:tracePt t="102810" x="5441950" y="5453063"/>
          <p14:tracePt t="102819" x="5414963" y="5470525"/>
          <p14:tracePt t="102826" x="5407025" y="5480050"/>
          <p14:tracePt t="102835" x="5397500" y="5480050"/>
          <p14:tracePt t="102842" x="5389563" y="5487988"/>
          <p14:tracePt t="102867" x="5380038" y="5497513"/>
          <p14:tracePt t="102898" x="5380038" y="5505450"/>
          <p14:tracePt t="102907" x="5380038" y="5514975"/>
          <p14:tracePt t="102914" x="5380038" y="5541963"/>
          <p14:tracePt t="102930" x="5389563" y="5549900"/>
          <p14:tracePt t="102946" x="5397500" y="5584825"/>
          <p14:tracePt t="102954" x="5424488" y="5594350"/>
          <p14:tracePt t="102962" x="5451475" y="5621338"/>
          <p14:tracePt t="102970" x="5476875" y="5646738"/>
          <p14:tracePt t="102978" x="5513388" y="5656263"/>
          <p14:tracePt t="102986" x="5565775" y="5673725"/>
          <p14:tracePt t="102995" x="5637213" y="5683250"/>
          <p14:tracePt t="103002" x="5741988" y="5718175"/>
          <p14:tracePt t="103010" x="5813425" y="5718175"/>
          <p14:tracePt t="103019" x="5883275" y="5735638"/>
          <p14:tracePt t="103027" x="5981700" y="5735638"/>
          <p14:tracePt t="103034" x="6122988" y="5753100"/>
          <p14:tracePt t="103042" x="6219825" y="5762625"/>
          <p14:tracePt t="103051" x="6316663" y="5797550"/>
          <p14:tracePt t="103059" x="6457950" y="5815013"/>
          <p14:tracePt t="103066" x="6573838" y="5815013"/>
          <p14:tracePt t="103074" x="6688138" y="5832475"/>
          <p14:tracePt t="103083" x="6784975" y="5849938"/>
          <p14:tracePt t="103091" x="6908800" y="5886450"/>
          <p14:tracePt t="103098" x="7023100" y="5886450"/>
          <p14:tracePt t="103106" x="7138988" y="5903913"/>
          <p14:tracePt t="103115" x="7280275" y="5921375"/>
          <p14:tracePt t="103123" x="7377113" y="5921375"/>
          <p14:tracePt t="103130" x="7466013" y="5921375"/>
          <p14:tracePt t="103138" x="7562850" y="5921375"/>
          <p14:tracePt t="103147" x="7632700" y="5921375"/>
          <p14:tracePt t="103154" x="7748588" y="5921375"/>
          <p14:tracePt t="103162" x="7818438" y="5921375"/>
          <p14:tracePt t="103170" x="7889875" y="5921375"/>
          <p14:tracePt t="103178" x="7986713" y="5921375"/>
          <p14:tracePt t="103186" x="8039100" y="5921375"/>
          <p14:tracePt t="103194" x="8101013" y="5921375"/>
          <p14:tracePt t="103203" x="8128000" y="5921375"/>
          <p14:tracePt t="103211" x="8199438" y="5921375"/>
          <p14:tracePt t="103219" x="8251825" y="5921375"/>
          <p14:tracePt t="103226" x="8296275" y="5921375"/>
          <p14:tracePt t="103235" x="8340725" y="5921375"/>
          <p14:tracePt t="103243" x="8375650" y="5921375"/>
          <p14:tracePt t="103251" x="8410575" y="5921375"/>
          <p14:tracePt t="103259" x="8445500" y="5903913"/>
          <p14:tracePt t="103266" x="8472488" y="5894388"/>
          <p14:tracePt t="103274" x="8489950" y="5894388"/>
          <p14:tracePt t="103283" x="8516938" y="5876925"/>
          <p14:tracePt t="103290" x="8543925" y="5867400"/>
          <p14:tracePt t="103298" x="8569325" y="5842000"/>
          <p14:tracePt t="103306" x="8578850" y="5832475"/>
          <p14:tracePt t="103315" x="8596313" y="5807075"/>
          <p14:tracePt t="103330" x="8631238" y="5797550"/>
          <p14:tracePt t="103338" x="8648700" y="5770563"/>
          <p14:tracePt t="103347" x="8675688" y="5753100"/>
          <p14:tracePt t="103354" x="8693150" y="5726113"/>
          <p14:tracePt t="103362" x="8720138" y="5708650"/>
          <p14:tracePt t="103370" x="8747125" y="5691188"/>
          <p14:tracePt t="103379" x="8782050" y="5664200"/>
          <p14:tracePt t="103386" x="8789988" y="5656263"/>
          <p14:tracePt t="103394" x="8816975" y="5629275"/>
          <p14:tracePt t="103403" x="8851900" y="5621338"/>
          <p14:tracePt t="103411" x="8861425" y="5611813"/>
          <p14:tracePt t="103419" x="8869363" y="5602288"/>
          <p14:tracePt t="103426" x="8878888" y="5584825"/>
          <p14:tracePt t="103435" x="8878888" y="5567363"/>
          <p14:tracePt t="103443" x="8888413" y="5559425"/>
          <p14:tracePt t="103451" x="8913813" y="5549900"/>
          <p14:tracePt t="103467" x="8923338" y="5541963"/>
          <p14:tracePt t="103483" x="8931275" y="5514975"/>
          <p14:tracePt t="103490" x="8931275" y="5505450"/>
          <p14:tracePt t="103498" x="8940800" y="5487988"/>
          <p14:tracePt t="103507" x="8958263" y="5480050"/>
          <p14:tracePt t="103514" x="8958263" y="5461000"/>
          <p14:tracePt t="103522" x="8958263" y="5453063"/>
          <p14:tracePt t="103530" x="8958263" y="5443538"/>
          <p14:tracePt t="103538" x="8958263" y="5435600"/>
          <p14:tracePt t="103546" x="8958263" y="5418138"/>
          <p14:tracePt t="103563" x="8958263" y="5408613"/>
          <p14:tracePt t="103586" x="8950325" y="5381625"/>
          <p14:tracePt t="103595" x="8940800" y="5373688"/>
          <p14:tracePt t="103610" x="8896350" y="5346700"/>
          <p14:tracePt t="103627" x="8861425" y="5337175"/>
          <p14:tracePt t="103636" x="8834438" y="5329238"/>
          <p14:tracePt t="103643" x="8799513" y="5329238"/>
          <p14:tracePt t="103650" x="8764588" y="5329238"/>
          <p14:tracePt t="103659" x="8720138" y="5329238"/>
          <p14:tracePt t="103667" x="8666163" y="5311775"/>
          <p14:tracePt t="103675" x="8596313" y="5311775"/>
          <p14:tracePt t="103682" x="8561388" y="5311775"/>
          <p14:tracePt t="103691" x="8489950" y="5311775"/>
          <p14:tracePt t="103699" x="8455025" y="5311775"/>
          <p14:tracePt t="103707" x="8445500" y="5311775"/>
          <p14:tracePt t="103714" x="8410575" y="5311775"/>
          <p14:tracePt t="103731" x="8402638" y="5311775"/>
          <p14:tracePt t="103763" x="8383588" y="5311775"/>
          <p14:tracePt t="103778" x="8383588" y="5319713"/>
          <p14:tracePt t="103786" x="8383588" y="5337175"/>
          <p14:tracePt t="103802" x="8383588" y="5346700"/>
          <p14:tracePt t="103835" x="8383588" y="5364163"/>
          <p14:tracePt t="103842" x="8393113" y="5364163"/>
          <p14:tracePt t="103851" x="8402638" y="5364163"/>
          <p14:tracePt t="103859" x="8437563" y="5364163"/>
          <p14:tracePt t="103866" x="8462963" y="5364163"/>
          <p14:tracePt t="103874" x="8499475" y="5364163"/>
          <p14:tracePt t="103882" x="8516938" y="5364163"/>
          <p14:tracePt t="103890" x="8569325" y="5364163"/>
          <p14:tracePt t="103898" x="8596313" y="5364163"/>
          <p14:tracePt t="103906" x="8613775" y="5364163"/>
          <p14:tracePt t="103914" x="8623300" y="5364163"/>
          <p14:tracePt t="103923" x="8631238" y="5364163"/>
          <p14:tracePt t="103930" x="8640763" y="5364163"/>
          <p14:tracePt t="103938" x="8648700" y="5364163"/>
          <p14:tracePt t="103954" x="8648700" y="5356225"/>
          <p14:tracePt t="103962" x="8648700" y="5346700"/>
          <p14:tracePt t="103970" x="8648700" y="5337175"/>
          <p14:tracePt t="103986" x="8648700" y="5329238"/>
          <p14:tracePt t="104002" x="8640763" y="5294313"/>
          <p14:tracePt t="104011" x="8613775" y="5294313"/>
          <p14:tracePt t="104019" x="8569325" y="5294313"/>
          <p14:tracePt t="104026" x="8543925" y="5294313"/>
          <p14:tracePt t="104035" x="8489950" y="5294313"/>
          <p14:tracePt t="104043" x="8482013" y="5294313"/>
          <p14:tracePt t="104051" x="8437563" y="5294313"/>
          <p14:tracePt t="104058" x="8402638" y="5302250"/>
          <p14:tracePt t="104066" x="8358188" y="5319713"/>
          <p14:tracePt t="104075" x="8340725" y="5346700"/>
          <p14:tracePt t="104083" x="8321675" y="5356225"/>
          <p14:tracePt t="104099" x="8313738" y="5364163"/>
          <p14:tracePt t="104123" x="8313738" y="5381625"/>
          <p14:tracePt t="104138" x="8313738" y="5391150"/>
          <p14:tracePt t="104146" x="8313738" y="5399088"/>
          <p14:tracePt t="104154" x="8331200" y="5418138"/>
          <p14:tracePt t="104170" x="8358188" y="5418138"/>
          <p14:tracePt t="104178" x="8366125" y="5418138"/>
          <p14:tracePt t="104186" x="8375650" y="5418138"/>
          <p14:tracePt t="104194" x="8393113" y="5418138"/>
          <p14:tracePt t="104202" x="8410575" y="5418138"/>
          <p14:tracePt t="104212" x="8420100" y="5418138"/>
          <p14:tracePt t="104218" x="8428038" y="5418138"/>
          <p14:tracePt t="104307" x="8428038" y="5426075"/>
          <p14:tracePt t="104315" x="8420100" y="5426075"/>
          <p14:tracePt t="104322" x="8410575" y="5426075"/>
          <p14:tracePt t="104331" x="8375650" y="5426075"/>
          <p14:tracePt t="104339" x="8340725" y="5435600"/>
          <p14:tracePt t="104347" x="8331200" y="5443538"/>
          <p14:tracePt t="104363" x="8321675" y="5453063"/>
          <p14:tracePt t="104394" x="8304213" y="5461000"/>
          <p14:tracePt t="104410" x="8313738" y="5480050"/>
          <p14:tracePt t="104426" x="8331200" y="5497513"/>
          <p14:tracePt t="104442" x="8366125" y="5505450"/>
          <p14:tracePt t="104451" x="8393113" y="5505450"/>
          <p14:tracePt t="104458" x="8445500" y="5522913"/>
          <p14:tracePt t="104466" x="8499475" y="5522913"/>
          <p14:tracePt t="104474" x="8561388" y="5522913"/>
          <p14:tracePt t="104482" x="8640763" y="5541963"/>
          <p14:tracePt t="104491" x="8693150" y="5541963"/>
          <p14:tracePt t="104498" x="8764588" y="5541963"/>
          <p14:tracePt t="104507" x="8834438" y="5541963"/>
          <p14:tracePt t="104515" x="8869363" y="5541963"/>
          <p14:tracePt t="104523" x="8923338" y="5541963"/>
          <p14:tracePt t="104530" x="8958263" y="5541963"/>
          <p14:tracePt t="104538" x="8975725" y="5541963"/>
          <p14:tracePt t="104555" x="8985250" y="5541963"/>
          <p14:tracePt t="104611" x="8993188" y="5541963"/>
          <p14:tracePt t="104618" x="8993188" y="5522913"/>
          <p14:tracePt t="104627" x="8985250" y="5505450"/>
          <p14:tracePt t="104634" x="8950325" y="5480050"/>
          <p14:tracePt t="104643" x="8923338" y="5453063"/>
          <p14:tracePt t="104652" x="8896350" y="5443538"/>
          <p14:tracePt t="104659" x="8869363" y="5435600"/>
          <p14:tracePt t="104667" x="8851900" y="5418138"/>
          <p14:tracePt t="104675" x="8826500" y="5418138"/>
          <p14:tracePt t="104683" x="8789988" y="5418138"/>
          <p14:tracePt t="104690" x="8764588" y="5391150"/>
          <p14:tracePt t="104698" x="8747125" y="5391150"/>
          <p14:tracePt t="104706" x="8720138" y="5391150"/>
          <p14:tracePt t="104715" x="8685213" y="5391150"/>
          <p14:tracePt t="104722" x="8666163" y="5391150"/>
          <p14:tracePt t="104730" x="8631238" y="5391150"/>
          <p14:tracePt t="104738" x="8605838" y="5391150"/>
          <p14:tracePt t="104747" x="8596313" y="5391150"/>
          <p14:tracePt t="104767" x="8578850" y="5391150"/>
          <p14:tracePt t="104779" x="8561388" y="5391150"/>
          <p14:tracePt t="104802" x="8551863" y="5399088"/>
          <p14:tracePt t="104827" x="8551863" y="5408613"/>
          <p14:tracePt t="104834" x="8551863" y="5426075"/>
          <p14:tracePt t="104851" x="8551863" y="5435600"/>
          <p14:tracePt t="104859" x="8551863" y="5443538"/>
          <p14:tracePt t="104867" x="8551863" y="5480050"/>
          <p14:tracePt t="104875" x="8551863" y="5487988"/>
          <p14:tracePt t="104883" x="8569325" y="5497513"/>
          <p14:tracePt t="104890" x="8578850" y="5505450"/>
          <p14:tracePt t="104898" x="8596313" y="5505450"/>
          <p14:tracePt t="104906" x="8605838" y="5514975"/>
          <p14:tracePt t="104914" x="8631238" y="5514975"/>
          <p14:tracePt t="104922" x="8648700" y="5541963"/>
          <p14:tracePt t="104938" x="8658225" y="5541963"/>
          <p14:tracePt t="104954" x="8675688" y="5541963"/>
          <p14:tracePt t="105146" x="8685213" y="5541963"/>
          <p14:tracePt t="105419" x="8685213" y="5567363"/>
          <p14:tracePt t="105427" x="8685213" y="5584825"/>
          <p14:tracePt t="105459" x="8685213" y="5594350"/>
          <p14:tracePt t="105579" x="8666163" y="5584825"/>
          <p14:tracePt t="105595" x="8658225" y="5576888"/>
          <p14:tracePt t="105610" x="8648700" y="5567363"/>
          <p14:tracePt t="105626" x="8648700" y="5559425"/>
          <p14:tracePt t="105634" x="8640763" y="5549900"/>
          <p14:tracePt t="105642" x="8631238" y="5532438"/>
          <p14:tracePt t="105650" x="8623300" y="5514975"/>
          <p14:tracePt t="105658" x="8613775" y="5505450"/>
          <p14:tracePt t="105667" x="8605838" y="5497513"/>
          <p14:tracePt t="105674" x="8586788" y="5487988"/>
          <p14:tracePt t="105683" x="8569325" y="5461000"/>
          <p14:tracePt t="105691" x="8561388" y="5453063"/>
          <p14:tracePt t="105699" x="8534400" y="5435600"/>
          <p14:tracePt t="105707" x="8507413" y="5391150"/>
          <p14:tracePt t="105714" x="8489950" y="5364163"/>
          <p14:tracePt t="105731" x="8462963" y="5329238"/>
          <p14:tracePt t="105739" x="8455025" y="5319713"/>
          <p14:tracePt t="105746" x="8445500" y="5311775"/>
          <p14:tracePt t="105767" x="8428038" y="5302250"/>
          <p14:tracePt t="105779" x="8402638" y="5284788"/>
          <p14:tracePt t="105875" x="8402638" y="5294313"/>
          <p14:tracePt t="105883" x="8402638" y="5311775"/>
          <p14:tracePt t="105899" x="8402638" y="5319713"/>
          <p14:tracePt t="105907" x="8420100" y="5337175"/>
          <p14:tracePt t="105914" x="8428038" y="5337175"/>
          <p14:tracePt t="105922" x="8455025" y="5356225"/>
          <p14:tracePt t="105930" x="8507413" y="5399088"/>
          <p14:tracePt t="105939" x="8534400" y="5399088"/>
          <p14:tracePt t="105946" x="8569325" y="5408613"/>
          <p14:tracePt t="105954" x="8586788" y="5408613"/>
          <p14:tracePt t="105963" x="8640763" y="5418138"/>
          <p14:tracePt t="105970" x="8685213" y="5418138"/>
          <p14:tracePt t="105978" x="8720138" y="5418138"/>
          <p14:tracePt t="105986" x="8755063" y="5418138"/>
          <p14:tracePt t="105994" x="8764588" y="5418138"/>
          <p14:tracePt t="106002" x="8809038" y="5418138"/>
          <p14:tracePt t="106010" x="8816975" y="5418138"/>
          <p14:tracePt t="106018" x="8826500" y="5418138"/>
          <p14:tracePt t="106026" x="8851900" y="5418138"/>
          <p14:tracePt t="106034" x="8861425" y="5418138"/>
          <p14:tracePt t="106091" x="8869363" y="5418138"/>
          <p14:tracePt t="106098" x="8869363" y="5408613"/>
          <p14:tracePt t="106106" x="8869363" y="5399088"/>
          <p14:tracePt t="106114" x="8851900" y="5364163"/>
          <p14:tracePt t="106123" x="8843963" y="5356225"/>
          <p14:tracePt t="106131" x="8809038" y="5319713"/>
          <p14:tracePt t="106138" x="8789988" y="5311775"/>
          <p14:tracePt t="106146" x="8747125" y="5267325"/>
          <p14:tracePt t="106155" x="8728075" y="5267325"/>
          <p14:tracePt t="106162" x="8702675" y="5267325"/>
          <p14:tracePt t="106170" x="8666163" y="5267325"/>
          <p14:tracePt t="106178" x="8631238" y="5267325"/>
          <p14:tracePt t="106186" x="8578850" y="5267325"/>
          <p14:tracePt t="106194" x="8543925" y="5267325"/>
          <p14:tracePt t="106202" x="8489950" y="5267325"/>
          <p14:tracePt t="106210" x="8437563" y="5267325"/>
          <p14:tracePt t="106218" x="8420100" y="5267325"/>
          <p14:tracePt t="106227" x="8393113" y="5267325"/>
          <p14:tracePt t="106234" x="8383588" y="5267325"/>
          <p14:tracePt t="106259" x="8366125" y="5276850"/>
          <p14:tracePt t="106291" x="8366125" y="5284788"/>
          <p14:tracePt t="106306" x="8366125" y="5294313"/>
          <p14:tracePt t="106323" x="8366125" y="5311775"/>
          <p14:tracePt t="106331" x="8366125" y="5319713"/>
          <p14:tracePt t="106347" x="8366125" y="5329238"/>
          <p14:tracePt t="106355" x="8366125" y="5346700"/>
          <p14:tracePt t="106370" x="8366125" y="5364163"/>
          <p14:tracePt t="106378" x="8366125" y="5373688"/>
          <p14:tracePt t="106387" x="8375650" y="5391150"/>
          <p14:tracePt t="106402" x="8383588" y="5408613"/>
          <p14:tracePt t="106410" x="8410575" y="5418138"/>
          <p14:tracePt t="106418" x="8420100" y="5426075"/>
          <p14:tracePt t="106426" x="8437563" y="5435600"/>
          <p14:tracePt t="106434" x="8445500" y="5435600"/>
          <p14:tracePt t="106442" x="8482013" y="5435600"/>
          <p14:tracePt t="106450" x="8489950" y="5435600"/>
          <p14:tracePt t="106458" x="8534400" y="5435600"/>
          <p14:tracePt t="106466" x="8543925" y="5435600"/>
          <p14:tracePt t="106474" x="8578850" y="5435600"/>
          <p14:tracePt t="106483" x="8586788" y="5435600"/>
          <p14:tracePt t="106490" x="8596313" y="5435600"/>
          <p14:tracePt t="106514" x="8613775" y="5435600"/>
          <p14:tracePt t="106523" x="8631238" y="5435600"/>
          <p14:tracePt t="106530" x="8640763" y="5435600"/>
          <p14:tracePt t="106539" x="8648700" y="5426075"/>
          <p14:tracePt t="106546" x="8658225" y="5418138"/>
          <p14:tracePt t="106554" x="8666163" y="5408613"/>
          <p14:tracePt t="106562" x="8666163" y="5399088"/>
          <p14:tracePt t="106571" x="8666163" y="5391150"/>
          <p14:tracePt t="106579" x="8666163" y="5364163"/>
          <p14:tracePt t="106587" x="8693150" y="5311775"/>
          <p14:tracePt t="106602" x="8693150" y="5276850"/>
          <p14:tracePt t="106618" x="8693150" y="5267325"/>
          <p14:tracePt t="106626" x="8693150" y="5257800"/>
          <p14:tracePt t="106634" x="8693150" y="5240338"/>
          <p14:tracePt t="106658" x="8685213" y="5232400"/>
          <p14:tracePt t="106683" x="8685213" y="5222875"/>
          <p14:tracePt t="106691" x="8675688" y="5214938"/>
          <p14:tracePt t="106706" x="8666163" y="5214938"/>
          <p14:tracePt t="106715" x="8658225" y="5205413"/>
          <p14:tracePt t="106722" x="8648700" y="5205413"/>
          <p14:tracePt t="106730" x="8640763" y="5205413"/>
          <p14:tracePt t="106739" x="8605838" y="5195888"/>
          <p14:tracePt t="106750" x="8578850" y="5195888"/>
          <p14:tracePt t="106754" x="8561388" y="5195888"/>
          <p14:tracePt t="106763" x="8524875" y="5195888"/>
          <p14:tracePt t="106770" x="8489950" y="5195888"/>
          <p14:tracePt t="106778" x="8472488" y="5187950"/>
          <p14:tracePt t="106786" x="8462963" y="5187950"/>
          <p14:tracePt t="106795" x="8445500" y="5187950"/>
          <p14:tracePt t="106810" x="8437563" y="5187950"/>
          <p14:tracePt t="106827" x="8428038" y="5187950"/>
          <p14:tracePt t="106843" x="8420100" y="5187950"/>
          <p14:tracePt t="106859" x="8393113" y="5187950"/>
          <p14:tracePt t="106866" x="8383588" y="5187950"/>
          <p14:tracePt t="106883" x="8366125" y="5187950"/>
          <p14:tracePt t="106891" x="8340725" y="5187950"/>
          <p14:tracePt t="106898" x="8331200" y="5195888"/>
          <p14:tracePt t="106907" x="8321675" y="5205413"/>
          <p14:tracePt t="106915" x="8313738" y="5214938"/>
          <p14:tracePt t="106939" x="8304213" y="5222875"/>
          <p14:tracePt t="106946" x="8304213" y="5249863"/>
          <p14:tracePt t="106955" x="8278813" y="5276850"/>
          <p14:tracePt t="106987" x="8278813" y="5284788"/>
          <p14:tracePt t="106995" x="8278813" y="5302250"/>
          <p14:tracePt t="107002" x="8278813" y="5311775"/>
          <p14:tracePt t="107010" x="8286750" y="5319713"/>
          <p14:tracePt t="107018" x="8296275" y="5329238"/>
          <p14:tracePt t="107034" x="8331200" y="5364163"/>
          <p14:tracePt t="107050" x="8340725" y="5373688"/>
          <p14:tracePt t="107059" x="8375650" y="5391150"/>
          <p14:tracePt t="107075" x="8383588" y="5399088"/>
          <p14:tracePt t="107091" x="8393113" y="5399088"/>
          <p14:tracePt t="107099" x="8420100" y="5418138"/>
          <p14:tracePt t="107114" x="8445500" y="5435600"/>
          <p14:tracePt t="107130" x="8455025" y="5443538"/>
          <p14:tracePt t="107139" x="8472488" y="5443538"/>
          <p14:tracePt t="107146" x="8482013" y="5453063"/>
          <p14:tracePt t="107162" x="8489950" y="5461000"/>
          <p14:tracePt t="107170" x="8499475" y="5470525"/>
          <p14:tracePt t="107186" x="8524875" y="5470525"/>
          <p14:tracePt t="107194" x="8534400" y="5470525"/>
          <p14:tracePt t="107202" x="8543925" y="5470525"/>
          <p14:tracePt t="107211" x="8551863" y="5470525"/>
          <p14:tracePt t="107227" x="8569325" y="5470525"/>
          <p14:tracePt t="107234" x="8578850" y="5470525"/>
          <p14:tracePt t="107242" x="8596313" y="5470525"/>
          <p14:tracePt t="107258" x="8605838" y="5470525"/>
          <p14:tracePt t="107266" x="8623300" y="5470525"/>
          <p14:tracePt t="107275" x="8631238" y="5470525"/>
          <p14:tracePt t="107283" x="8640763" y="5470525"/>
          <p14:tracePt t="107299" x="8648700" y="5470525"/>
          <p14:tracePt t="107307" x="8675688" y="5470525"/>
          <p14:tracePt t="107323" x="8685213" y="5470525"/>
          <p14:tracePt t="107339" x="8693150" y="5470525"/>
          <p14:tracePt t="107355" x="8702675" y="5470525"/>
          <p14:tracePt t="107363" x="8720138" y="5470525"/>
          <p14:tracePt t="107379" x="8737600" y="5470525"/>
          <p14:tracePt t="107387" x="8747125" y="5461000"/>
          <p14:tracePt t="107411" x="8755063" y="5461000"/>
          <p14:tracePt t="107418" x="8764588" y="5453063"/>
          <p14:tracePt t="107443" x="8772525" y="5453063"/>
          <p14:tracePt t="107466" x="8782050" y="5435600"/>
          <p14:tracePt t="107515" x="8782050" y="5426075"/>
          <p14:tracePt t="107546" x="8789988" y="5418138"/>
          <p14:tracePt t="107563" x="8799513" y="5408613"/>
          <p14:tracePt t="107618" x="8809038" y="5399088"/>
          <p14:tracePt t="107627" x="8809038" y="5391150"/>
          <p14:tracePt t="107659" x="8809038" y="5381625"/>
          <p14:tracePt t="107682" x="8826500" y="5373688"/>
          <p14:tracePt t="107691" x="8834438" y="5364163"/>
          <p14:tracePt t="107755" x="8834438" y="5337175"/>
          <p14:tracePt t="107770" x="8834438" y="5329238"/>
          <p14:tracePt t="107786" x="8834438" y="5319713"/>
          <p14:tracePt t="107810" x="8834438" y="5311775"/>
          <p14:tracePt t="107827" x="8834438" y="5294313"/>
          <p14:tracePt t="107842" x="8834438" y="5276850"/>
          <p14:tracePt t="107907" x="8834438" y="5267325"/>
          <p14:tracePt t="107915" x="8834438" y="5257800"/>
          <p14:tracePt t="107979" x="8816975" y="5249863"/>
          <p14:tracePt t="108179" x="8799513" y="5249863"/>
          <p14:tracePt t="108275" x="8789988" y="5249863"/>
          <p14:tracePt t="108315" x="8782050" y="5249863"/>
          <p14:tracePt t="108330" x="8772525" y="5249863"/>
          <p14:tracePt t="108387" x="8747125" y="5249863"/>
          <p14:tracePt t="108411" x="8737600" y="5249863"/>
          <p14:tracePt t="108418" x="8728075" y="5249863"/>
          <p14:tracePt t="108427" x="8720138" y="5249863"/>
          <p14:tracePt t="108435" x="8685213" y="5249863"/>
          <p14:tracePt t="108443" x="8675688" y="5249863"/>
          <p14:tracePt t="108459" x="8666163" y="5249863"/>
          <p14:tracePt t="108507" x="8648700" y="5249863"/>
          <p14:tracePt t="108530" x="8640763" y="5249863"/>
          <p14:tracePt t="108546" x="8631238" y="5249863"/>
          <p14:tracePt t="108562" x="8613775" y="5249863"/>
          <p14:tracePt t="108578" x="8596313" y="5249863"/>
          <p14:tracePt t="108594" x="8586788" y="5249863"/>
          <p14:tracePt t="108603" x="8578850" y="5249863"/>
          <p14:tracePt t="108610" x="8569325" y="5249863"/>
          <p14:tracePt t="108618" x="8543925" y="5249863"/>
          <p14:tracePt t="108627" x="8534400" y="5249863"/>
          <p14:tracePt t="108635" x="8516938" y="5249863"/>
          <p14:tracePt t="108642" x="8482013" y="5249863"/>
          <p14:tracePt t="108651" x="8472488" y="5249863"/>
          <p14:tracePt t="108658" x="8428038" y="5249863"/>
          <p14:tracePt t="108666" x="8402638" y="5249863"/>
          <p14:tracePt t="108674" x="8366125" y="5249863"/>
          <p14:tracePt t="108682" x="8340725" y="5249863"/>
          <p14:tracePt t="108691" x="8321675" y="5249863"/>
          <p14:tracePt t="108698" x="8286750" y="5249863"/>
          <p14:tracePt t="108706" x="8259763" y="5249863"/>
          <p14:tracePt t="108715" x="8242300" y="5249863"/>
          <p14:tracePt t="108723" x="8207375" y="5249863"/>
          <p14:tracePt t="108731" x="8180388" y="5249863"/>
          <p14:tracePt t="108738" x="8172450" y="5249863"/>
          <p14:tracePt t="108747" x="8154988" y="5249863"/>
          <p14:tracePt t="108754" x="8137525" y="5249863"/>
          <p14:tracePt t="108770" x="8128000" y="5249863"/>
          <p14:tracePt t="108778" x="8118475" y="5249863"/>
          <p14:tracePt t="108787" x="8093075" y="5249863"/>
          <p14:tracePt t="108802" x="8066088" y="5249863"/>
          <p14:tracePt t="108810" x="8048625" y="5249863"/>
          <p14:tracePt t="108818" x="8031163" y="5249863"/>
          <p14:tracePt t="108826" x="8021638" y="5249863"/>
          <p14:tracePt t="108834" x="7996238" y="5249863"/>
          <p14:tracePt t="108850" x="7977188" y="5249863"/>
          <p14:tracePt t="108874" x="7969250" y="5249863"/>
          <p14:tracePt t="108906" x="7934325" y="5276850"/>
          <p14:tracePt t="108923" x="7915275" y="5284788"/>
          <p14:tracePt t="108938" x="7907338" y="5294313"/>
          <p14:tracePt t="108954" x="7872413" y="5311775"/>
          <p14:tracePt t="108971" x="7862888" y="5329238"/>
          <p14:tracePt t="108978" x="7845425" y="5337175"/>
          <p14:tracePt t="108995" x="7827963" y="5356225"/>
          <p14:tracePt t="109003" x="7818438" y="5364163"/>
          <p14:tracePt t="109010" x="7818438" y="5373688"/>
          <p14:tracePt t="109019" x="7810500" y="5381625"/>
          <p14:tracePt t="109026" x="7800975" y="5391150"/>
          <p14:tracePt t="109043" x="7800975" y="5399088"/>
          <p14:tracePt t="109058" x="7783513" y="5435600"/>
          <p14:tracePt t="109090" x="7766050" y="5461000"/>
          <p14:tracePt t="109107" x="7748588" y="5470525"/>
          <p14:tracePt t="109114" x="7748588" y="5480050"/>
          <p14:tracePt t="109122" x="7739063" y="5497513"/>
          <p14:tracePt t="109139" x="7731125" y="5522913"/>
          <p14:tracePt t="109146" x="7731125" y="5532438"/>
          <p14:tracePt t="109163" x="7731125" y="5541963"/>
          <p14:tracePt t="109170" x="7731125" y="5549900"/>
          <p14:tracePt t="109179" x="7721600" y="5576888"/>
          <p14:tracePt t="109186" x="7704138" y="5602288"/>
          <p14:tracePt t="109195" x="7677150" y="5656263"/>
          <p14:tracePt t="109202" x="7615238" y="5735638"/>
          <p14:tracePt t="109210" x="7553325" y="5797550"/>
          <p14:tracePt t="109218" x="7500938" y="5797550"/>
          <p14:tracePt t="109227" x="7491413" y="5797550"/>
          <p14:tracePt t="109530" x="7518400" y="5807075"/>
          <p14:tracePt t="109538" x="7535863" y="5824538"/>
          <p14:tracePt t="109547" x="7562850" y="5832475"/>
          <p14:tracePt t="109555" x="7597775" y="5832475"/>
          <p14:tracePt t="109562" x="7624763" y="5832475"/>
          <p14:tracePt t="109587" x="7642225" y="5832475"/>
          <p14:tracePt t="109595" x="7669213" y="5832475"/>
          <p14:tracePt t="109602" x="7677150" y="5832475"/>
          <p14:tracePt t="109610" x="7694613" y="5832475"/>
          <p14:tracePt t="109619" x="7721600" y="5815013"/>
          <p14:tracePt t="109626" x="7731125" y="5815013"/>
          <p14:tracePt t="109634" x="7748588" y="5815013"/>
          <p14:tracePt t="109643" x="7773988" y="5815013"/>
          <p14:tracePt t="109651" x="7783513" y="5807075"/>
          <p14:tracePt t="109658" x="7800975" y="5807075"/>
          <p14:tracePt t="109666" x="7827963" y="5797550"/>
          <p14:tracePt t="109682" x="7853363" y="5770563"/>
          <p14:tracePt t="109690" x="7862888" y="5762625"/>
          <p14:tracePt t="109698" x="7880350" y="5753100"/>
          <p14:tracePt t="109714" x="7889875" y="5745163"/>
          <p14:tracePt t="109722" x="7907338" y="5718175"/>
          <p14:tracePt t="109746" x="7924800" y="5700713"/>
          <p14:tracePt t="109754" x="7924800" y="5673725"/>
          <p14:tracePt t="109763" x="7924800" y="5664200"/>
          <p14:tracePt t="109771" x="7924800" y="5656263"/>
          <p14:tracePt t="109778" x="7924800" y="5646738"/>
          <p14:tracePt t="109787" x="7924800" y="5621338"/>
          <p14:tracePt t="109794" x="7924800" y="5611813"/>
          <p14:tracePt t="109803" x="7924800" y="5602288"/>
          <p14:tracePt t="109810" x="7915275" y="5594350"/>
          <p14:tracePt t="109819" x="7907338" y="5584825"/>
          <p14:tracePt t="109834" x="7889875" y="5559425"/>
          <p14:tracePt t="109890" x="7872413" y="5559425"/>
          <p14:tracePt t="109907" x="7862888" y="5559425"/>
          <p14:tracePt t="109922" x="7845425" y="5559425"/>
          <p14:tracePt t="109931" x="7835900" y="5559425"/>
          <p14:tracePt t="109955" x="7810500" y="5567363"/>
          <p14:tracePt t="109971" x="7800975" y="5576888"/>
          <p14:tracePt t="109986" x="7800975" y="5594350"/>
          <p14:tracePt t="109995" x="7800975" y="5602288"/>
          <p14:tracePt t="110011" x="7800975" y="5611813"/>
          <p14:tracePt t="110018" x="7800975" y="5621338"/>
          <p14:tracePt t="110027" x="7800975" y="5646738"/>
          <p14:tracePt t="110042" x="7800975" y="5656263"/>
          <p14:tracePt t="110058" x="7800975" y="5673725"/>
          <p14:tracePt t="110074" x="7818438" y="5691188"/>
          <p14:tracePt t="110082" x="7827963" y="5700713"/>
          <p14:tracePt t="110091" x="7853363" y="5718175"/>
          <p14:tracePt t="110114" x="7889875" y="5718175"/>
          <p14:tracePt t="110122" x="7897813" y="5718175"/>
          <p14:tracePt t="110139" x="7907338" y="5718175"/>
          <p14:tracePt t="110147" x="7924800" y="5718175"/>
          <p14:tracePt t="110155" x="7934325" y="5726113"/>
          <p14:tracePt t="110179" x="7951788" y="5726113"/>
          <p14:tracePt t="110195" x="7977188" y="5726113"/>
          <p14:tracePt t="110202" x="7986713" y="5726113"/>
          <p14:tracePt t="110210" x="8004175" y="5735638"/>
          <p14:tracePt t="110227" x="8013700" y="5735638"/>
          <p14:tracePt t="110235" x="8039100" y="5753100"/>
          <p14:tracePt t="110258" x="8056563" y="5762625"/>
          <p14:tracePt t="110283" x="8066088" y="5762625"/>
          <p14:tracePt t="110298" x="8083550" y="5762625"/>
          <p14:tracePt t="110314" x="8093075" y="5762625"/>
          <p14:tracePt t="110330" x="8101013" y="5762625"/>
          <p14:tracePt t="110354" x="8110538" y="5762625"/>
          <p14:tracePt t="110362" x="8137525" y="5762625"/>
          <p14:tracePt t="110379" x="8145463" y="5762625"/>
          <p14:tracePt t="110387" x="8154988" y="5762625"/>
          <p14:tracePt t="110395" x="8162925" y="5762625"/>
          <p14:tracePt t="110411" x="8180388" y="5762625"/>
          <p14:tracePt t="110418" x="8199438" y="5762625"/>
          <p14:tracePt t="110434" x="8207375" y="5762625"/>
          <p14:tracePt t="110442" x="8216900" y="5762625"/>
          <p14:tracePt t="110458" x="8234363" y="5762625"/>
          <p14:tracePt t="110466" x="8242300" y="5762625"/>
          <p14:tracePt t="110475" x="8251825" y="5762625"/>
          <p14:tracePt t="110482" x="8259763" y="5762625"/>
          <p14:tracePt t="110491" x="8278813" y="5762625"/>
          <p14:tracePt t="110498" x="8286750" y="5762625"/>
          <p14:tracePt t="110507" x="8304213" y="5762625"/>
          <p14:tracePt t="110523" x="8313738" y="5762625"/>
          <p14:tracePt t="110530" x="8331200" y="5762625"/>
          <p14:tracePt t="110539" x="8348663" y="5753100"/>
          <p14:tracePt t="110571" x="8366125" y="5735638"/>
          <p14:tracePt t="110603" x="8375650" y="5726113"/>
          <p14:tracePt t="110611" x="8383588" y="5718175"/>
          <p14:tracePt t="110626" x="8393113" y="5718175"/>
          <p14:tracePt t="110634" x="8402638" y="5718175"/>
          <p14:tracePt t="110643" x="8420100" y="5708650"/>
          <p14:tracePt t="110682" x="8428038" y="5700713"/>
          <p14:tracePt t="110706" x="8437563" y="5691188"/>
          <p14:tracePt t="110851" x="8445500" y="5683250"/>
          <p14:tracePt t="110899" x="8455025" y="5656263"/>
          <p14:tracePt t="111659" x="8445500" y="5646738"/>
          <p14:tracePt t="111682" x="8445500" y="5611813"/>
          <p14:tracePt t="111698" x="8445500" y="5594350"/>
          <p14:tracePt t="111706" x="8428038" y="5559425"/>
          <p14:tracePt t="111714" x="8393113" y="5514975"/>
          <p14:tracePt t="111723" x="8348663" y="5480050"/>
          <p14:tracePt t="111730" x="8296275" y="5443538"/>
          <p14:tracePt t="111738" x="8234363" y="5399088"/>
          <p14:tracePt t="111746" x="8154988" y="5373688"/>
          <p14:tracePt t="111754" x="8118475" y="5346700"/>
          <p14:tracePt t="111762" x="8083550" y="5329238"/>
          <p14:tracePt t="111771" x="8048625" y="5329238"/>
          <p14:tracePt t="111779" x="7996238" y="5329238"/>
          <p14:tracePt t="111787" x="7986713" y="5329238"/>
          <p14:tracePt t="111795" x="7977188" y="5329238"/>
          <p14:tracePt t="111827" x="7959725" y="5329238"/>
          <p14:tracePt t="111842" x="7942263" y="5329238"/>
          <p14:tracePt t="111850" x="7934325" y="5337175"/>
          <p14:tracePt t="111858" x="7924800" y="5356225"/>
          <p14:tracePt t="111874" x="7897813" y="5391150"/>
          <p14:tracePt t="111883" x="7853363" y="5435600"/>
          <p14:tracePt t="111891" x="7827963" y="5470525"/>
          <p14:tracePt t="111898" x="7818438" y="5480050"/>
          <p14:tracePt t="111906" x="7810500" y="5487988"/>
          <p14:tracePt t="111914" x="7800975" y="5514975"/>
          <p14:tracePt t="111923" x="7800975" y="5522913"/>
          <p14:tracePt t="111930" x="7793038" y="5541963"/>
          <p14:tracePt t="111938" x="7793038" y="5559425"/>
          <p14:tracePt t="111946" x="7793038" y="5567363"/>
          <p14:tracePt t="111954" x="7793038" y="5576888"/>
          <p14:tracePt t="111962" x="7793038" y="5584825"/>
          <p14:tracePt t="111970" x="7793038" y="5602288"/>
          <p14:tracePt t="111978" x="7793038" y="5629275"/>
          <p14:tracePt t="111986" x="7800975" y="5638800"/>
          <p14:tracePt t="111995" x="7810500" y="5646738"/>
          <p14:tracePt t="112002" x="7818438" y="5656263"/>
          <p14:tracePt t="112010" x="7835900" y="5664200"/>
          <p14:tracePt t="112019" x="7853363" y="5683250"/>
          <p14:tracePt t="112026" x="7880350" y="5691188"/>
          <p14:tracePt t="112035" x="7897813" y="5691188"/>
          <p14:tracePt t="112043" x="7924800" y="5700713"/>
          <p14:tracePt t="112051" x="7934325" y="5700713"/>
          <p14:tracePt t="112058" x="7969250" y="5726113"/>
          <p14:tracePt t="112066" x="7986713" y="5726113"/>
          <p14:tracePt t="112075" x="8013700" y="5735638"/>
          <p14:tracePt t="112083" x="8031163" y="5735638"/>
          <p14:tracePt t="112090" x="8075613" y="5735638"/>
          <p14:tracePt t="112098" x="8093075" y="5735638"/>
          <p14:tracePt t="112107" x="8101013" y="5735638"/>
          <p14:tracePt t="112114" x="8128000" y="5735638"/>
          <p14:tracePt t="112123" x="8145463" y="5735638"/>
          <p14:tracePt t="112130" x="8154988" y="5735638"/>
          <p14:tracePt t="112139" x="8189913" y="5726113"/>
          <p14:tracePt t="112155" x="8199438" y="5718175"/>
          <p14:tracePt t="112162" x="8224838" y="5700713"/>
          <p14:tracePt t="112170" x="8242300" y="5683250"/>
          <p14:tracePt t="112178" x="8251825" y="5673725"/>
          <p14:tracePt t="112195" x="8251825" y="5638800"/>
          <p14:tracePt t="112203" x="8251825" y="5629275"/>
          <p14:tracePt t="112210" x="8251825" y="5602288"/>
          <p14:tracePt t="112218" x="8251825" y="5567363"/>
          <p14:tracePt t="112226" x="8251825" y="5514975"/>
          <p14:tracePt t="112235" x="8224838" y="5480050"/>
          <p14:tracePt t="112242" x="8216900" y="5453063"/>
          <p14:tracePt t="112251" x="8172450" y="5426075"/>
          <p14:tracePt t="112258" x="8118475" y="5399088"/>
          <p14:tracePt t="112266" x="8066088" y="5399088"/>
          <p14:tracePt t="112275" x="8039100" y="5391150"/>
          <p14:tracePt t="112283" x="7969250" y="5373688"/>
          <p14:tracePt t="112290" x="7897813" y="5373688"/>
          <p14:tracePt t="112298" x="7827963" y="5373688"/>
          <p14:tracePt t="112306" x="7739063" y="5373688"/>
          <p14:tracePt t="112314" x="7642225" y="5373688"/>
          <p14:tracePt t="112322" x="7589838" y="5373688"/>
          <p14:tracePt t="112330" x="7553325" y="5373688"/>
          <p14:tracePt t="112339" x="7535863" y="5373688"/>
          <p14:tracePt t="112346" x="7508875" y="5381625"/>
          <p14:tracePt t="112354" x="7500938" y="5391150"/>
          <p14:tracePt t="112362" x="7491413" y="5399088"/>
          <p14:tracePt t="112371" x="7491413" y="5408613"/>
          <p14:tracePt t="112378" x="7491413" y="5418138"/>
          <p14:tracePt t="112386" x="7491413" y="5426075"/>
          <p14:tracePt t="112395" x="7491413" y="5461000"/>
          <p14:tracePt t="112403" x="7491413" y="5487988"/>
          <p14:tracePt t="112411" x="7500938" y="5497513"/>
          <p14:tracePt t="112418" x="7535863" y="5505450"/>
          <p14:tracePt t="112426" x="7562850" y="5532438"/>
          <p14:tracePt t="112435" x="7615238" y="5541963"/>
          <p14:tracePt t="112442" x="7686675" y="5541963"/>
          <p14:tracePt t="112450" x="7756525" y="5541963"/>
          <p14:tracePt t="112458" x="7853363" y="5541963"/>
          <p14:tracePt t="112466" x="7924800" y="5541963"/>
          <p14:tracePt t="112474" x="7996238" y="5541963"/>
          <p14:tracePt t="112482" x="8039100" y="5541963"/>
          <p14:tracePt t="112490" x="8093075" y="5541963"/>
          <p14:tracePt t="112498" x="8101013" y="5541963"/>
          <p14:tracePt t="112506" x="8110538" y="5541963"/>
          <p14:tracePt t="112514" x="8128000" y="5541963"/>
          <p14:tracePt t="112523" x="8137525" y="5532438"/>
          <p14:tracePt t="112539" x="8137525" y="5522913"/>
          <p14:tracePt t="112546" x="8137525" y="5497513"/>
          <p14:tracePt t="112554" x="8137525" y="5487988"/>
          <p14:tracePt t="112562" x="8137525" y="5480050"/>
          <p14:tracePt t="112571" x="8137525" y="5453063"/>
          <p14:tracePt t="112578" x="8128000" y="5426075"/>
          <p14:tracePt t="112586" x="8128000" y="5373688"/>
          <p14:tracePt t="112595" x="8128000" y="5319713"/>
          <p14:tracePt t="112603" x="8101013" y="5284788"/>
          <p14:tracePt t="112619" x="8101013" y="5232400"/>
          <p14:tracePt t="112627" x="8101013" y="5222875"/>
          <p14:tracePt t="112635" x="8093075" y="5195888"/>
          <p14:tracePt t="112642" x="8093075" y="5187950"/>
          <p14:tracePt t="112651" x="8093075" y="5178425"/>
          <p14:tracePt t="112659" x="8093075" y="5143500"/>
          <p14:tracePt t="112674" x="8093075" y="5133975"/>
          <p14:tracePt t="112683" x="8093075" y="5126038"/>
          <p14:tracePt t="112691" x="8093075" y="5116513"/>
          <p14:tracePt t="112698" x="8093075" y="5099050"/>
          <p14:tracePt t="112706" x="8101013" y="5072063"/>
          <p14:tracePt t="112714" x="8110538" y="5064125"/>
          <p14:tracePt t="112723" x="8118475" y="5046663"/>
          <p14:tracePt t="112730" x="8128000" y="5019675"/>
          <p14:tracePt t="112738" x="8154988" y="4984750"/>
          <p14:tracePt t="112746" x="8154988" y="4940300"/>
          <p14:tracePt t="112755" x="8154988" y="4895850"/>
          <p14:tracePt t="112762" x="8154988" y="4843463"/>
          <p14:tracePt t="112770" x="8162925" y="4816475"/>
          <p14:tracePt t="112778" x="8180388" y="4764088"/>
          <p14:tracePt t="112787" x="8180388" y="4754563"/>
          <p14:tracePt t="113058" x="8242300" y="4702175"/>
          <p14:tracePt t="113067" x="8331200" y="4613275"/>
          <p14:tracePt t="113075" x="8393113" y="4568825"/>
          <p14:tracePt t="113083" x="8445500" y="4541838"/>
          <p14:tracePt t="113090" x="8472488" y="4533900"/>
          <p14:tracePt t="113099" x="8499475" y="4516438"/>
          <p14:tracePt t="113106" x="8534400" y="4498975"/>
          <p14:tracePt t="113114" x="8569325" y="4479925"/>
          <p14:tracePt t="113122" x="8596313" y="4471988"/>
          <p14:tracePt t="113130" x="8623300" y="4454525"/>
          <p14:tracePt t="113139" x="8631238" y="4454525"/>
          <p14:tracePt t="113146" x="8666163" y="4437063"/>
          <p14:tracePt t="113154" x="8675688" y="4437063"/>
          <p14:tracePt t="113162" x="8693150" y="4427538"/>
          <p14:tracePt t="113171" x="8702675" y="4427538"/>
          <p14:tracePt t="113178" x="8728075" y="4427538"/>
          <p14:tracePt t="113186" x="8747125" y="4427538"/>
          <p14:tracePt t="113194" x="8755063" y="4419600"/>
          <p14:tracePt t="113202" x="8789988" y="4419600"/>
          <p14:tracePt t="113211" x="8843963" y="4400550"/>
          <p14:tracePt t="113218" x="8869363" y="4375150"/>
          <p14:tracePt t="113228" x="8878888" y="4375150"/>
          <p14:tracePt t="113235" x="8896350" y="4375150"/>
          <p14:tracePt t="113242" x="8923338" y="4375150"/>
          <p14:tracePt t="113250" x="8958263" y="4383088"/>
          <p14:tracePt t="113258" x="8993188" y="4383088"/>
          <p14:tracePt t="113267" x="9047163" y="4392613"/>
          <p14:tracePt t="113275" x="9082088" y="4392613"/>
          <p14:tracePt t="113282" x="9117013" y="4410075"/>
          <p14:tracePt t="113290" x="9178925" y="4437063"/>
          <p14:tracePt t="113299" x="9215438" y="4445000"/>
          <p14:tracePt t="113306" x="9250363" y="4445000"/>
          <p14:tracePt t="113314" x="9302750" y="4462463"/>
          <p14:tracePt t="113322" x="9356725" y="4462463"/>
          <p14:tracePt t="113330" x="9374188" y="4462463"/>
          <p14:tracePt t="113339" x="9418638" y="4471988"/>
          <p14:tracePt t="113346" x="9426575" y="4471988"/>
          <p14:tracePt t="113355" x="9461500" y="4471988"/>
          <p14:tracePt t="113362" x="9471025" y="4471988"/>
          <p14:tracePt t="113371" x="9478963" y="4471988"/>
          <p14:tracePt t="113378" x="9498013" y="4498975"/>
          <p14:tracePt t="113427" x="9505950" y="4498975"/>
          <p14:tracePt t="113451" x="9523413" y="4498975"/>
          <p14:tracePt t="113458" x="9540875" y="4506913"/>
          <p14:tracePt t="113466" x="9550400" y="4516438"/>
          <p14:tracePt t="113474" x="9567863" y="4516438"/>
          <p14:tracePt t="113483" x="9585325" y="4524375"/>
          <p14:tracePt t="113490" x="9602788" y="4541838"/>
          <p14:tracePt t="113498" x="9629775" y="4560888"/>
          <p14:tracePt t="113506" x="9647238" y="4568825"/>
          <p14:tracePt t="113514" x="9709150" y="4613275"/>
          <p14:tracePt t="113523" x="9736138" y="4640263"/>
          <p14:tracePt t="113530" x="9788525" y="4665663"/>
          <p14:tracePt t="113538" x="9825038" y="4692650"/>
          <p14:tracePt t="113546" x="9877425" y="4719638"/>
          <p14:tracePt t="113555" x="9956800" y="4764088"/>
          <p14:tracePt t="113562" x="10045700" y="4833938"/>
          <p14:tracePt t="113570" x="10107613" y="4878388"/>
          <p14:tracePt t="113578" x="10160000" y="4922838"/>
          <p14:tracePt t="113587" x="10221913" y="4967288"/>
          <p14:tracePt t="113594" x="10266363" y="5010150"/>
          <p14:tracePt t="113602" x="10301288" y="5046663"/>
          <p14:tracePt t="113611" x="10318750" y="5072063"/>
          <p14:tracePt t="113619" x="10336213" y="5099050"/>
          <p14:tracePt t="113627" x="10336213" y="5116513"/>
          <p14:tracePt t="113643" x="10353675" y="5143500"/>
          <p14:tracePt t="113835" x="10353675" y="5153025"/>
          <p14:tracePt t="113851" x="10353675" y="5160963"/>
          <p14:tracePt t="113867" x="10353675" y="5170488"/>
          <p14:tracePt t="114082" x="10353675" y="5178425"/>
          <p14:tracePt t="114434" x="10336213" y="5178425"/>
          <p14:tracePt t="114450" x="10328275" y="5187950"/>
          <p14:tracePt t="114674" x="10310813" y="5187950"/>
          <p14:tracePt t="114699" x="10301288" y="5187950"/>
          <p14:tracePt t="114722" x="10291763" y="5187950"/>
          <p14:tracePt t="114731" x="10283825" y="5187950"/>
          <p14:tracePt t="114754" x="10256838" y="5187950"/>
          <p14:tracePt t="114786" x="10248900" y="5195888"/>
          <p14:tracePt t="114907" x="10239375" y="5205413"/>
          <p14:tracePt t="117250" x="10231438" y="5222875"/>
          <p14:tracePt t="117258" x="10212388" y="5222875"/>
          <p14:tracePt t="117267" x="10194925" y="5222875"/>
          <p14:tracePt t="117282" x="10186988" y="5222875"/>
          <p14:tracePt t="117307" x="10177463" y="5222875"/>
          <p14:tracePt t="117315" x="10142538" y="5222875"/>
          <p14:tracePt t="117323" x="10107613" y="5232400"/>
          <p14:tracePt t="117331" x="10071100" y="5232400"/>
          <p14:tracePt t="117338" x="10036175" y="5232400"/>
          <p14:tracePt t="117346" x="10009188" y="5232400"/>
          <p14:tracePt t="117355" x="10001250" y="5232400"/>
          <p14:tracePt t="117363" x="9956800" y="5232400"/>
          <p14:tracePt t="117371" x="9947275" y="5232400"/>
          <p14:tracePt t="117378" x="9912350" y="5232400"/>
          <p14:tracePt t="117386" x="9850438" y="5232400"/>
          <p14:tracePt t="117394" x="9798050" y="5232400"/>
          <p14:tracePt t="117403" x="9726613" y="5232400"/>
          <p14:tracePt t="117410" x="9629775" y="5232400"/>
          <p14:tracePt t="117419" x="9532938" y="5205413"/>
          <p14:tracePt t="117426" x="9461500" y="5205413"/>
          <p14:tracePt t="117435" x="9391650" y="5195888"/>
          <p14:tracePt t="117442" x="9312275" y="5178425"/>
          <p14:tracePt t="117450" x="9258300" y="5178425"/>
          <p14:tracePt t="117458" x="9205913" y="5178425"/>
          <p14:tracePt t="117466" x="9134475" y="5160963"/>
          <p14:tracePt t="117474" x="9099550" y="5160963"/>
          <p14:tracePt t="117482" x="8993188" y="5133975"/>
          <p14:tracePt t="117491" x="8923338" y="5133975"/>
          <p14:tracePt t="117499" x="8851900" y="5133975"/>
          <p14:tracePt t="117507" x="8782050" y="5133975"/>
          <p14:tracePt t="117514" x="8747125" y="5133975"/>
          <p14:tracePt t="117523" x="8693150" y="5133975"/>
          <p14:tracePt t="117531" x="8640763" y="5133975"/>
          <p14:tracePt t="117538" x="8605838" y="5133975"/>
          <p14:tracePt t="117547" x="8569325" y="5133975"/>
          <p14:tracePt t="117554" x="8516938" y="5133975"/>
          <p14:tracePt t="117563" x="8428038" y="5133975"/>
          <p14:tracePt t="117571" x="8348663" y="5133975"/>
          <p14:tracePt t="117578" x="8259763" y="5133975"/>
          <p14:tracePt t="117587" x="8162925" y="5153025"/>
          <p14:tracePt t="117595" x="8066088" y="5170488"/>
          <p14:tracePt t="117602" x="7951788" y="5187950"/>
          <p14:tracePt t="117610" x="7845425" y="5222875"/>
          <p14:tracePt t="117619" x="7793038" y="5232400"/>
          <p14:tracePt t="117626" x="7721600" y="5249863"/>
          <p14:tracePt t="117634" x="7642225" y="5294313"/>
          <p14:tracePt t="117642" x="7562850" y="5329238"/>
          <p14:tracePt t="117650" x="7483475" y="5356225"/>
          <p14:tracePt t="117658" x="7404100" y="5391150"/>
          <p14:tracePt t="117666" x="7350125" y="5408613"/>
          <p14:tracePt t="117674" x="7270750" y="5453063"/>
          <p14:tracePt t="117683" x="7191375" y="5487988"/>
          <p14:tracePt t="117690" x="7138988" y="5514975"/>
          <p14:tracePt t="117698" x="7085013" y="5541963"/>
          <p14:tracePt t="117707" x="7040563" y="5549900"/>
          <p14:tracePt t="117715" x="7015163" y="5576888"/>
          <p14:tracePt t="117723" x="6980238" y="5602288"/>
          <p14:tracePt t="117730" x="6943725" y="5611813"/>
          <p14:tracePt t="117739" x="6918325" y="5638800"/>
          <p14:tracePt t="117756" x="6856413" y="5673725"/>
          <p14:tracePt t="117762" x="6846888" y="5691188"/>
          <p14:tracePt t="117770" x="6819900" y="5708650"/>
          <p14:tracePt t="117779" x="6811963" y="5718175"/>
          <p14:tracePt t="117786" x="6802438" y="5753100"/>
          <p14:tracePt t="117794" x="6794500" y="5762625"/>
          <p14:tracePt t="117802" x="6784975" y="5770563"/>
          <p14:tracePt t="117810" x="6784975" y="5797550"/>
          <p14:tracePt t="117818" x="6784975" y="5807075"/>
          <p14:tracePt t="117835" x="6784975" y="5815013"/>
          <p14:tracePt t="117851" x="6784975" y="5824538"/>
          <p14:tracePt t="117867" x="6784975" y="5842000"/>
          <p14:tracePt t="117890" x="6784975" y="5849938"/>
          <p14:tracePt t="117946" x="6784975" y="5859463"/>
          <p14:tracePt t="118019" x="6784975" y="5876925"/>
          <p14:tracePt t="118050" x="6784975" y="5894388"/>
          <p14:tracePt t="118074" x="6784975" y="5903913"/>
          <p14:tracePt t="118091" x="6757988" y="5929313"/>
          <p14:tracePt t="118099" x="6750050" y="5929313"/>
          <p14:tracePt t="118106" x="6740525" y="5929313"/>
          <p14:tracePt t="118115" x="6705600" y="5929313"/>
          <p14:tracePt t="118122" x="6688138" y="5929313"/>
          <p14:tracePt t="118131" x="6643688" y="5938838"/>
          <p14:tracePt t="118139" x="6634163" y="5938838"/>
          <p14:tracePt t="118146" x="6626225" y="5938838"/>
          <p14:tracePt t="118155" x="6608763" y="5956300"/>
          <p14:tracePt t="118163" x="6581775" y="5956300"/>
          <p14:tracePt t="118170" x="6573838" y="5973763"/>
          <p14:tracePt t="118178" x="6554788" y="5973763"/>
          <p14:tracePt t="118186" x="6546850" y="5973763"/>
          <p14:tracePt t="118195" x="6537325" y="5973763"/>
          <p14:tracePt t="118202" x="6519863" y="5973763"/>
          <p14:tracePt t="118210" x="6492875" y="5973763"/>
          <p14:tracePt t="118218" x="6484938" y="5983288"/>
          <p14:tracePt t="118226" x="6475413" y="5991225"/>
          <p14:tracePt t="118242" x="6457950" y="6000750"/>
          <p14:tracePt t="118258" x="6440488" y="6018213"/>
          <p14:tracePt t="118274" x="6430963" y="6035675"/>
          <p14:tracePt t="118290" x="6423025" y="6045200"/>
          <p14:tracePt t="118299" x="6396038" y="6045200"/>
          <p14:tracePt t="118314" x="6378575" y="6053138"/>
          <p14:tracePt t="118323" x="6370638" y="6062663"/>
          <p14:tracePt t="118339" x="6351588" y="6072188"/>
          <p14:tracePt t="118355" x="6343650" y="6072188"/>
          <p14:tracePt t="118362" x="6334125" y="6080125"/>
          <p14:tracePt t="118387" x="6334125" y="6107113"/>
          <p14:tracePt t="118402" x="6334125" y="6115050"/>
          <p14:tracePt t="118410" x="6334125" y="6124575"/>
          <p14:tracePt t="118418" x="6334125" y="6134100"/>
          <p14:tracePt t="118426" x="6334125" y="6151563"/>
          <p14:tracePt t="118442" x="6334125" y="6159500"/>
          <p14:tracePt t="118451" x="6334125" y="6186488"/>
          <p14:tracePt t="118458" x="6351588" y="6194425"/>
          <p14:tracePt t="118474" x="6370638" y="6213475"/>
          <p14:tracePt t="118490" x="6378575" y="6213475"/>
          <p14:tracePt t="118498" x="6388100" y="6230938"/>
          <p14:tracePt t="118507" x="6396038" y="6230938"/>
          <p14:tracePt t="118514" x="6423025" y="6230938"/>
          <p14:tracePt t="118523" x="6430963" y="6230938"/>
          <p14:tracePt t="118530" x="6440488" y="6238875"/>
          <p14:tracePt t="118554" x="6450013" y="6238875"/>
          <p14:tracePt t="118562" x="6467475" y="6238875"/>
          <p14:tracePt t="118570" x="6492875" y="6238875"/>
          <p14:tracePt t="118579" x="6529388" y="6238875"/>
          <p14:tracePt t="118586" x="6554788" y="6238875"/>
          <p14:tracePt t="118594" x="6616700" y="6238875"/>
          <p14:tracePt t="118603" x="6688138" y="6238875"/>
          <p14:tracePt t="118611" x="6757988" y="6238875"/>
          <p14:tracePt t="118618" x="6881813" y="6238875"/>
          <p14:tracePt t="118627" x="6997700" y="6238875"/>
          <p14:tracePt t="118634" x="7085013" y="6238875"/>
          <p14:tracePt t="118643" x="7191375" y="6213475"/>
          <p14:tracePt t="118651" x="7262813" y="6194425"/>
          <p14:tracePt t="118658" x="7332663" y="6194425"/>
          <p14:tracePt t="118667" x="7386638" y="6194425"/>
          <p14:tracePt t="118674" x="7439025" y="6194425"/>
          <p14:tracePt t="118682" x="7500938" y="6194425"/>
          <p14:tracePt t="118690" x="7527925" y="6194425"/>
          <p14:tracePt t="118698" x="7580313" y="6194425"/>
          <p14:tracePt t="118706" x="7632700" y="6194425"/>
          <p14:tracePt t="118714" x="7677150" y="6194425"/>
          <p14:tracePt t="118723" x="7721600" y="6194425"/>
          <p14:tracePt t="118730" x="7766050" y="6194425"/>
          <p14:tracePt t="118738" x="7818438" y="6194425"/>
          <p14:tracePt t="118746" x="7872413" y="6194425"/>
          <p14:tracePt t="118756" x="7907338" y="6194425"/>
          <p14:tracePt t="118763" x="7959725" y="6194425"/>
          <p14:tracePt t="118771" x="7996238" y="6194425"/>
          <p14:tracePt t="118778" x="8039100" y="6186488"/>
          <p14:tracePt t="118786" x="8075613" y="6186488"/>
          <p14:tracePt t="118795" x="8128000" y="6186488"/>
          <p14:tracePt t="118803" x="8145463" y="6186488"/>
          <p14:tracePt t="118811" x="8199438" y="6186488"/>
          <p14:tracePt t="118818" x="8251825" y="6169025"/>
          <p14:tracePt t="118827" x="8269288" y="6169025"/>
          <p14:tracePt t="118835" x="8331200" y="6142038"/>
          <p14:tracePt t="118842" x="8366125" y="6142038"/>
          <p14:tracePt t="118850" x="8420100" y="6134100"/>
          <p14:tracePt t="118858" x="8472488" y="6134100"/>
          <p14:tracePt t="118867" x="8524875" y="6107113"/>
          <p14:tracePt t="118874" x="8543925" y="6107113"/>
          <p14:tracePt t="118882" x="8596313" y="6107113"/>
          <p14:tracePt t="118890" x="8631238" y="6107113"/>
          <p14:tracePt t="118898" x="8675688" y="6080125"/>
          <p14:tracePt t="118906" x="8710613" y="6080125"/>
          <p14:tracePt t="118914" x="8728075" y="6080125"/>
          <p14:tracePt t="118923" x="8772525" y="6062663"/>
          <p14:tracePt t="118931" x="8789988" y="6062663"/>
          <p14:tracePt t="118939" x="8843963" y="6062663"/>
          <p14:tracePt t="118946" x="8896350" y="6053138"/>
          <p14:tracePt t="118955" x="8923338" y="6035675"/>
          <p14:tracePt t="118962" x="8975725" y="6027738"/>
          <p14:tracePt t="118971" x="8985250" y="6018213"/>
          <p14:tracePt t="118979" x="9012238" y="6010275"/>
          <p14:tracePt t="118986" x="9064625" y="5991225"/>
          <p14:tracePt t="118995" x="9091613" y="5991225"/>
          <p14:tracePt t="119002" x="9099550" y="5983288"/>
          <p14:tracePt t="119010" x="9144000" y="5956300"/>
          <p14:tracePt t="119018" x="9188450" y="5948363"/>
          <p14:tracePt t="119027" x="9196388" y="5938838"/>
          <p14:tracePt t="119034" x="9232900" y="5911850"/>
          <p14:tracePt t="119042" x="9267825" y="5886450"/>
          <p14:tracePt t="119050" x="9294813" y="5859463"/>
          <p14:tracePt t="119058" x="9329738" y="5849938"/>
          <p14:tracePt t="119066" x="9374188" y="5815013"/>
          <p14:tracePt t="119074" x="9391650" y="5797550"/>
          <p14:tracePt t="119082" x="9418638" y="5770563"/>
          <p14:tracePt t="119090" x="9461500" y="5735638"/>
          <p14:tracePt t="119098" x="9471025" y="5708650"/>
          <p14:tracePt t="119106" x="9478963" y="5700713"/>
          <p14:tracePt t="119115" x="9488488" y="5683250"/>
          <p14:tracePt t="119123" x="9532938" y="5638800"/>
          <p14:tracePt t="119130" x="9540875" y="5629275"/>
          <p14:tracePt t="119139" x="9577388" y="5621338"/>
          <p14:tracePt t="119147" x="9585325" y="5611813"/>
          <p14:tracePt t="119155" x="9594850" y="5602288"/>
          <p14:tracePt t="119162" x="9612313" y="5576888"/>
          <p14:tracePt t="119170" x="9621838" y="5567363"/>
          <p14:tracePt t="119187" x="9647238" y="5549900"/>
          <p14:tracePt t="119194" x="9674225" y="5532438"/>
          <p14:tracePt t="119211" x="9682163" y="5522913"/>
          <p14:tracePt t="119218" x="9691688" y="5522913"/>
          <p14:tracePt t="119226" x="9701213" y="5514975"/>
          <p14:tracePt t="119234" x="9709150" y="5514975"/>
          <p14:tracePt t="119242" x="9736138" y="5497513"/>
          <p14:tracePt t="119267" x="9744075" y="5480050"/>
          <p14:tracePt t="119315" x="9763125" y="5480050"/>
          <p14:tracePt t="119322" x="9771063" y="5470525"/>
          <p14:tracePt t="119378" x="9780588" y="5461000"/>
          <p14:tracePt t="119403" x="9805988" y="5443538"/>
          <p14:tracePt t="119426" x="9815513" y="5443538"/>
          <p14:tracePt t="119451" x="9825038" y="5435600"/>
          <p14:tracePt t="119490" x="9832975" y="5418138"/>
          <p14:tracePt t="119538" x="9842500" y="5408613"/>
          <p14:tracePt t="119630" x="9850438" y="5391150"/>
          <p14:tracePt t="119630" x="9850438" y="5381625"/>
          <p14:tracePt t="119630" x="9850438" y="5373688"/>
          <p14:tracePt t="119630" x="9850438" y="5346700"/>
          <p14:tracePt t="119630" x="9850438" y="5337175"/>
          <p14:tracePt t="119630" x="9850438" y="5329238"/>
          <p14:tracePt t="119630" x="9850438" y="5319713"/>
          <p14:tracePt t="119630" x="9850438" y="5302250"/>
          <p14:tracePt t="119630" x="9850438" y="5276850"/>
          <p14:tracePt t="119630" x="9815513" y="5187950"/>
          <p14:tracePt t="119630" x="9771063" y="5108575"/>
          <p14:tracePt t="119630" x="9718675" y="5029200"/>
          <p14:tracePt t="119630" x="9664700" y="4922838"/>
          <p14:tracePt t="119630" x="9602788" y="4843463"/>
          <p14:tracePt t="119630" x="9559925" y="4781550"/>
          <p14:tracePt t="119630" x="9488488" y="4702175"/>
          <p14:tracePt t="119630" x="9453563" y="4657725"/>
          <p14:tracePt t="119630" x="9426575" y="4622800"/>
          <p14:tracePt t="119630" x="9364663" y="4560888"/>
          <p14:tracePt t="119630" x="9329738" y="4524375"/>
          <p14:tracePt t="119630" x="9320213" y="4506913"/>
          <p14:tracePt t="119630" x="9285288" y="4471988"/>
          <p14:tracePt t="119630" x="9275763" y="4462463"/>
          <p14:tracePt t="119630" x="9240838" y="4427538"/>
          <p14:tracePt t="119630" x="9232900" y="4419600"/>
          <p14:tracePt t="119630" x="9223375" y="4410075"/>
          <p14:tracePt t="119630" x="9196388" y="4375150"/>
          <p14:tracePt t="119630" x="9170988" y="4357688"/>
          <p14:tracePt t="119630" x="9144000" y="4295775"/>
          <p14:tracePt t="119630" x="9082088" y="4214813"/>
          <p14:tracePt t="119630" x="9037638" y="4152900"/>
          <p14:tracePt t="119630" x="9002713" y="4100513"/>
          <p14:tracePt t="119630" x="8958263" y="3994150"/>
          <p14:tracePt t="119630" x="8923338" y="3941763"/>
          <p14:tracePt t="119630" x="8905875" y="3817938"/>
          <p14:tracePt t="119630" x="8843963" y="3738563"/>
          <p14:tracePt t="119630" x="8789988" y="3614738"/>
          <p14:tracePt t="119630" x="8747125" y="3535363"/>
          <p14:tracePt t="119630" x="8693150" y="3455988"/>
          <p14:tracePt t="119630" x="8623300" y="3332163"/>
          <p14:tracePt t="119630" x="8586788" y="3235325"/>
          <p14:tracePt t="119630" x="8543925" y="3146425"/>
          <p14:tracePt t="119630" x="8507413" y="3049588"/>
          <p14:tracePt t="119630" x="8455025" y="2951163"/>
          <p14:tracePt t="119630" x="8420100" y="2809875"/>
          <p14:tracePt t="119630" x="8348663" y="2678113"/>
          <p14:tracePt t="119630" x="8296275" y="2554288"/>
          <p14:tracePt t="119630" x="8242300" y="2438400"/>
          <p14:tracePt t="119630" x="8172450" y="2306638"/>
          <p14:tracePt t="119630" x="8083550" y="2182813"/>
          <p14:tracePt t="119630" x="8013700" y="2032000"/>
          <p14:tracePt t="119630" x="7959725" y="1952625"/>
          <p14:tracePt t="119630" x="7889875" y="1811338"/>
          <p14:tracePt t="119630" x="7773988" y="1679575"/>
          <p14:tracePt t="119630" x="7731125" y="1581150"/>
          <p14:tracePt t="119630" x="7632700" y="1449388"/>
          <p14:tracePt t="119630" x="7570788" y="1370013"/>
          <p14:tracePt t="119630" x="7518400" y="1273175"/>
          <p14:tracePt t="119630" x="7456488" y="1184275"/>
          <p14:tracePt t="119630" x="7386638" y="1077913"/>
          <p14:tracePt t="119630" x="7350125" y="963613"/>
          <p14:tracePt t="119630" x="7297738" y="884238"/>
          <p14:tracePt t="119630" x="7270750" y="777875"/>
          <p14:tracePt t="119630" x="7218363" y="681038"/>
          <p14:tracePt t="119630" x="7200900" y="601663"/>
          <p14:tracePt t="119630" x="7191375" y="530225"/>
          <p14:tracePt t="119630" x="7156450" y="477838"/>
          <p14:tracePt t="119630" x="7156450" y="423863"/>
          <p14:tracePt t="119630" x="7156450" y="388938"/>
          <p14:tracePt t="119630" x="7146925" y="336550"/>
          <p14:tracePt t="119630" x="7146925" y="317500"/>
          <p14:tracePt t="119630" x="7146925" y="274638"/>
          <p14:tracePt t="119630" x="7146925" y="230188"/>
          <p14:tracePt t="119630" x="7146925" y="203200"/>
          <p14:tracePt t="119630" x="7146925" y="150813"/>
          <p14:tracePt t="119630" x="7146925" y="114300"/>
          <p14:tracePt t="119630" x="7146925" y="79375"/>
          <p14:tracePt t="119630" x="7146925" y="44450"/>
          <p14:tracePt t="119630" x="7146925" y="17463"/>
        </p14:tracePtLst>
      </p14:laserTrace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25FD389-D2DE-7C97-F449-0B4ED6E046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1132" y="643467"/>
            <a:ext cx="7029736" cy="5571065"/>
          </a:xfrm>
          <a:prstGeom prst="rect">
            <a:avLst/>
          </a:prstGeom>
          <a:ln>
            <a:noFill/>
          </a:ln>
        </p:spPr>
      </p:pic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Audio 22">
            <a:hlinkClick r:id="" action="ppaction://media"/>
            <a:extLst>
              <a:ext uri="{FF2B5EF4-FFF2-40B4-BE49-F238E27FC236}">
                <a16:creationId xmlns:a16="http://schemas.microsoft.com/office/drawing/2014/main" id="{231CB8F1-7DD7-0CB0-8B44-ECE565AA7F8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7449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4507"/>
    </mc:Choice>
    <mc:Fallback>
      <p:transition spd="slow" advTm="745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505" x="8039100" y="3481388"/>
          <p14:tracePt t="513" x="8031163" y="3473450"/>
          <p14:tracePt t="520" x="8021638" y="3463925"/>
          <p14:tracePt t="544" x="8013700" y="3455988"/>
          <p14:tracePt t="585" x="8004175" y="3455988"/>
          <p14:tracePt t="601" x="7986713" y="3455988"/>
          <p14:tracePt t="608" x="7977188" y="3446463"/>
          <p14:tracePt t="689" x="7959725" y="3446463"/>
          <p14:tracePt t="697" x="7951788" y="3438525"/>
          <p14:tracePt t="737" x="7942263" y="3419475"/>
          <p14:tracePt t="769" x="7934325" y="3411538"/>
          <p14:tracePt t="801" x="7907338" y="3411538"/>
          <p14:tracePt t="808" x="7897813" y="3411538"/>
          <p14:tracePt t="817" x="7889875" y="3411538"/>
          <p14:tracePt t="824" x="7880350" y="3411538"/>
          <p14:tracePt t="833" x="7845425" y="3411538"/>
          <p14:tracePt t="840" x="7835900" y="3411538"/>
          <p14:tracePt t="849" x="7818438" y="3411538"/>
          <p14:tracePt t="857" x="7793038" y="3411538"/>
          <p14:tracePt t="864" x="7783513" y="3411538"/>
          <p14:tracePt t="881" x="7766050" y="3411538"/>
          <p14:tracePt t="889" x="7756525" y="3411538"/>
          <p14:tracePt t="897" x="7748588" y="3411538"/>
          <p14:tracePt t="905" x="7731125" y="3411538"/>
          <p14:tracePt t="913" x="7721600" y="3411538"/>
          <p14:tracePt t="920" x="7694613" y="3411538"/>
          <p14:tracePt t="929" x="7677150" y="3411538"/>
          <p14:tracePt t="937" x="7669213" y="3411538"/>
          <p14:tracePt t="945" x="7642225" y="3411538"/>
          <p14:tracePt t="953" x="7615238" y="3411538"/>
          <p14:tracePt t="960" x="7562850" y="3384550"/>
          <p14:tracePt t="968" x="7535863" y="3357563"/>
          <p14:tracePt t="976" x="7491413" y="3287713"/>
          <p14:tracePt t="984" x="7483475" y="3278188"/>
          <p14:tracePt t="992" x="7473950" y="3278188"/>
          <p14:tracePt t="1305" x="7466013" y="3278188"/>
          <p14:tracePt t="1337" x="7439025" y="3287713"/>
          <p14:tracePt t="1345" x="7404100" y="3287713"/>
          <p14:tracePt t="1353" x="7367588" y="3287713"/>
          <p14:tracePt t="1361" x="7315200" y="3287713"/>
          <p14:tracePt t="1369" x="7262813" y="3287713"/>
          <p14:tracePt t="1377" x="7208838" y="3287713"/>
          <p14:tracePt t="1385" x="7121525" y="3287713"/>
          <p14:tracePt t="1392" x="6997700" y="3270250"/>
          <p14:tracePt t="1401" x="6837363" y="3252788"/>
          <p14:tracePt t="1408" x="6670675" y="3235325"/>
          <p14:tracePt t="1417" x="6554788" y="3198813"/>
          <p14:tracePt t="1424" x="6370638" y="3181350"/>
          <p14:tracePt t="1433" x="6202363" y="3163888"/>
          <p14:tracePt t="1441" x="6086475" y="3146425"/>
          <p14:tracePt t="1449" x="5972175" y="3146425"/>
          <p14:tracePt t="1457" x="5857875" y="3146425"/>
          <p14:tracePt t="1465" x="5741988" y="3146425"/>
          <p14:tracePt t="1474" x="5672138" y="3146425"/>
          <p14:tracePt t="1481" x="5627688" y="3146425"/>
          <p14:tracePt t="1488" x="5565775" y="3146425"/>
          <p14:tracePt t="1497" x="5513388" y="3146425"/>
          <p14:tracePt t="1504" x="5459413" y="3146425"/>
          <p14:tracePt t="1513" x="5407025" y="3146425"/>
          <p14:tracePt t="1521" x="5372100" y="3146425"/>
          <p14:tracePt t="1529" x="5318125" y="3146425"/>
          <p14:tracePt t="1536" x="5265738" y="3146425"/>
          <p14:tracePt t="1545" x="5203825" y="3146425"/>
          <p14:tracePt t="1553" x="5159375" y="3146425"/>
          <p14:tracePt t="1560" x="5124450" y="3146425"/>
          <p14:tracePt t="1569" x="5070475" y="3146425"/>
          <p14:tracePt t="1576" x="5062538" y="3146425"/>
          <p14:tracePt t="1585" x="5035550" y="3146425"/>
          <p14:tracePt t="1593" x="4991100" y="3146425"/>
          <p14:tracePt t="1601" x="4956175" y="3146425"/>
          <p14:tracePt t="1608" x="4948238" y="3146425"/>
          <p14:tracePt t="1617" x="4911725" y="3146425"/>
          <p14:tracePt t="1624" x="4894263" y="3146425"/>
          <p14:tracePt t="1633" x="4886325" y="3146425"/>
          <p14:tracePt t="1640" x="4849813" y="3146425"/>
          <p14:tracePt t="1649" x="4841875" y="3146425"/>
          <p14:tracePt t="1656" x="4832350" y="3146425"/>
          <p14:tracePt t="1729" x="4805363" y="3146425"/>
          <p14:tracePt t="1768" x="4797425" y="3146425"/>
          <p14:tracePt t="1777" x="4787900" y="3146425"/>
          <p14:tracePt t="1792" x="4752975" y="3146425"/>
          <p14:tracePt t="1808" x="4745038" y="3146425"/>
          <p14:tracePt t="1817" x="4735513" y="3136900"/>
          <p14:tracePt t="1824" x="4725988" y="3111500"/>
          <p14:tracePt t="1840" x="4700588" y="3084513"/>
          <p14:tracePt t="1849" x="4673600" y="3067050"/>
          <p14:tracePt t="1856" x="4673600" y="3040063"/>
          <p14:tracePt t="1865" x="4673600" y="3005138"/>
          <p14:tracePt t="2128" x="4673600" y="2995613"/>
          <p14:tracePt t="2136" x="4691063" y="2987675"/>
          <p14:tracePt t="2153" x="4700588" y="2987675"/>
          <p14:tracePt t="2177" x="4718050" y="2987675"/>
          <p14:tracePt t="2193" x="4725988" y="2987675"/>
          <p14:tracePt t="2217" x="4735513" y="2987675"/>
          <p14:tracePt t="2224" x="4745038" y="2987675"/>
          <p14:tracePt t="2240" x="4779963" y="2987675"/>
          <p14:tracePt t="2249" x="4787900" y="2987675"/>
          <p14:tracePt t="2256" x="4797425" y="2987675"/>
          <p14:tracePt t="2265" x="4824413" y="2987675"/>
          <p14:tracePt t="2273" x="4841875" y="2970213"/>
          <p14:tracePt t="2290" x="4849813" y="2970213"/>
          <p14:tracePt t="2297" x="4876800" y="2970213"/>
          <p14:tracePt t="2313" x="4886325" y="2970213"/>
          <p14:tracePt t="2321" x="4894263" y="2970213"/>
          <p14:tracePt t="2328" x="4903788" y="2970213"/>
          <p14:tracePt t="2337" x="4929188" y="2970213"/>
          <p14:tracePt t="2345" x="4938713" y="2970213"/>
          <p14:tracePt t="2353" x="4956175" y="2970213"/>
          <p14:tracePt t="2361" x="4991100" y="2970213"/>
          <p14:tracePt t="2369" x="5000625" y="2970213"/>
          <p14:tracePt t="2377" x="5035550" y="2970213"/>
          <p14:tracePt t="2385" x="5070475" y="2970213"/>
          <p14:tracePt t="2393" x="5106988" y="2970213"/>
          <p14:tracePt t="2402" x="5114925" y="2970213"/>
          <p14:tracePt t="2409" x="5168900" y="2970213"/>
          <p14:tracePt t="2417" x="5186363" y="2970213"/>
          <p14:tracePt t="2424" x="5221288" y="2970213"/>
          <p14:tracePt t="2432" x="5248275" y="2970213"/>
          <p14:tracePt t="2440" x="5265738" y="2970213"/>
          <p14:tracePt t="2448" x="5292725" y="2978150"/>
          <p14:tracePt t="2457" x="5310188" y="2978150"/>
          <p14:tracePt t="2464" x="5335588" y="2978150"/>
          <p14:tracePt t="2473" x="5372100" y="3005138"/>
          <p14:tracePt t="2480" x="5380038" y="3005138"/>
          <p14:tracePt t="2496" x="5407025" y="3013075"/>
          <p14:tracePt t="2521" x="5414963" y="3013075"/>
          <p14:tracePt t="2537" x="5434013" y="3013075"/>
          <p14:tracePt t="2545" x="5441950" y="3013075"/>
          <p14:tracePt t="2552" x="5459413" y="3013075"/>
          <p14:tracePt t="2592" x="5468938" y="3022600"/>
          <p14:tracePt t="2617" x="5476875" y="3030538"/>
          <p14:tracePt t="2624" x="5476875" y="3040063"/>
          <p14:tracePt t="2993" x="5521325" y="3057525"/>
          <p14:tracePt t="3001" x="5662613" y="3074988"/>
          <p14:tracePt t="3008" x="5734050" y="3074988"/>
          <p14:tracePt t="3017" x="5830888" y="3074988"/>
          <p14:tracePt t="3024" x="5902325" y="3084513"/>
          <p14:tracePt t="3033" x="5999163" y="3101975"/>
          <p14:tracePt t="3040" x="6069013" y="3101975"/>
          <p14:tracePt t="3049" x="6148388" y="3136900"/>
          <p14:tracePt t="3056" x="6289675" y="3154363"/>
          <p14:tracePt t="3065" x="6378575" y="3154363"/>
          <p14:tracePt t="3072" x="6423025" y="3163888"/>
          <p14:tracePt t="3080" x="6511925" y="3181350"/>
          <p14:tracePt t="3089" x="6581775" y="3181350"/>
          <p14:tracePt t="3097" x="6634163" y="3181350"/>
          <p14:tracePt t="3105" x="6670675" y="3181350"/>
          <p14:tracePt t="3113" x="6705600" y="3181350"/>
          <p14:tracePt t="3121" x="6723063" y="3181350"/>
          <p14:tracePt t="3136" x="6750050" y="3181350"/>
          <p14:tracePt t="3145" x="6767513" y="3181350"/>
          <p14:tracePt t="3153" x="6777038" y="3181350"/>
          <p14:tracePt t="3161" x="6811963" y="3181350"/>
          <p14:tracePt t="3169" x="6864350" y="3181350"/>
          <p14:tracePt t="3177" x="6891338" y="3181350"/>
          <p14:tracePt t="3184" x="6935788" y="3181350"/>
          <p14:tracePt t="3193" x="6988175" y="3181350"/>
          <p14:tracePt t="3201" x="7023100" y="3181350"/>
          <p14:tracePt t="3209" x="7067550" y="3181350"/>
          <p14:tracePt t="3217" x="7085013" y="3181350"/>
          <p14:tracePt t="3224" x="7121525" y="3181350"/>
          <p14:tracePt t="3233" x="7173913" y="3173413"/>
          <p14:tracePt t="3240" x="7200900" y="3173413"/>
          <p14:tracePt t="3249" x="7218363" y="3163888"/>
          <p14:tracePt t="3272" x="7305675" y="3154363"/>
          <p14:tracePt t="3281" x="7324725" y="3154363"/>
          <p14:tracePt t="3288" x="7377113" y="3154363"/>
          <p14:tracePt t="3297" x="7429500" y="3154363"/>
          <p14:tracePt t="3305" x="7483475" y="3154363"/>
          <p14:tracePt t="3313" x="7518400" y="3154363"/>
          <p14:tracePt t="3320" x="7553325" y="3154363"/>
          <p14:tracePt t="3329" x="7607300" y="3154363"/>
          <p14:tracePt t="3337" x="7624763" y="3154363"/>
          <p14:tracePt t="3345" x="7632700" y="3154363"/>
          <p14:tracePt t="3353" x="7659688" y="3154363"/>
          <p14:tracePt t="3361" x="7669213" y="3154363"/>
          <p14:tracePt t="3368" x="7686675" y="3154363"/>
          <p14:tracePt t="3385" x="7712075" y="3154363"/>
          <p14:tracePt t="3393" x="7721600" y="3154363"/>
          <p14:tracePt t="3401" x="7739063" y="3154363"/>
          <p14:tracePt t="3409" x="7766050" y="3154363"/>
          <p14:tracePt t="3416" x="7773988" y="3154363"/>
          <p14:tracePt t="3424" x="7783513" y="3154363"/>
          <p14:tracePt t="3433" x="7800975" y="3136900"/>
          <p14:tracePt t="3440" x="7810500" y="3136900"/>
          <p14:tracePt t="3456" x="7827963" y="3136900"/>
          <p14:tracePt t="3465" x="7835900" y="3136900"/>
          <p14:tracePt t="3472" x="7862888" y="3128963"/>
          <p14:tracePt t="3481" x="7880350" y="3128963"/>
          <p14:tracePt t="3489" x="7897813" y="3119438"/>
          <p14:tracePt t="3497" x="7934325" y="3119438"/>
          <p14:tracePt t="3505" x="7959725" y="3092450"/>
          <p14:tracePt t="3513" x="7996238" y="3084513"/>
          <p14:tracePt t="3522" x="8021638" y="3084513"/>
          <p14:tracePt t="3529" x="8075613" y="3067050"/>
          <p14:tracePt t="3537" x="8083550" y="3057525"/>
          <p14:tracePt t="3545" x="8101013" y="3040063"/>
          <p14:tracePt t="3552" x="8145463" y="3013075"/>
          <p14:tracePt t="3561" x="8162925" y="2995613"/>
          <p14:tracePt t="3569" x="8207375" y="2960688"/>
          <p14:tracePt t="3577" x="8216900" y="2951163"/>
          <p14:tracePt t="3585" x="8216900" y="2916238"/>
          <p14:tracePt t="3593" x="8251825" y="2871788"/>
          <p14:tracePt t="3600" x="8269288" y="2854325"/>
          <p14:tracePt t="3609" x="8278813" y="2819400"/>
          <p14:tracePt t="3617" x="8304213" y="2774950"/>
          <p14:tracePt t="3625" x="8321675" y="2722563"/>
          <p14:tracePt t="3632" x="8331200" y="2668588"/>
          <p14:tracePt t="3640" x="8348663" y="2633663"/>
          <p14:tracePt t="3649" x="8348663" y="2562225"/>
          <p14:tracePt t="3656" x="8375650" y="2509838"/>
          <p14:tracePt t="3664" x="8393113" y="2413000"/>
          <p14:tracePt t="3672" x="8393113" y="2359025"/>
          <p14:tracePt t="3680" x="8393113" y="2289175"/>
          <p14:tracePt t="3689" x="8402638" y="2235200"/>
          <p14:tracePt t="3697" x="8402638" y="2165350"/>
          <p14:tracePt t="3705" x="8420100" y="2112963"/>
          <p14:tracePt t="3712" x="8445500" y="2032000"/>
          <p14:tracePt t="3721" x="8445500" y="1979613"/>
          <p14:tracePt t="3729" x="8445500" y="1935163"/>
          <p14:tracePt t="3737" x="8462963" y="1882775"/>
          <p14:tracePt t="3745" x="8462963" y="1811338"/>
          <p14:tracePt t="3753" x="8472488" y="1766888"/>
          <p14:tracePt t="3761" x="8472488" y="1714500"/>
          <p14:tracePt t="3769" x="8489950" y="1662113"/>
          <p14:tracePt t="3777" x="8489950" y="1625600"/>
          <p14:tracePt t="3785" x="8489950" y="1590675"/>
          <p14:tracePt t="3793" x="8489950" y="1555750"/>
          <p14:tracePt t="3801" x="8516938" y="1501775"/>
          <p14:tracePt t="3809" x="8516938" y="1449388"/>
          <p14:tracePt t="3817" x="8516938" y="1414463"/>
          <p14:tracePt t="3824" x="8516938" y="1360488"/>
          <p14:tracePt t="3833" x="8516938" y="1308100"/>
          <p14:tracePt t="3840" x="8516938" y="1290638"/>
          <p14:tracePt t="3849" x="8507413" y="1246188"/>
          <p14:tracePt t="3856" x="8482013" y="1211263"/>
          <p14:tracePt t="3865" x="8455025" y="1174750"/>
          <p14:tracePt t="3872" x="8428038" y="1131888"/>
          <p14:tracePt t="3881" x="8393113" y="1095375"/>
          <p14:tracePt t="3888" x="8366125" y="1069975"/>
          <p14:tracePt t="3897" x="8340725" y="1033463"/>
          <p14:tracePt t="3905" x="8304213" y="1008063"/>
          <p14:tracePt t="3913" x="8242300" y="963613"/>
          <p14:tracePt t="3922" x="8189913" y="936625"/>
          <p14:tracePt t="3929" x="8137525" y="901700"/>
          <p14:tracePt t="3937" x="8093075" y="874713"/>
          <p14:tracePt t="3945" x="8039100" y="847725"/>
          <p14:tracePt t="3952" x="7969250" y="839788"/>
          <p14:tracePt t="3961" x="7915275" y="839788"/>
          <p14:tracePt t="3969" x="7889875" y="822325"/>
          <p14:tracePt t="3977" x="7853363" y="822325"/>
          <p14:tracePt t="3985" x="7827963" y="822325"/>
          <p14:tracePt t="3993" x="7793038" y="822325"/>
          <p14:tracePt t="4001" x="7773988" y="822325"/>
          <p14:tracePt t="4009" x="7748588" y="822325"/>
          <p14:tracePt t="4017" x="7731125" y="822325"/>
          <p14:tracePt t="4025" x="7721600" y="822325"/>
          <p14:tracePt t="4049" x="7686675" y="822325"/>
          <p14:tracePt t="4056" x="7659688" y="839788"/>
          <p14:tracePt t="4065" x="7632700" y="866775"/>
          <p14:tracePt t="4072" x="7597775" y="901700"/>
          <p14:tracePt t="4081" x="7570788" y="928688"/>
          <p14:tracePt t="4088" x="7518400" y="990600"/>
          <p14:tracePt t="4097" x="7491413" y="1008063"/>
          <p14:tracePt t="4104" x="7446963" y="1050925"/>
          <p14:tracePt t="4112" x="7386638" y="1112838"/>
          <p14:tracePt t="4121" x="7350125" y="1139825"/>
          <p14:tracePt t="4129" x="7305675" y="1174750"/>
          <p14:tracePt t="4137" x="7288213" y="1201738"/>
          <p14:tracePt t="4145" x="7226300" y="1246188"/>
          <p14:tracePt t="4152" x="7200900" y="1273175"/>
          <p14:tracePt t="4161" x="7164388" y="1308100"/>
          <p14:tracePt t="4168" x="7138988" y="1335088"/>
          <p14:tracePt t="4177" x="7129463" y="1387475"/>
          <p14:tracePt t="4184" x="7085013" y="1431925"/>
          <p14:tracePt t="4193" x="7077075" y="1466850"/>
          <p14:tracePt t="4200" x="7059613" y="1501775"/>
          <p14:tracePt t="4208" x="7050088" y="1555750"/>
          <p14:tracePt t="4216" x="7023100" y="1590675"/>
          <p14:tracePt t="4224" x="7005638" y="1643063"/>
          <p14:tracePt t="4232" x="6997700" y="1724025"/>
          <p14:tracePt t="4240" x="6980238" y="1776413"/>
          <p14:tracePt t="4255" x="6943725" y="1873250"/>
          <p14:tracePt t="4256" x="6935788" y="1927225"/>
          <p14:tracePt t="4265" x="6918325" y="2006600"/>
          <p14:tracePt t="4272" x="6908800" y="2076450"/>
          <p14:tracePt t="4280" x="6873875" y="2155825"/>
          <p14:tracePt t="4288" x="6856413" y="2209800"/>
          <p14:tracePt t="4297" x="6846888" y="2279650"/>
          <p14:tracePt t="4304" x="6794500" y="2368550"/>
          <p14:tracePt t="4313" x="6794500" y="2403475"/>
          <p14:tracePt t="4321" x="6784975" y="2474913"/>
          <p14:tracePt t="4329" x="6767513" y="2544763"/>
          <p14:tracePt t="4337" x="6750050" y="2624138"/>
          <p14:tracePt t="4345" x="6750050" y="2713038"/>
          <p14:tracePt t="4353" x="6740525" y="2792413"/>
          <p14:tracePt t="4361" x="6723063" y="2846388"/>
          <p14:tracePt t="4369" x="6723063" y="2916238"/>
          <p14:tracePt t="4377" x="6723063" y="2951163"/>
          <p14:tracePt t="4385" x="6723063" y="3005138"/>
          <p14:tracePt t="4393" x="6723063" y="3040063"/>
          <p14:tracePt t="4401" x="6732588" y="3092450"/>
          <p14:tracePt t="4409" x="6740525" y="3128963"/>
          <p14:tracePt t="4417" x="6767513" y="3173413"/>
          <p14:tracePt t="4425" x="6794500" y="3190875"/>
          <p14:tracePt t="4433" x="6802438" y="3216275"/>
          <p14:tracePt t="4440" x="6856413" y="3260725"/>
          <p14:tracePt t="4449" x="6881813" y="3287713"/>
          <p14:tracePt t="4456" x="6926263" y="3305175"/>
          <p14:tracePt t="4465" x="6961188" y="3332163"/>
          <p14:tracePt t="4472" x="6997700" y="3349625"/>
          <p14:tracePt t="4481" x="7067550" y="3357563"/>
          <p14:tracePt t="4488" x="7146925" y="3376613"/>
          <p14:tracePt t="4497" x="7262813" y="3376613"/>
          <p14:tracePt t="4504" x="7350125" y="3376613"/>
          <p14:tracePt t="4513" x="7446963" y="3376613"/>
          <p14:tracePt t="4521" x="7607300" y="3376613"/>
          <p14:tracePt t="4529" x="7766050" y="3376613"/>
          <p14:tracePt t="4538" x="7889875" y="3376613"/>
          <p14:tracePt t="4544" x="8031163" y="3332163"/>
          <p14:tracePt t="4552" x="8154988" y="3295650"/>
          <p14:tracePt t="4560" x="8296275" y="3243263"/>
          <p14:tracePt t="4569" x="8375650" y="3208338"/>
          <p14:tracePt t="4576" x="8437563" y="3146425"/>
          <p14:tracePt t="4584" x="8472488" y="3119438"/>
          <p14:tracePt t="4592" x="8551863" y="3049588"/>
          <p14:tracePt t="4600" x="8613775" y="2960688"/>
          <p14:tracePt t="4608" x="8631238" y="2908300"/>
          <p14:tracePt t="4616" x="8666163" y="2765425"/>
          <p14:tracePt t="4625" x="8666163" y="2695575"/>
          <p14:tracePt t="4633" x="8702675" y="2571750"/>
          <p14:tracePt t="4640" x="8702675" y="2457450"/>
          <p14:tracePt t="4649" x="8702675" y="2341563"/>
          <p14:tracePt t="4656" x="8720138" y="2227263"/>
          <p14:tracePt t="4665" x="8720138" y="2130425"/>
          <p14:tracePt t="4672" x="8720138" y="2014538"/>
          <p14:tracePt t="4681" x="8720138" y="1944688"/>
          <p14:tracePt t="4688" x="8720138" y="1873250"/>
          <p14:tracePt t="4697" x="8693150" y="1793875"/>
          <p14:tracePt t="4704" x="8623300" y="1670050"/>
          <p14:tracePt t="4712" x="8596313" y="1617663"/>
          <p14:tracePt t="4721" x="8543925" y="1538288"/>
          <p14:tracePt t="4728" x="8499475" y="1476375"/>
          <p14:tracePt t="4738" x="8462963" y="1431925"/>
          <p14:tracePt t="4744" x="8420100" y="1397000"/>
          <p14:tracePt t="4753" x="8366125" y="1352550"/>
          <p14:tracePt t="4761" x="8313738" y="1335088"/>
          <p14:tracePt t="4769" x="8259763" y="1325563"/>
          <p14:tracePt t="4777" x="8180388" y="1308100"/>
          <p14:tracePt t="4785" x="8128000" y="1308100"/>
          <p14:tracePt t="4793" x="8056563" y="1308100"/>
          <p14:tracePt t="4801" x="8039100" y="1308100"/>
          <p14:tracePt t="4809" x="7986713" y="1308100"/>
          <p14:tracePt t="4817" x="7934325" y="1308100"/>
          <p14:tracePt t="4825" x="7880350" y="1308100"/>
          <p14:tracePt t="4833" x="7845425" y="1308100"/>
          <p14:tracePt t="4841" x="7793038" y="1308100"/>
          <p14:tracePt t="4849" x="7748588" y="1308100"/>
          <p14:tracePt t="4856" x="7694613" y="1308100"/>
          <p14:tracePt t="4865" x="7624763" y="1316038"/>
          <p14:tracePt t="4872" x="7545388" y="1360488"/>
          <p14:tracePt t="4881" x="7439025" y="1397000"/>
          <p14:tracePt t="4888" x="7359650" y="1439863"/>
          <p14:tracePt t="4897" x="7305675" y="1466850"/>
          <p14:tracePt t="4904" x="7243763" y="1528763"/>
          <p14:tracePt t="4913" x="7183438" y="1600200"/>
          <p14:tracePt t="4920" x="7164388" y="1635125"/>
          <p14:tracePt t="4928" x="7129463" y="1670050"/>
          <p14:tracePt t="4937" x="7059613" y="1776413"/>
          <p14:tracePt t="4945" x="7032625" y="1828800"/>
          <p14:tracePt t="4953" x="7015163" y="1890713"/>
          <p14:tracePt t="4960" x="6970713" y="1944688"/>
          <p14:tracePt t="4969" x="6961188" y="2024063"/>
          <p14:tracePt t="4977" x="6943725" y="2093913"/>
          <p14:tracePt t="4985" x="6891338" y="2173288"/>
          <p14:tracePt t="4993" x="6881813" y="2254250"/>
          <p14:tracePt t="5001" x="6864350" y="2324100"/>
          <p14:tracePt t="5009" x="6864350" y="2395538"/>
          <p14:tracePt t="5016" x="6846888" y="2492375"/>
          <p14:tracePt t="5024" x="6837363" y="2544763"/>
          <p14:tracePt t="5032" x="6837363" y="2598738"/>
          <p14:tracePt t="5040" x="6837363" y="2668588"/>
          <p14:tracePt t="5048" x="6837363" y="2757488"/>
          <p14:tracePt t="5057" x="6837363" y="2809875"/>
          <p14:tracePt t="5064" x="6856413" y="2908300"/>
          <p14:tracePt t="5072" x="6873875" y="2960688"/>
          <p14:tracePt t="5080" x="6935788" y="3040063"/>
          <p14:tracePt t="5088" x="6980238" y="3101975"/>
          <p14:tracePt t="5097" x="7005638" y="3136900"/>
          <p14:tracePt t="5104" x="7067550" y="3198813"/>
          <p14:tracePt t="5113" x="7102475" y="3235325"/>
          <p14:tracePt t="5120" x="7146925" y="3278188"/>
          <p14:tracePt t="5128" x="7243763" y="3295650"/>
          <p14:tracePt t="5137" x="7342188" y="3305175"/>
          <p14:tracePt t="5148" x="7412038" y="3340100"/>
          <p14:tracePt t="5153" x="7508875" y="3340100"/>
          <p14:tracePt t="5161" x="7624763" y="3340100"/>
          <p14:tracePt t="5169" x="7739063" y="3340100"/>
          <p14:tracePt t="5177" x="7853363" y="3340100"/>
          <p14:tracePt t="5185" x="7969250" y="3340100"/>
          <p14:tracePt t="5193" x="8093075" y="3314700"/>
          <p14:tracePt t="5201" x="8216900" y="3260725"/>
          <p14:tracePt t="5209" x="8296275" y="3225800"/>
          <p14:tracePt t="5217" x="8358188" y="3163888"/>
          <p14:tracePt t="5225" x="8437563" y="3119438"/>
          <p14:tracePt t="5233" x="8462963" y="3084513"/>
          <p14:tracePt t="5241" x="8507413" y="3005138"/>
          <p14:tracePt t="5249" x="8507413" y="2951163"/>
          <p14:tracePt t="5257" x="8524875" y="2881313"/>
          <p14:tracePt t="5265" x="8524875" y="2792413"/>
          <p14:tracePt t="5272" x="8534400" y="2713038"/>
          <p14:tracePt t="5280" x="8534400" y="2554288"/>
          <p14:tracePt t="5288" x="8569325" y="2413000"/>
          <p14:tracePt t="5297" x="8586788" y="2289175"/>
          <p14:tracePt t="5304" x="8586788" y="2130425"/>
          <p14:tracePt t="5312" x="8586788" y="2014538"/>
          <p14:tracePt t="5321" x="8586788" y="1855788"/>
          <p14:tracePt t="5329" x="8586788" y="1714500"/>
          <p14:tracePt t="5337" x="8561388" y="1600200"/>
          <p14:tracePt t="5345" x="8534400" y="1520825"/>
          <p14:tracePt t="5354" x="8499475" y="1422400"/>
          <p14:tracePt t="5361" x="8472488" y="1377950"/>
          <p14:tracePt t="5368" x="8420100" y="1335088"/>
          <p14:tracePt t="5377" x="8358188" y="1290638"/>
          <p14:tracePt t="5384" x="8304213" y="1290638"/>
          <p14:tracePt t="5393" x="8234363" y="1281113"/>
          <p14:tracePt t="5401" x="8145463" y="1281113"/>
          <p14:tracePt t="5408" x="8066088" y="1281113"/>
          <p14:tracePt t="5416" x="7996238" y="1281113"/>
          <p14:tracePt t="5424" x="7907338" y="1281113"/>
          <p14:tracePt t="5433" x="7845425" y="1316038"/>
          <p14:tracePt t="5441" x="7731125" y="1335088"/>
          <p14:tracePt t="5449" x="7580313" y="1387475"/>
          <p14:tracePt t="5456" x="7466013" y="1422400"/>
          <p14:tracePt t="5465" x="7342188" y="1439863"/>
          <p14:tracePt t="5472" x="7262813" y="1484313"/>
          <p14:tracePt t="5481" x="7138988" y="1520825"/>
          <p14:tracePt t="5488" x="7067550" y="1555750"/>
          <p14:tracePt t="5497" x="7015163" y="1563688"/>
          <p14:tracePt t="5504" x="6988175" y="1590675"/>
          <p14:tracePt t="5513" x="6961188" y="1617663"/>
          <p14:tracePt t="5520" x="6926263" y="1652588"/>
          <p14:tracePt t="5529" x="6908800" y="1687513"/>
          <p14:tracePt t="5537" x="6881813" y="1731963"/>
          <p14:tracePt t="5545" x="6881813" y="1766888"/>
          <p14:tracePt t="5553" x="6881813" y="1838325"/>
          <p14:tracePt t="5561" x="6864350" y="1908175"/>
          <p14:tracePt t="5570" x="6864350" y="2024063"/>
          <p14:tracePt t="5577" x="6856413" y="2120900"/>
          <p14:tracePt t="5585" x="6856413" y="2217738"/>
          <p14:tracePt t="5593" x="6856413" y="2306638"/>
          <p14:tracePt t="5601" x="6856413" y="2430463"/>
          <p14:tracePt t="5609" x="6856413" y="2544763"/>
          <p14:tracePt t="5617" x="6856413" y="2589213"/>
          <p14:tracePt t="5625" x="6873875" y="2686050"/>
          <p14:tracePt t="5633" x="6899275" y="2740025"/>
          <p14:tracePt t="5640" x="6943725" y="2801938"/>
          <p14:tracePt t="5649" x="6970713" y="2836863"/>
          <p14:tracePt t="5656" x="7015163" y="2898775"/>
          <p14:tracePt t="5665" x="7050088" y="2925763"/>
          <p14:tracePt t="5672" x="7112000" y="2951163"/>
          <p14:tracePt t="5681" x="7164388" y="2951163"/>
          <p14:tracePt t="5688" x="7243763" y="2951163"/>
          <p14:tracePt t="5697" x="7315200" y="2951163"/>
          <p14:tracePt t="5704" x="7456488" y="2951163"/>
          <p14:tracePt t="5712" x="7580313" y="2925763"/>
          <p14:tracePt t="5720" x="7721600" y="2854325"/>
          <p14:tracePt t="5728" x="7872413" y="2757488"/>
          <p14:tracePt t="5737" x="7977188" y="2668588"/>
          <p14:tracePt t="5745" x="8083550" y="2581275"/>
          <p14:tracePt t="5753" x="8189913" y="2474913"/>
          <p14:tracePt t="5761" x="8259763" y="2368550"/>
          <p14:tracePt t="5770" x="8296275" y="2271713"/>
          <p14:tracePt t="5777" x="8313738" y="2173288"/>
          <p14:tracePt t="5785" x="8313738" y="2103438"/>
          <p14:tracePt t="5793" x="8340725" y="2024063"/>
          <p14:tracePt t="5801" x="8340725" y="1952625"/>
          <p14:tracePt t="5809" x="8340725" y="1900238"/>
          <p14:tracePt t="5817" x="8340725" y="1865313"/>
          <p14:tracePt t="5825" x="8340725" y="1811338"/>
          <p14:tracePt t="5833" x="8340725" y="1749425"/>
          <p14:tracePt t="5841" x="8340725" y="1679575"/>
          <p14:tracePt t="5849" x="8340725" y="1625600"/>
          <p14:tracePt t="5856" x="8321675" y="1573213"/>
          <p14:tracePt t="5865" x="8313738" y="1528763"/>
          <p14:tracePt t="5873" x="8269288" y="1458913"/>
          <p14:tracePt t="5881" x="8242300" y="1422400"/>
          <p14:tracePt t="5888" x="8216900" y="1397000"/>
          <p14:tracePt t="5897" x="8189913" y="1370013"/>
          <p14:tracePt t="5904" x="8162925" y="1360488"/>
          <p14:tracePt t="5912" x="8128000" y="1343025"/>
          <p14:tracePt t="5920" x="8110538" y="1343025"/>
          <p14:tracePt t="5928" x="8101013" y="1343025"/>
          <p14:tracePt t="5936" x="8083550" y="1343025"/>
          <p14:tracePt t="5945" x="8075613" y="1343025"/>
          <p14:tracePt t="5953" x="8048625" y="1343025"/>
          <p14:tracePt t="5961" x="8031163" y="1343025"/>
          <p14:tracePt t="5968" x="8021638" y="1343025"/>
          <p14:tracePt t="5977" x="7996238" y="1343025"/>
          <p14:tracePt t="5984" x="7977188" y="1343025"/>
          <p14:tracePt t="5993" x="7969250" y="1343025"/>
          <p14:tracePt t="6001" x="7942263" y="1343025"/>
          <p14:tracePt t="6009" x="7915275" y="1343025"/>
          <p14:tracePt t="6017" x="7897813" y="1343025"/>
          <p14:tracePt t="6025" x="7872413" y="1335088"/>
          <p14:tracePt t="6033" x="7818438" y="1335088"/>
          <p14:tracePt t="6041" x="7748588" y="1335088"/>
          <p14:tracePt t="6049" x="7677150" y="1335088"/>
          <p14:tracePt t="6057" x="7624763" y="1335088"/>
          <p14:tracePt t="6065" x="7580313" y="1335088"/>
          <p14:tracePt t="6073" x="7527925" y="1335088"/>
          <p14:tracePt t="6081" x="7473950" y="1352550"/>
          <p14:tracePt t="6088" x="7429500" y="1377950"/>
          <p14:tracePt t="6097" x="7394575" y="1404938"/>
          <p14:tracePt t="6104" x="7350125" y="1439863"/>
          <p14:tracePt t="6113" x="7305675" y="1501775"/>
          <p14:tracePt t="6120" x="7262813" y="1581150"/>
          <p14:tracePt t="6129" x="7226300" y="1662113"/>
          <p14:tracePt t="6136" x="7183438" y="1724025"/>
          <p14:tracePt t="6145" x="7146925" y="1820863"/>
          <p14:tracePt t="6153" x="7085013" y="1882775"/>
          <p14:tracePt t="6161" x="7040563" y="1989138"/>
          <p14:tracePt t="6170" x="6988175" y="2068513"/>
          <p14:tracePt t="6177" x="6980238" y="2138363"/>
          <p14:tracePt t="6184" x="6943725" y="2217738"/>
          <p14:tracePt t="6193" x="6908800" y="2297113"/>
          <p14:tracePt t="6201" x="6899275" y="2368550"/>
          <p14:tracePt t="6209" x="6873875" y="2430463"/>
          <p14:tracePt t="6216" x="6856413" y="2500313"/>
          <p14:tracePt t="6224" x="6856413" y="2554288"/>
          <p14:tracePt t="6233" x="6856413" y="2589213"/>
          <p14:tracePt t="6241" x="6856413" y="2643188"/>
          <p14:tracePt t="6249" x="6856413" y="2695575"/>
          <p14:tracePt t="6257" x="6856413" y="2713038"/>
          <p14:tracePt t="6265" x="6856413" y="2747963"/>
          <p14:tracePt t="6272" x="6856413" y="2774950"/>
          <p14:tracePt t="6281" x="6856413" y="2792413"/>
          <p14:tracePt t="6288" x="6856413" y="2836863"/>
          <p14:tracePt t="6296" x="6881813" y="2863850"/>
          <p14:tracePt t="6304" x="6891338" y="2881313"/>
          <p14:tracePt t="6313" x="6935788" y="2925763"/>
          <p14:tracePt t="6320" x="6961188" y="2960688"/>
          <p14:tracePt t="6328" x="6988175" y="2995613"/>
          <p14:tracePt t="6336" x="7023100" y="3040063"/>
          <p14:tracePt t="6345" x="7085013" y="3084513"/>
          <p14:tracePt t="6353" x="7121525" y="3111500"/>
          <p14:tracePt t="6361" x="7173913" y="3119438"/>
          <p14:tracePt t="6370" x="7200900" y="3146425"/>
          <p14:tracePt t="6377" x="7253288" y="3163888"/>
          <p14:tracePt t="6386" x="7332663" y="3173413"/>
          <p14:tracePt t="6393" x="7404100" y="3208338"/>
          <p14:tracePt t="6402" x="7473950" y="3208338"/>
          <p14:tracePt t="6409" x="7545388" y="3208338"/>
          <p14:tracePt t="6417" x="7615238" y="3208338"/>
          <p14:tracePt t="6425" x="7712075" y="3208338"/>
          <p14:tracePt t="6433" x="7783513" y="3208338"/>
          <p14:tracePt t="6441" x="7853363" y="3208338"/>
          <p14:tracePt t="6449" x="7934325" y="3198813"/>
          <p14:tracePt t="6457" x="8031163" y="3128963"/>
          <p14:tracePt t="6465" x="8093075" y="3101975"/>
          <p14:tracePt t="6473" x="8216900" y="3030538"/>
          <p14:tracePt t="6481" x="8321675" y="2943225"/>
          <p14:tracePt t="6488" x="8383588" y="2898775"/>
          <p14:tracePt t="6497" x="8489950" y="2792413"/>
          <p14:tracePt t="6504" x="8543925" y="2686050"/>
          <p14:tracePt t="6513" x="8569325" y="2616200"/>
          <p14:tracePt t="6520" x="8605838" y="2536825"/>
          <p14:tracePt t="6529" x="8623300" y="2395538"/>
          <p14:tracePt t="6536" x="8631238" y="2297113"/>
          <p14:tracePt t="6544" x="8631238" y="2200275"/>
          <p14:tracePt t="6552" x="8648700" y="2130425"/>
          <p14:tracePt t="6561" x="8648700" y="2058988"/>
          <p14:tracePt t="6569" x="8648700" y="1989138"/>
          <p14:tracePt t="6576" x="8648700" y="1952625"/>
          <p14:tracePt t="6585" x="8648700" y="1882775"/>
          <p14:tracePt t="6592" x="8648700" y="1847850"/>
          <p14:tracePt t="6601" x="8648700" y="1793875"/>
          <p14:tracePt t="6609" x="8613775" y="1731963"/>
          <p14:tracePt t="6617" x="8569325" y="1652588"/>
          <p14:tracePt t="6625" x="8543925" y="1617663"/>
          <p14:tracePt t="6633" x="8499475" y="1555750"/>
          <p14:tracePt t="6641" x="8437563" y="1493838"/>
          <p14:tracePt t="6649" x="8383588" y="1466850"/>
          <p14:tracePt t="6657" x="8321675" y="1422400"/>
          <p14:tracePt t="6665" x="8224838" y="1387475"/>
          <p14:tracePt t="6672" x="8162925" y="1360488"/>
          <p14:tracePt t="6681" x="8093075" y="1343025"/>
          <p14:tracePt t="6688" x="8021638" y="1343025"/>
          <p14:tracePt t="6697" x="7942263" y="1335088"/>
          <p14:tracePt t="6704" x="7872413" y="1335088"/>
          <p14:tracePt t="6713" x="7800975" y="1316038"/>
          <p14:tracePt t="6720" x="7773988" y="1316038"/>
          <p14:tracePt t="6729" x="7704138" y="1316038"/>
          <p14:tracePt t="6736" x="7632700" y="1316038"/>
          <p14:tracePt t="6745" x="7589838" y="1316038"/>
          <p14:tracePt t="6752" x="7518400" y="1316038"/>
          <p14:tracePt t="6760" x="7446963" y="1316038"/>
          <p14:tracePt t="6769" x="7394575" y="1316038"/>
          <p14:tracePt t="6776" x="7342188" y="1316038"/>
          <p14:tracePt t="6785" x="7305675" y="1316038"/>
          <p14:tracePt t="6792" x="7235825" y="1316038"/>
          <p14:tracePt t="6802" x="7200900" y="1316038"/>
          <p14:tracePt t="6809" x="7164388" y="1343025"/>
          <p14:tracePt t="6817" x="7138988" y="1370013"/>
          <p14:tracePt t="6825" x="7094538" y="1414463"/>
          <p14:tracePt t="6833" x="7067550" y="1431925"/>
          <p14:tracePt t="6841" x="7032625" y="1476375"/>
          <p14:tracePt t="6849" x="7005638" y="1511300"/>
          <p14:tracePt t="6857" x="6980238" y="1555750"/>
          <p14:tracePt t="6865" x="6935788" y="1625600"/>
          <p14:tracePt t="6873" x="6908800" y="1662113"/>
          <p14:tracePt t="6881" x="6864350" y="1724025"/>
          <p14:tracePt t="6889" x="6856413" y="1758950"/>
          <p14:tracePt t="6896" x="6829425" y="1847850"/>
          <p14:tracePt t="6904" x="6829425" y="1873250"/>
          <p14:tracePt t="6912" x="6784975" y="1927225"/>
          <p14:tracePt t="6920" x="6767513" y="1979613"/>
          <p14:tracePt t="6929" x="6767513" y="2006600"/>
          <p14:tracePt t="6936" x="6757988" y="2076450"/>
          <p14:tracePt t="6945" x="6732588" y="2112963"/>
          <p14:tracePt t="6953" x="6732588" y="2147888"/>
          <p14:tracePt t="6961" x="6705600" y="2209800"/>
          <p14:tracePt t="6969" x="6705600" y="2244725"/>
          <p14:tracePt t="6977" x="6705600" y="2297113"/>
          <p14:tracePt t="6985" x="6688138" y="2351088"/>
          <p14:tracePt t="6993" x="6688138" y="2395538"/>
          <p14:tracePt t="7001" x="6688138" y="2438400"/>
          <p14:tracePt t="7009" x="6688138" y="2474913"/>
          <p14:tracePt t="7016" x="6688138" y="2536825"/>
          <p14:tracePt t="7025" x="6688138" y="2562225"/>
          <p14:tracePt t="7032" x="6688138" y="2616200"/>
          <p14:tracePt t="7041" x="6688138" y="2668588"/>
          <p14:tracePt t="7048" x="6688138" y="2713038"/>
          <p14:tracePt t="7057" x="6688138" y="2757488"/>
          <p14:tracePt t="7064" x="6688138" y="2801938"/>
          <p14:tracePt t="7073" x="6688138" y="2854325"/>
          <p14:tracePt t="7081" x="6688138" y="2908300"/>
          <p14:tracePt t="7089" x="6688138" y="2933700"/>
          <p14:tracePt t="7097" x="6723063" y="3005138"/>
          <p14:tracePt t="7104" x="6732588" y="3013075"/>
          <p14:tracePt t="7113" x="6740525" y="3057525"/>
          <p14:tracePt t="7120" x="6757988" y="3101975"/>
          <p14:tracePt t="7129" x="6767513" y="3119438"/>
          <p14:tracePt t="7136" x="6794500" y="3146425"/>
          <p14:tracePt t="7145" x="6802438" y="3173413"/>
          <p14:tracePt t="7152" x="6811963" y="3181350"/>
          <p14:tracePt t="7160" x="6837363" y="3198813"/>
          <p14:tracePt t="7168" x="6846888" y="3208338"/>
          <p14:tracePt t="7177" x="6856413" y="3225800"/>
          <p14:tracePt t="7185" x="6873875" y="3243263"/>
          <p14:tracePt t="7193" x="6918325" y="3270250"/>
          <p14:tracePt t="7200" x="6935788" y="3295650"/>
          <p14:tracePt t="7209" x="6961188" y="3305175"/>
          <p14:tracePt t="7217" x="6970713" y="3305175"/>
          <p14:tracePt t="7225" x="7005638" y="3314700"/>
          <p14:tracePt t="7233" x="7032625" y="3340100"/>
          <p14:tracePt t="7241" x="7067550" y="3340100"/>
          <p14:tracePt t="7249" x="7121525" y="3340100"/>
          <p14:tracePt t="7257" x="7138988" y="3340100"/>
          <p14:tracePt t="7269" x="7173913" y="3340100"/>
          <p14:tracePt t="7272" x="7218363" y="3340100"/>
          <p14:tracePt t="7280" x="7262813" y="3340100"/>
          <p14:tracePt t="7288" x="7332663" y="3340100"/>
          <p14:tracePt t="7297" x="7342188" y="3340100"/>
          <p14:tracePt t="7304" x="7404100" y="3340100"/>
          <p14:tracePt t="7312" x="7456488" y="3340100"/>
          <p14:tracePt t="7320" x="7508875" y="3340100"/>
          <p14:tracePt t="7329" x="7562850" y="3322638"/>
          <p14:tracePt t="7336" x="7570788" y="3322638"/>
          <p14:tracePt t="7345" x="7597775" y="3314700"/>
          <p14:tracePt t="7352" x="7650163" y="3270250"/>
          <p14:tracePt t="7361" x="7677150" y="3260725"/>
          <p14:tracePt t="7369" x="7694613" y="3243263"/>
          <p14:tracePt t="7377" x="7721600" y="3235325"/>
          <p14:tracePt t="7386" x="7731125" y="3225800"/>
          <p14:tracePt t="7393" x="7756525" y="3216275"/>
          <p14:tracePt t="7403" x="7766050" y="3208338"/>
          <p14:tracePt t="7417" x="7773988" y="3198813"/>
          <p14:tracePt t="7425" x="7773988" y="3181350"/>
          <p14:tracePt t="7433" x="7783513" y="3173413"/>
          <p14:tracePt t="7449" x="7783513" y="3163888"/>
          <p14:tracePt t="7457" x="7800975" y="3146425"/>
          <p14:tracePt t="7465" x="7800975" y="3136900"/>
          <p14:tracePt t="7473" x="7818438" y="3111500"/>
          <p14:tracePt t="7497" x="7818438" y="3101975"/>
          <p14:tracePt t="7504" x="7827963" y="3084513"/>
          <p14:tracePt t="7513" x="7827963" y="3074988"/>
          <p14:tracePt t="7520" x="7827963" y="3057525"/>
          <p14:tracePt t="7529" x="7835900" y="3040063"/>
          <p14:tracePt t="7536" x="7835900" y="3030538"/>
          <p14:tracePt t="7545" x="7845425" y="3005138"/>
          <p14:tracePt t="7553" x="7853363" y="2995613"/>
          <p14:tracePt t="7585" x="7853363" y="2978150"/>
          <p14:tracePt t="7600" x="7853363" y="2970213"/>
          <p14:tracePt t="7617" x="7853363" y="2960688"/>
          <p14:tracePt t="7625" x="7853363" y="2951163"/>
          <p14:tracePt t="7633" x="7853363" y="2925763"/>
          <p14:tracePt t="7641" x="7853363" y="2889250"/>
          <p14:tracePt t="7649" x="7845425" y="2881313"/>
          <p14:tracePt t="7657" x="7748588" y="2881313"/>
          <p14:tracePt t="7665" x="7650163" y="2827338"/>
          <p14:tracePt t="7673" x="7642225" y="2827338"/>
          <p14:tracePt t="8001" x="7659688" y="2827338"/>
          <p14:tracePt t="8009" x="7704138" y="2846388"/>
          <p14:tracePt t="8017" x="7712075" y="2846388"/>
          <p14:tracePt t="8024" x="7748588" y="2854325"/>
          <p14:tracePt t="8033" x="7783513" y="2871788"/>
          <p14:tracePt t="8041" x="7835900" y="2898775"/>
          <p14:tracePt t="8049" x="7845425" y="2898775"/>
          <p14:tracePt t="8193" x="7872413" y="2898775"/>
          <p14:tracePt t="8202" x="7880350" y="2898775"/>
          <p14:tracePt t="8209" x="7897813" y="2908300"/>
          <p14:tracePt t="8400" x="7951788" y="2908300"/>
          <p14:tracePt t="8408" x="8004175" y="2908300"/>
          <p14:tracePt t="8417" x="8021638" y="2908300"/>
          <p14:tracePt t="8425" x="8066088" y="2908300"/>
          <p14:tracePt t="8433" x="8083550" y="2908300"/>
          <p14:tracePt t="8441" x="8110538" y="2908300"/>
          <p14:tracePt t="8449" x="8118475" y="2908300"/>
          <p14:tracePt t="8457" x="8137525" y="2908300"/>
          <p14:tracePt t="8465" x="8172450" y="2908300"/>
          <p14:tracePt t="8473" x="8180388" y="2908300"/>
          <p14:tracePt t="8481" x="8189913" y="2908300"/>
          <p14:tracePt t="8489" x="8216900" y="2908300"/>
          <p14:tracePt t="8497" x="8224838" y="2908300"/>
          <p14:tracePt t="8504" x="8242300" y="2908300"/>
          <p14:tracePt t="8513" x="8269288" y="2908300"/>
          <p14:tracePt t="8520" x="8278813" y="2908300"/>
          <p14:tracePt t="8536" x="8286750" y="2908300"/>
          <p14:tracePt t="8545" x="8296275" y="2908300"/>
          <p14:tracePt t="8552" x="8313738" y="2908300"/>
          <p14:tracePt t="8561" x="8331200" y="2908300"/>
          <p14:tracePt t="8568" x="8348663" y="2908300"/>
          <p14:tracePt t="8593" x="8358188" y="2898775"/>
          <p14:tracePt t="8625" x="8383588" y="2871788"/>
          <p14:tracePt t="8649" x="8383588" y="2863850"/>
          <p14:tracePt t="8681" x="8383588" y="2854325"/>
          <p14:tracePt t="8689" x="8383588" y="2846388"/>
          <p14:tracePt t="8704" x="8383588" y="2836863"/>
          <p14:tracePt t="8720" x="8393113" y="2801938"/>
          <p14:tracePt t="8873" x="8393113" y="2792413"/>
          <p14:tracePt t="8897" x="8383588" y="2792413"/>
          <p14:tracePt t="8905" x="8358188" y="2792413"/>
          <p14:tracePt t="8913" x="8348663" y="2801938"/>
          <p14:tracePt t="8921" x="8331200" y="2809875"/>
          <p14:tracePt t="8929" x="8321675" y="2827338"/>
          <p14:tracePt t="8936" x="8304213" y="2846388"/>
          <p14:tracePt t="8945" x="8286750" y="2854325"/>
          <p14:tracePt t="8952" x="8259763" y="2881313"/>
          <p14:tracePt t="8961" x="8259763" y="2889250"/>
          <p14:tracePt t="8968" x="8251825" y="2916238"/>
          <p14:tracePt t="8977" x="8242300" y="2925763"/>
          <p14:tracePt t="8984" x="8224838" y="2933700"/>
          <p14:tracePt t="8993" x="8207375" y="2951163"/>
          <p14:tracePt t="9001" x="8199438" y="2960688"/>
          <p14:tracePt t="9009" x="8189913" y="2978150"/>
          <p14:tracePt t="9025" x="8180388" y="2987675"/>
          <p14:tracePt t="9744" x="8189913" y="2987675"/>
          <p14:tracePt t="9752" x="8207375" y="2987675"/>
          <p14:tracePt t="9784" x="8216900" y="2987675"/>
          <p14:tracePt t="9793" x="8224838" y="2987675"/>
          <p14:tracePt t="9800" x="8242300" y="2987675"/>
          <p14:tracePt t="9809" x="8259763" y="2978150"/>
          <p14:tracePt t="9833" x="8269288" y="2978150"/>
          <p14:tracePt t="9841" x="8296275" y="2960688"/>
          <p14:tracePt t="9881" x="8304213" y="2951163"/>
          <p14:tracePt t="9904" x="8313738" y="2943225"/>
          <p14:tracePt t="9929" x="8321675" y="2933700"/>
          <p14:tracePt t="9945" x="8331200" y="2925763"/>
          <p14:tracePt t="9961" x="8340725" y="2898775"/>
          <p14:tracePt t="9984" x="8340725" y="2889250"/>
          <p14:tracePt t="9993" x="8340725" y="2871788"/>
          <p14:tracePt t="10000" x="8340725" y="2863850"/>
          <p14:tracePt t="10009" x="8348663" y="2846388"/>
          <p14:tracePt t="10025" x="8348663" y="2836863"/>
          <p14:tracePt t="10033" x="8348663" y="2819400"/>
          <p14:tracePt t="10041" x="8348663" y="2809875"/>
          <p14:tracePt t="10050" x="8348663" y="2801938"/>
          <p14:tracePt t="10057" x="8375650" y="2774950"/>
          <p14:tracePt t="10065" x="8375650" y="2765425"/>
          <p14:tracePt t="10073" x="8375650" y="2757488"/>
          <p14:tracePt t="10081" x="8375650" y="2747963"/>
          <p14:tracePt t="10089" x="8375650" y="2740025"/>
          <p14:tracePt t="10097" x="8375650" y="2713038"/>
          <p14:tracePt t="10105" x="8375650" y="2705100"/>
          <p14:tracePt t="10112" x="8375650" y="2686050"/>
          <p14:tracePt t="10120" x="8375650" y="2660650"/>
          <p14:tracePt t="10128" x="8375650" y="2651125"/>
          <p14:tracePt t="10137" x="8375650" y="2643188"/>
          <p14:tracePt t="10145" x="8375650" y="2633663"/>
          <p14:tracePt t="10153" x="8375650" y="2616200"/>
          <p14:tracePt t="10161" x="8375650" y="2606675"/>
          <p14:tracePt t="10168" x="8375650" y="2598738"/>
          <p14:tracePt t="10177" x="8375650" y="2581275"/>
          <p14:tracePt t="10193" x="8375650" y="2562225"/>
          <p14:tracePt t="10200" x="8375650" y="2554288"/>
          <p14:tracePt t="10209" x="8375650" y="2544763"/>
          <p14:tracePt t="10216" x="8375650" y="2536825"/>
          <p14:tracePt t="10225" x="8383588" y="2500313"/>
          <p14:tracePt t="10241" x="8383588" y="2474913"/>
          <p14:tracePt t="10249" x="8383588" y="2457450"/>
          <p14:tracePt t="10266" x="8383588" y="2447925"/>
          <p14:tracePt t="10280" x="8383588" y="2438400"/>
          <p14:tracePt t="10297" x="8383588" y="2430463"/>
          <p14:tracePt t="10305" x="8383588" y="2403475"/>
          <p14:tracePt t="10321" x="8383588" y="2395538"/>
          <p14:tracePt t="10329" x="8375650" y="2386013"/>
          <p14:tracePt t="10337" x="8375650" y="2378075"/>
          <p14:tracePt t="10352" x="8366125" y="2341563"/>
          <p14:tracePt t="10361" x="8366125" y="2333625"/>
          <p14:tracePt t="10369" x="8348663" y="2324100"/>
          <p14:tracePt t="10377" x="8340725" y="2289175"/>
          <p14:tracePt t="10384" x="8331200" y="2279650"/>
          <p14:tracePt t="10393" x="8331200" y="2271713"/>
          <p14:tracePt t="10400" x="8321675" y="2244725"/>
          <p14:tracePt t="10409" x="8304213" y="2227263"/>
          <p14:tracePt t="10425" x="8304213" y="2217738"/>
          <p14:tracePt t="10433" x="8304213" y="2192338"/>
          <p14:tracePt t="10441" x="8296275" y="2182813"/>
          <p14:tracePt t="10449" x="8296275" y="2173288"/>
          <p14:tracePt t="10457" x="8296275" y="2165350"/>
          <p14:tracePt t="10465" x="8296275" y="2147888"/>
          <p14:tracePt t="10473" x="8296275" y="2130425"/>
          <p14:tracePt t="10481" x="8296275" y="2120900"/>
          <p14:tracePt t="10489" x="8296275" y="2112963"/>
          <p14:tracePt t="10497" x="8286750" y="2103438"/>
          <p14:tracePt t="10505" x="8278813" y="2093913"/>
          <p14:tracePt t="10529" x="8278813" y="2085975"/>
          <p14:tracePt t="10568" x="8278813" y="2076450"/>
          <p14:tracePt t="10584" x="8269288" y="2068513"/>
          <p14:tracePt t="10617" x="8259763" y="2058988"/>
          <p14:tracePt t="10625" x="8251825" y="2041525"/>
          <p14:tracePt t="10649" x="8242300" y="2024063"/>
          <p14:tracePt t="10666" x="8234363" y="2014538"/>
          <p14:tracePt t="10673" x="8216900" y="2006600"/>
          <p14:tracePt t="10681" x="8207375" y="1997075"/>
          <p14:tracePt t="10689" x="8207375" y="1989138"/>
          <p14:tracePt t="10697" x="8199438" y="1970088"/>
          <p14:tracePt t="10705" x="8180388" y="1944688"/>
          <p14:tracePt t="10713" x="8162925" y="1917700"/>
          <p14:tracePt t="10721" x="8145463" y="1890713"/>
          <p14:tracePt t="10728" x="8145463" y="1873250"/>
          <p14:tracePt t="10737" x="8128000" y="1847850"/>
          <p14:tracePt t="10744" x="8101013" y="1820863"/>
          <p14:tracePt t="10753" x="8101013" y="1811338"/>
          <p14:tracePt t="10760" x="8083550" y="1776413"/>
          <p14:tracePt t="10776" x="8056563" y="1741488"/>
          <p14:tracePt t="10784" x="8048625" y="1731963"/>
          <p14:tracePt t="10800" x="8039100" y="1724025"/>
          <p14:tracePt t="10809" x="8021638" y="1697038"/>
          <p14:tracePt t="10825" x="8013700" y="1697038"/>
          <p14:tracePt t="10832" x="8004175" y="1697038"/>
          <p14:tracePt t="10841" x="7996238" y="1697038"/>
          <p14:tracePt t="10849" x="7986713" y="1697038"/>
          <p14:tracePt t="10856" x="7969250" y="1697038"/>
          <p14:tracePt t="10865" x="7959725" y="1697038"/>
          <p14:tracePt t="10873" x="7942263" y="1697038"/>
          <p14:tracePt t="10880" x="7934325" y="1697038"/>
          <p14:tracePt t="10889" x="7907338" y="1697038"/>
          <p14:tracePt t="10896" x="7880350" y="1697038"/>
          <p14:tracePt t="10904" x="7845425" y="1697038"/>
          <p14:tracePt t="10913" x="7818438" y="1697038"/>
          <p14:tracePt t="10921" x="7783513" y="1697038"/>
          <p14:tracePt t="10928" x="7766050" y="1704975"/>
          <p14:tracePt t="10936" x="7704138" y="1731963"/>
          <p14:tracePt t="10944" x="7686675" y="1749425"/>
          <p14:tracePt t="10952" x="7642225" y="1776413"/>
          <p14:tracePt t="10961" x="7589838" y="1793875"/>
          <p14:tracePt t="10969" x="7570788" y="1820863"/>
          <p14:tracePt t="10977" x="7553325" y="1838325"/>
          <p14:tracePt t="10984" x="7491413" y="1917700"/>
          <p14:tracePt t="10992" x="7466013" y="1970088"/>
          <p14:tracePt t="11000" x="7439025" y="2032000"/>
          <p14:tracePt t="11008" x="7404100" y="2112963"/>
          <p14:tracePt t="11016" x="7359650" y="2209800"/>
          <p14:tracePt t="11024" x="7324725" y="2306638"/>
          <p14:tracePt t="11033" x="7270750" y="2430463"/>
          <p14:tracePt t="11040" x="7253288" y="2554288"/>
          <p14:tracePt t="11049" x="7200900" y="2651125"/>
          <p14:tracePt t="11057" x="7183438" y="2747963"/>
          <p14:tracePt t="11066" x="7146925" y="2871788"/>
          <p14:tracePt t="11073" x="7121525" y="2970213"/>
          <p14:tracePt t="11081" x="7121525" y="3111500"/>
          <p14:tracePt t="11089" x="7121525" y="3198813"/>
          <p14:tracePt t="11097" x="7121525" y="3314700"/>
          <p14:tracePt t="11105" x="7121525" y="3384550"/>
          <p14:tracePt t="11113" x="7121525" y="3508375"/>
          <p14:tracePt t="11121" x="7121525" y="3579813"/>
          <p14:tracePt t="11129" x="7138988" y="3649663"/>
          <p14:tracePt t="11137" x="7156450" y="3729038"/>
          <p14:tracePt t="11145" x="7183438" y="3765550"/>
          <p14:tracePt t="11152" x="7208838" y="3835400"/>
          <p14:tracePt t="11161" x="7270750" y="3906838"/>
          <p14:tracePt t="11169" x="7280275" y="3914775"/>
          <p14:tracePt t="11177" x="7305675" y="3959225"/>
          <p14:tracePt t="11184" x="7332663" y="3986213"/>
          <p14:tracePt t="11193" x="7342188" y="4003675"/>
          <p14:tracePt t="11200" x="7386638" y="4030663"/>
          <p14:tracePt t="11216" x="7404100" y="4048125"/>
          <p14:tracePt t="11225" x="7446963" y="4073525"/>
          <p14:tracePt t="11232" x="7456488" y="4083050"/>
          <p14:tracePt t="11241" x="7500938" y="4092575"/>
          <p14:tracePt t="11249" x="7508875" y="4092575"/>
          <p14:tracePt t="11257" x="7518400" y="4100513"/>
          <p14:tracePt t="11265" x="7535863" y="4100513"/>
          <p14:tracePt t="11272" x="7562850" y="4127500"/>
          <p14:tracePt t="11368" x="7570788" y="4127500"/>
          <p14:tracePt t="11384" x="7580313" y="4117975"/>
          <p14:tracePt t="11400" x="7580313" y="4092575"/>
          <p14:tracePt t="11416" x="7580313" y="4083050"/>
          <p14:tracePt t="11432" x="7597775" y="4065588"/>
          <p14:tracePt t="11449" x="7607300" y="4056063"/>
          <p14:tracePt t="11457" x="7607300" y="4048125"/>
          <p14:tracePt t="11465" x="7615238" y="4021138"/>
          <p14:tracePt t="11497" x="7615238" y="4011613"/>
          <p14:tracePt t="11505" x="7615238" y="3994150"/>
          <p14:tracePt t="11513" x="7615238" y="3986213"/>
          <p14:tracePt t="11521" x="7615238" y="3968750"/>
          <p14:tracePt t="11529" x="7615238" y="3959225"/>
          <p14:tracePt t="11537" x="7615238" y="3941763"/>
          <p14:tracePt t="11544" x="7624763" y="3914775"/>
          <p14:tracePt t="11553" x="7632700" y="3906838"/>
          <p14:tracePt t="11569" x="7632700" y="3870325"/>
          <p14:tracePt t="11577" x="7632700" y="3862388"/>
          <p14:tracePt t="11584" x="7632700" y="3852863"/>
          <p14:tracePt t="11593" x="7632700" y="3835400"/>
          <p14:tracePt t="11600" x="7632700" y="3827463"/>
          <p14:tracePt t="11608" x="7659688" y="3790950"/>
          <p14:tracePt t="11616" x="7659688" y="3783013"/>
          <p14:tracePt t="11625" x="7659688" y="3773488"/>
          <p14:tracePt t="11632" x="7659688" y="3765550"/>
          <p14:tracePt t="11641" x="7659688" y="3729038"/>
          <p14:tracePt t="11649" x="7659688" y="3721100"/>
          <p14:tracePt t="11657" x="7659688" y="3711575"/>
          <p14:tracePt t="11665" x="7659688" y="3703638"/>
          <p14:tracePt t="11673" x="7659688" y="3667125"/>
          <p14:tracePt t="11681" x="7659688" y="3641725"/>
          <p14:tracePt t="11689" x="7659688" y="3622675"/>
          <p14:tracePt t="11696" x="7659688" y="3597275"/>
          <p14:tracePt t="11704" x="7659688" y="3587750"/>
          <p14:tracePt t="11712" x="7659688" y="3570288"/>
          <p14:tracePt t="11728" x="7659688" y="3562350"/>
          <p14:tracePt t="11745" x="7659688" y="3552825"/>
          <p14:tracePt t="11769" x="7659688" y="3543300"/>
          <p14:tracePt t="11793" x="7659688" y="3517900"/>
          <p14:tracePt t="11801" x="7659688" y="3508375"/>
          <p14:tracePt t="11825" x="7659688" y="3500438"/>
          <p14:tracePt t="12449" x="7677150" y="3490913"/>
          <p14:tracePt t="12457" x="7731125" y="3490913"/>
          <p14:tracePt t="12464" x="7766050" y="3490913"/>
          <p14:tracePt t="12473" x="7862888" y="3473450"/>
          <p14:tracePt t="12481" x="7934325" y="3446463"/>
          <p14:tracePt t="12489" x="8004175" y="3446463"/>
          <p14:tracePt t="12497" x="8101013" y="3429000"/>
          <p14:tracePt t="12504" x="8180388" y="3411538"/>
          <p14:tracePt t="12513" x="8234363" y="3384550"/>
          <p14:tracePt t="12520" x="8286750" y="3367088"/>
          <p14:tracePt t="12528" x="8366125" y="3340100"/>
          <p14:tracePt t="12536" x="8402638" y="3340100"/>
          <p14:tracePt t="12545" x="8472488" y="3322638"/>
          <p14:tracePt t="12553" x="8499475" y="3322638"/>
          <p14:tracePt t="12561" x="8534400" y="3314700"/>
          <p14:tracePt t="12569" x="8561388" y="3295650"/>
          <p14:tracePt t="12577" x="8596313" y="3287713"/>
          <p14:tracePt t="12593" x="8631238" y="3287713"/>
          <p14:tracePt t="12600" x="8658225" y="3278188"/>
          <p14:tracePt t="12616" x="8675688" y="3278188"/>
          <p14:tracePt t="12625" x="8685213" y="3278188"/>
          <p14:tracePt t="12632" x="8702675" y="3270250"/>
          <p14:tracePt t="12649" x="8710613" y="3270250"/>
          <p14:tracePt t="12657" x="8728075" y="3270250"/>
          <p14:tracePt t="12673" x="8737600" y="3270250"/>
          <p14:tracePt t="12737" x="8747125" y="3270250"/>
          <p14:tracePt t="12753" x="8755063" y="3270250"/>
          <p14:tracePt t="12761" x="8782050" y="3243263"/>
          <p14:tracePt t="12777" x="8789988" y="3243263"/>
          <p14:tracePt t="12801" x="8799513" y="3235325"/>
          <p14:tracePt t="12904" x="8809038" y="3235325"/>
          <p14:tracePt t="12913" x="8816975" y="3225800"/>
          <p14:tracePt t="12937" x="8826500" y="3216275"/>
          <p14:tracePt t="12961" x="8851900" y="3190875"/>
          <p14:tracePt t="13001" x="8861425" y="3181350"/>
          <p14:tracePt t="13137" x="8861425" y="3173413"/>
          <p14:tracePt t="13145" x="8869363" y="3163888"/>
          <p14:tracePt t="13225" x="8878888" y="3136900"/>
          <p14:tracePt t="13409" x="8888413" y="3136900"/>
          <p14:tracePt t="13417" x="8913813" y="3128963"/>
          <p14:tracePt t="13424" x="8931275" y="3128963"/>
          <p14:tracePt t="13432" x="8940800" y="3119438"/>
          <p14:tracePt t="13440" x="8958263" y="3119438"/>
          <p14:tracePt t="13448" x="8985250" y="3119438"/>
          <p14:tracePt t="13457" x="8993188" y="3119438"/>
          <p14:tracePt t="13464" x="9012238" y="3111500"/>
          <p14:tracePt t="13472" x="9020175" y="3111500"/>
          <p14:tracePt t="13480" x="9029700" y="3101975"/>
          <p14:tracePt t="13489" x="9037638" y="3092450"/>
          <p14:tracePt t="13497" x="9047163" y="3092450"/>
          <p14:tracePt t="13505" x="9055100" y="3084513"/>
          <p14:tracePt t="13521" x="9064625" y="3084513"/>
          <p14:tracePt t="13545" x="9091613" y="3084513"/>
          <p14:tracePt t="13697" x="9099550" y="3084513"/>
          <p14:tracePt t="13713" x="9109075" y="3084513"/>
          <p14:tracePt t="13737" x="9117013" y="3084513"/>
          <p14:tracePt t="13745" x="9126538" y="3084513"/>
          <p14:tracePt t="13809" x="9144000" y="3084513"/>
          <p14:tracePt t="13833" x="9161463" y="3067050"/>
          <p14:tracePt t="14402" x="9153525" y="3067050"/>
          <p14:tracePt t="14416" x="9144000" y="3067050"/>
          <p14:tracePt t="14425" x="9134475" y="3067050"/>
          <p14:tracePt t="14441" x="9117013" y="3067050"/>
          <p14:tracePt t="14449" x="9109075" y="3067050"/>
          <p14:tracePt t="14473" x="9099550" y="3067050"/>
          <p14:tracePt t="14528" x="9091613" y="3067050"/>
          <p14:tracePt t="14553" x="9064625" y="3067050"/>
          <p14:tracePt t="14568" x="9047163" y="3074988"/>
          <p14:tracePt t="14576" x="9047163" y="3084513"/>
          <p14:tracePt t="14585" x="9047163" y="3092450"/>
          <p14:tracePt t="14592" x="9047163" y="3101975"/>
          <p14:tracePt t="14600" x="9047163" y="3136900"/>
          <p14:tracePt t="14608" x="9047163" y="3154363"/>
          <p14:tracePt t="14616" x="9047163" y="3198813"/>
          <p14:tracePt t="14624" x="9047163" y="3216275"/>
          <p14:tracePt t="14632" x="9047163" y="3252788"/>
          <p14:tracePt t="14640" x="9047163" y="3278188"/>
          <p14:tracePt t="14648" x="9047163" y="3314700"/>
          <p14:tracePt t="14657" x="9047163" y="3332163"/>
          <p14:tracePt t="14664" x="9047163" y="3357563"/>
          <p14:tracePt t="14673" x="9047163" y="3367088"/>
          <p14:tracePt t="14680" x="9047163" y="3384550"/>
          <p14:tracePt t="14688" x="9047163" y="3411538"/>
          <p14:tracePt t="14696" x="9055100" y="3419475"/>
          <p14:tracePt t="14705" x="9064625" y="3438525"/>
          <p14:tracePt t="14721" x="9064625" y="3463925"/>
          <p14:tracePt t="14730" x="9072563" y="3473450"/>
          <p14:tracePt t="14753" x="9082088" y="3481388"/>
          <p14:tracePt t="14761" x="9091613" y="3490913"/>
          <p14:tracePt t="15345" x="9082088" y="3490913"/>
          <p14:tracePt t="15353" x="9047163" y="3490913"/>
          <p14:tracePt t="15361" x="9002713" y="3490913"/>
          <p14:tracePt t="15369" x="8931275" y="3490913"/>
          <p14:tracePt t="15377" x="8861425" y="3490913"/>
          <p14:tracePt t="15385" x="8764588" y="3490913"/>
          <p14:tracePt t="15392" x="8648700" y="3508375"/>
          <p14:tracePt t="15401" x="8462963" y="3543300"/>
          <p14:tracePt t="15408" x="8207375" y="3570288"/>
          <p14:tracePt t="15417" x="7951788" y="3605213"/>
          <p14:tracePt t="15425" x="7500938" y="3684588"/>
          <p14:tracePt t="15433" x="7112000" y="3711575"/>
          <p14:tracePt t="15441" x="6511925" y="3827463"/>
          <p14:tracePt t="15449" x="6113463" y="3879850"/>
          <p14:tracePt t="15457" x="5751513" y="3949700"/>
          <p14:tracePt t="15464" x="5521325" y="3994150"/>
          <p14:tracePt t="15473" x="5310188" y="4048125"/>
          <p14:tracePt t="15480" x="5176838" y="4048125"/>
          <p14:tracePt t="15489" x="5053013" y="4065588"/>
          <p14:tracePt t="15496" x="5000625" y="4073525"/>
          <p14:tracePt t="15504" x="4991100" y="4073525"/>
          <p14:tracePt t="15705" x="5000625" y="4073525"/>
          <p14:tracePt t="15712" x="5027613" y="4073525"/>
          <p14:tracePt t="15721" x="5045075" y="4073525"/>
          <p14:tracePt t="15728" x="5080000" y="4073525"/>
          <p14:tracePt t="15737" x="5089525" y="4073525"/>
          <p14:tracePt t="15745" x="5141913" y="4048125"/>
          <p14:tracePt t="15753" x="5159375" y="4048125"/>
          <p14:tracePt t="15761" x="5211763" y="4048125"/>
          <p14:tracePt t="15769" x="5265738" y="4038600"/>
          <p14:tracePt t="15777" x="5300663" y="4038600"/>
          <p14:tracePt t="15785" x="5354638" y="4038600"/>
          <p14:tracePt t="15793" x="5424488" y="4021138"/>
          <p14:tracePt t="15801" x="5495925" y="4021138"/>
          <p14:tracePt t="15809" x="5637213" y="4003675"/>
          <p14:tracePt t="15817" x="5734050" y="3986213"/>
          <p14:tracePt t="15825" x="5857875" y="3976688"/>
          <p14:tracePt t="15833" x="6016625" y="3949700"/>
          <p14:tracePt t="15841" x="6175375" y="3949700"/>
          <p14:tracePt t="15849" x="6361113" y="3932238"/>
          <p14:tracePt t="15856" x="6546850" y="3932238"/>
          <p14:tracePt t="15865" x="6750050" y="3914775"/>
          <p14:tracePt t="15873" x="6961188" y="3862388"/>
          <p14:tracePt t="15880" x="7146925" y="3844925"/>
          <p14:tracePt t="15889" x="7332663" y="3827463"/>
          <p14:tracePt t="15896" x="7518400" y="3783013"/>
          <p14:tracePt t="15905" x="7704138" y="3765550"/>
          <p14:tracePt t="15912" x="7889875" y="3729038"/>
          <p14:tracePt t="15920" x="8056563" y="3694113"/>
          <p14:tracePt t="15928" x="8199438" y="3676650"/>
          <p14:tracePt t="15936" x="8296275" y="3659188"/>
          <p14:tracePt t="15945" x="8393113" y="3641725"/>
          <p14:tracePt t="15953" x="8489950" y="3605213"/>
          <p14:tracePt t="15962" x="8543925" y="3597275"/>
          <p14:tracePt t="15969" x="8613775" y="3579813"/>
          <p14:tracePt t="15977" x="8693150" y="3570288"/>
          <p14:tracePt t="15985" x="8789988" y="3517900"/>
          <p14:tracePt t="15992" x="8826500" y="3517900"/>
          <p14:tracePt t="16001" x="8896350" y="3500438"/>
          <p14:tracePt t="16009" x="8958263" y="3490913"/>
          <p14:tracePt t="16017" x="9029700" y="3455988"/>
          <p14:tracePt t="16024" x="9072563" y="3446463"/>
          <p14:tracePt t="16033" x="9117013" y="3446463"/>
          <p14:tracePt t="16040" x="9170988" y="3429000"/>
          <p14:tracePt t="16048" x="9188450" y="3429000"/>
          <p14:tracePt t="16056" x="9232900" y="3429000"/>
          <p14:tracePt t="16065" x="9250363" y="3419475"/>
          <p14:tracePt t="16073" x="9275763" y="3419475"/>
          <p14:tracePt t="16080" x="9302750" y="3394075"/>
          <p14:tracePt t="16089" x="9337675" y="3394075"/>
          <p14:tracePt t="16096" x="9347200" y="3384550"/>
          <p14:tracePt t="16112" x="9356725" y="3376613"/>
          <p14:tracePt t="16136" x="9364663" y="3376613"/>
          <p14:tracePt t="16145" x="9391650" y="3367088"/>
          <p14:tracePt t="16162" x="9399588" y="3367088"/>
          <p14:tracePt t="16169" x="9409113" y="3367088"/>
          <p14:tracePt t="16177" x="9426575" y="3340100"/>
          <p14:tracePt t="16320" x="9436100" y="3340100"/>
          <p14:tracePt t="16336" x="9444038" y="3332163"/>
          <p14:tracePt t="16601" x="9436100" y="3332163"/>
          <p14:tracePt t="16681" x="9426575" y="3332163"/>
          <p14:tracePt t="16689" x="9418638" y="3332163"/>
          <p14:tracePt t="16704" x="9409113" y="3340100"/>
          <p14:tracePt t="16712" x="9399588" y="3340100"/>
          <p14:tracePt t="16728" x="9382125" y="3340100"/>
          <p14:tracePt t="16744" x="9364663" y="3340100"/>
          <p14:tracePt t="16777" x="9337675" y="3357563"/>
          <p14:tracePt t="19145" x="9329738" y="3357563"/>
          <p14:tracePt t="19160" x="9302750" y="3357563"/>
          <p14:tracePt t="19176" x="9285288" y="3357563"/>
          <p14:tracePt t="19184" x="9275763" y="3357563"/>
          <p14:tracePt t="19192" x="9250363" y="3367088"/>
          <p14:tracePt t="19200" x="9232900" y="3367088"/>
          <p14:tracePt t="19209" x="9223375" y="3367088"/>
          <p14:tracePt t="19216" x="9196388" y="3376613"/>
          <p14:tracePt t="19225" x="9178925" y="3384550"/>
          <p14:tracePt t="19265" x="9170988" y="3384550"/>
          <p14:tracePt t="19280" x="9153525" y="3384550"/>
          <p14:tracePt t="19289" x="9144000" y="3384550"/>
          <p14:tracePt t="19296" x="9126538" y="3384550"/>
          <p14:tracePt t="19304" x="9082088" y="3384550"/>
          <p14:tracePt t="19313" x="9072563" y="3384550"/>
          <p14:tracePt t="19320" x="9064625" y="3384550"/>
          <p14:tracePt t="19329" x="9047163" y="3384550"/>
          <p14:tracePt t="19664" x="9037638" y="3384550"/>
          <p14:tracePt t="19689" x="9029700" y="3376613"/>
          <p14:tracePt t="19721" x="9029700" y="3357563"/>
          <p14:tracePt t="19737" x="9012238" y="3349625"/>
          <p14:tracePt t="19761" x="9012238" y="3340100"/>
          <p14:tracePt t="19769" x="9002713" y="3314700"/>
          <p14:tracePt t="19776" x="8975725" y="3287713"/>
          <p14:tracePt t="19785" x="8967788" y="3278188"/>
          <p14:tracePt t="19801" x="8923338" y="3260725"/>
          <p14:tracePt t="19808" x="8888413" y="3243263"/>
          <p14:tracePt t="19817" x="8809038" y="3198813"/>
          <p14:tracePt t="19825" x="8685213" y="3146425"/>
          <p14:tracePt t="19832" x="8631238" y="3119438"/>
          <p14:tracePt t="19842" x="8623300" y="3119438"/>
          <p14:tracePt t="20161" x="8658225" y="3111500"/>
          <p14:tracePt t="20169" x="8666163" y="3111500"/>
          <p14:tracePt t="20177" x="8685213" y="3111500"/>
          <p14:tracePt t="20185" x="8710613" y="3111500"/>
          <p14:tracePt t="20201" x="8720138" y="3111500"/>
          <p14:tracePt t="20208" x="8720138" y="3119438"/>
          <p14:tracePt t="20217" x="8720138" y="3128963"/>
          <p14:tracePt t="20225" x="8728075" y="3136900"/>
          <p14:tracePt t="20242" x="8737600" y="3146425"/>
          <p14:tracePt t="20258" x="8747125" y="3154363"/>
          <p14:tracePt t="20312" x="8755063" y="3154363"/>
          <p14:tracePt t="20353" x="8764588" y="3154363"/>
          <p14:tracePt t="20377" x="8772525" y="3154363"/>
          <p14:tracePt t="20392" x="8782050" y="3163888"/>
          <p14:tracePt t="20400" x="8799513" y="3181350"/>
          <p14:tracePt t="20417" x="8809038" y="3190875"/>
          <p14:tracePt t="20433" x="8816975" y="3190875"/>
          <p14:tracePt t="20449" x="8826500" y="3198813"/>
          <p14:tracePt t="20488" x="8834438" y="3198813"/>
          <p14:tracePt t="20545" x="8851900" y="3198813"/>
          <p14:tracePt t="20790" x="8869363" y="3208338"/>
          <p14:tracePt t="20790" x="8913813" y="3243263"/>
          <p14:tracePt t="20790" x="9037638" y="3278188"/>
          <p14:tracePt t="20790" x="9072563" y="3305175"/>
          <p14:tracePt t="20790" x="9099550" y="3314700"/>
          <p14:tracePt t="20790" x="9126538" y="3332163"/>
          <p14:tracePt t="20790" x="9134475" y="3332163"/>
          <p14:tracePt t="20790" x="9144000" y="3332163"/>
          <p14:tracePt t="20790" x="9144000" y="3314700"/>
          <p14:tracePt t="20790" x="9134475" y="3314700"/>
          <p14:tracePt t="20790" x="9109075" y="3314700"/>
          <p14:tracePt t="20790" x="9099550" y="3314700"/>
          <p14:tracePt t="20790" x="9091613" y="3314700"/>
          <p14:tracePt t="20790" x="9082088" y="3314700"/>
          <p14:tracePt t="20790" x="9055100" y="3314700"/>
          <p14:tracePt t="20790" x="9047163" y="3314700"/>
          <p14:tracePt t="20790" x="9037638" y="3314700"/>
          <p14:tracePt t="20790" x="9029700" y="3314700"/>
          <p14:tracePt t="20790" x="9012238" y="3314700"/>
          <p14:tracePt t="20790" x="9002713" y="3314700"/>
          <p14:tracePt t="20790" x="8993188" y="3314700"/>
          <p14:tracePt t="20790" x="8975725" y="3314700"/>
          <p14:tracePt t="20790" x="8967788" y="3314700"/>
          <p14:tracePt t="20790" x="8950325" y="3314700"/>
          <p14:tracePt t="20790" x="8878888" y="3278188"/>
          <p14:tracePt t="20790" x="8851900" y="3270250"/>
          <p14:tracePt t="20790" x="8851900" y="3235325"/>
          <p14:tracePt t="21155" x="8869363" y="3235325"/>
          <p14:tracePt t="21347" x="8888413" y="3216275"/>
          <p14:tracePt t="21362" x="8888413" y="3198813"/>
          <p14:tracePt t="21370" x="8905875" y="3173413"/>
          <p14:tracePt t="21378" x="8905875" y="3136900"/>
          <p14:tracePt t="21386" x="8905875" y="3119438"/>
          <p14:tracePt t="21394" x="8905875" y="3074988"/>
          <p14:tracePt t="21402" x="8905875" y="3040063"/>
          <p14:tracePt t="21410" x="8905875" y="3005138"/>
          <p14:tracePt t="21418" x="8905875" y="2987675"/>
          <p14:tracePt t="21427" x="8905875" y="2933700"/>
          <p14:tracePt t="21435" x="8905875" y="2898775"/>
          <p14:tracePt t="21443" x="8905875" y="2827338"/>
          <p14:tracePt t="21451" x="8905875" y="2792413"/>
          <p14:tracePt t="21459" x="8896350" y="2740025"/>
          <p14:tracePt t="21467" x="8869363" y="2678113"/>
          <p14:tracePt t="21475" x="8869363" y="2624138"/>
          <p14:tracePt t="21482" x="8851900" y="2571750"/>
          <p14:tracePt t="21491" x="8851900" y="2536825"/>
          <p14:tracePt t="21498" x="8843963" y="2465388"/>
          <p14:tracePt t="21507" x="8843963" y="2413000"/>
          <p14:tracePt t="21514" x="8826500" y="2359025"/>
          <p14:tracePt t="21523" x="8789988" y="2324100"/>
          <p14:tracePt t="21530" x="8789988" y="2271713"/>
          <p14:tracePt t="21538" x="8764588" y="2217738"/>
          <p14:tracePt t="21546" x="8737600" y="2155825"/>
          <p14:tracePt t="21554" x="8720138" y="2120900"/>
          <p14:tracePt t="21563" x="8693150" y="2068513"/>
          <p14:tracePt t="21570" x="8666163" y="2006600"/>
          <p14:tracePt t="21579" x="8640763" y="1952625"/>
          <p14:tracePt t="21586" x="8623300" y="1900238"/>
          <p14:tracePt t="21595" x="8578850" y="1838325"/>
          <p14:tracePt t="21602" x="8561388" y="1785938"/>
          <p14:tracePt t="21611" x="8524875" y="1749425"/>
          <p14:tracePt t="21618" x="8482013" y="1687513"/>
          <p14:tracePt t="21627" x="8420100" y="1625600"/>
          <p14:tracePt t="21634" x="8375650" y="1581150"/>
          <p14:tracePt t="21643" x="8321675" y="1538288"/>
          <p14:tracePt t="21652" x="8278813" y="1501775"/>
          <p14:tracePt t="21658" x="8242300" y="1476375"/>
          <p14:tracePt t="21668" x="8162925" y="1431925"/>
          <p14:tracePt t="21675" x="8083550" y="1377950"/>
          <p14:tracePt t="21683" x="8021638" y="1335088"/>
          <p14:tracePt t="21690" x="7969250" y="1290638"/>
          <p14:tracePt t="21698" x="7907338" y="1263650"/>
          <p14:tracePt t="21706" x="7827963" y="1193800"/>
          <p14:tracePt t="21714" x="7783513" y="1184275"/>
          <p14:tracePt t="21723" x="7748588" y="1157288"/>
          <p14:tracePt t="21731" x="7712075" y="1122363"/>
          <p14:tracePt t="21739" x="7659688" y="1104900"/>
          <p14:tracePt t="21746" x="7597775" y="1060450"/>
          <p14:tracePt t="21754" x="7562850" y="1060450"/>
          <p14:tracePt t="21762" x="7508875" y="1050925"/>
          <p14:tracePt t="21770" x="7456488" y="1050925"/>
          <p14:tracePt t="21779" x="7404100" y="1050925"/>
          <p14:tracePt t="21786" x="7332663" y="1050925"/>
          <p14:tracePt t="21794" x="7297738" y="1050925"/>
          <p14:tracePt t="21802" x="7226300" y="1069975"/>
          <p14:tracePt t="21810" x="7200900" y="1077913"/>
          <p14:tracePt t="21818" x="7129463" y="1104900"/>
          <p14:tracePt t="21826" x="7077075" y="1139825"/>
          <p14:tracePt t="21834" x="7050088" y="1157288"/>
          <p14:tracePt t="21842" x="7005638" y="1184275"/>
          <p14:tracePt t="21850" x="6970713" y="1228725"/>
          <p14:tracePt t="21859" x="6943725" y="1263650"/>
          <p14:tracePt t="21867" x="6935788" y="1298575"/>
          <p14:tracePt t="21875" x="6918325" y="1325563"/>
          <p14:tracePt t="21882" x="6908800" y="1377950"/>
          <p14:tracePt t="21891" x="6908800" y="1404938"/>
          <p14:tracePt t="21899" x="6891338" y="1458913"/>
          <p14:tracePt t="21907" x="6891338" y="1501775"/>
          <p14:tracePt t="21914" x="6891338" y="1546225"/>
          <p14:tracePt t="21923" x="6891338" y="1590675"/>
          <p14:tracePt t="21930" x="6891338" y="1643063"/>
          <p14:tracePt t="21939" x="6891338" y="1697038"/>
          <p14:tracePt t="21946" x="6891338" y="1766888"/>
          <p14:tracePt t="21954" x="6891338" y="1803400"/>
          <p14:tracePt t="21962" x="6891338" y="1855788"/>
          <p14:tracePt t="21970" x="6891338" y="1890713"/>
          <p14:tracePt t="21979" x="6891338" y="1927225"/>
          <p14:tracePt t="21986" x="6891338" y="1962150"/>
          <p14:tracePt t="21995" x="6926263" y="2006600"/>
          <p14:tracePt t="22002" x="6953250" y="2032000"/>
          <p14:tracePt t="22011" x="6988175" y="2068513"/>
          <p14:tracePt t="22018" x="7015163" y="2093913"/>
          <p14:tracePt t="22027" x="7023100" y="2103438"/>
          <p14:tracePt t="22034" x="7040563" y="2112963"/>
          <p14:tracePt t="22043" x="7050088" y="2112963"/>
          <p14:tracePt t="22051" x="7085013" y="2112963"/>
          <p14:tracePt t="22059" x="7112000" y="2112963"/>
          <p14:tracePt t="22068" x="7129463" y="2112963"/>
          <p14:tracePt t="22074" x="7138988" y="2112963"/>
          <p14:tracePt t="22083" x="7200900" y="2112963"/>
          <p14:tracePt t="22090" x="7270750" y="2112963"/>
          <p14:tracePt t="22098" x="7342188" y="2112963"/>
          <p14:tracePt t="22106" x="7446963" y="2068513"/>
          <p14:tracePt t="22114" x="7518400" y="2058988"/>
          <p14:tracePt t="22123" x="7642225" y="2006600"/>
          <p14:tracePt t="22130" x="7739063" y="1970088"/>
          <p14:tracePt t="22139" x="7835900" y="1952625"/>
          <p14:tracePt t="22146" x="7915275" y="1908175"/>
          <p14:tracePt t="22154" x="8021638" y="1873250"/>
          <p14:tracePt t="22162" x="8101013" y="1828800"/>
          <p14:tracePt t="22170" x="8180388" y="1793875"/>
          <p14:tracePt t="22179" x="8259763" y="1749425"/>
          <p14:tracePt t="22186" x="8331200" y="1714500"/>
          <p14:tracePt t="22195" x="8393113" y="1652588"/>
          <p14:tracePt t="22202" x="8482013" y="1581150"/>
          <p14:tracePt t="22210" x="8507413" y="1563688"/>
          <p14:tracePt t="22218" x="8543925" y="1501775"/>
          <p14:tracePt t="22226" x="8569325" y="1466850"/>
          <p14:tracePt t="22234" x="8586788" y="1431925"/>
          <p14:tracePt t="22243" x="8586788" y="1387475"/>
          <p14:tracePt t="22250" x="8613775" y="1352550"/>
          <p14:tracePt t="22259" x="8613775" y="1343025"/>
          <p14:tracePt t="22267" x="8613775" y="1298575"/>
          <p14:tracePt t="22275" x="8613775" y="1273175"/>
          <p14:tracePt t="22283" x="8613775" y="1236663"/>
          <p14:tracePt t="22291" x="8613775" y="1219200"/>
          <p14:tracePt t="22298" x="8613775" y="1184275"/>
          <p14:tracePt t="22307" x="8605838" y="1157288"/>
          <p14:tracePt t="22317" x="8578850" y="1104900"/>
          <p14:tracePt t="22322" x="8569325" y="1077913"/>
          <p14:tracePt t="22330" x="8524875" y="1033463"/>
          <p14:tracePt t="22339" x="8489950" y="998538"/>
          <p14:tracePt t="22346" x="8462963" y="971550"/>
          <p14:tracePt t="22355" x="8410575" y="919163"/>
          <p14:tracePt t="22362" x="8383588" y="892175"/>
          <p14:tracePt t="22370" x="8340725" y="866775"/>
          <p14:tracePt t="22379" x="8286750" y="822325"/>
          <p14:tracePt t="22386" x="8259763" y="795338"/>
          <p14:tracePt t="22395" x="8189913" y="768350"/>
          <p14:tracePt t="22402" x="8110538" y="742950"/>
          <p14:tracePt t="22411" x="8093075" y="742950"/>
          <p14:tracePt t="22418" x="8048625" y="715963"/>
          <p14:tracePt t="22427" x="7996238" y="681038"/>
          <p14:tracePt t="22434" x="7924800" y="671513"/>
          <p14:tracePt t="22442" x="7872413" y="671513"/>
          <p14:tracePt t="22450" x="7793038" y="627063"/>
          <p14:tracePt t="22458" x="7748588" y="627063"/>
          <p14:tracePt t="22467" x="7704138" y="627063"/>
          <p14:tracePt t="22475" x="7659688" y="627063"/>
          <p14:tracePt t="22484" x="7607300" y="627063"/>
          <p14:tracePt t="22491" x="7597775" y="627063"/>
          <p14:tracePt t="22499" x="7562850" y="627063"/>
          <p14:tracePt t="22515" x="7535863" y="627063"/>
          <p14:tracePt t="22523" x="7527925" y="627063"/>
          <p14:tracePt t="22539" x="7483475" y="627063"/>
          <p14:tracePt t="22547" x="7456488" y="654050"/>
          <p14:tracePt t="22555" x="7421563" y="681038"/>
          <p14:tracePt t="22562" x="7394575" y="706438"/>
          <p14:tracePt t="22570" x="7367588" y="723900"/>
          <p14:tracePt t="22578" x="7332663" y="785813"/>
          <p14:tracePt t="22586" x="7280275" y="866775"/>
          <p14:tracePt t="22595" x="7253288" y="901700"/>
          <p14:tracePt t="22602" x="7226300" y="971550"/>
          <p14:tracePt t="22611" x="7183438" y="1016000"/>
          <p14:tracePt t="22618" x="7156450" y="1069975"/>
          <p14:tracePt t="22626" x="7129463" y="1131888"/>
          <p14:tracePt t="22634" x="7085013" y="1193800"/>
          <p14:tracePt t="22643" x="7067550" y="1290638"/>
          <p14:tracePt t="22650" x="7059613" y="1325563"/>
          <p14:tracePt t="22658" x="7015163" y="1397000"/>
          <p14:tracePt t="22667" x="7015163" y="1422400"/>
          <p14:tracePt t="22674" x="6997700" y="1476375"/>
          <p14:tracePt t="22684" x="6997700" y="1511300"/>
          <p14:tracePt t="22691" x="6997700" y="1528763"/>
          <p14:tracePt t="22699" x="6997700" y="1581150"/>
          <p14:tracePt t="22707" x="6997700" y="1608138"/>
          <p14:tracePt t="22714" x="6997700" y="1643063"/>
          <p14:tracePt t="22722" x="6997700" y="1662113"/>
          <p14:tracePt t="22731" x="6997700" y="1704975"/>
          <p14:tracePt t="22739" x="7015163" y="1724025"/>
          <p14:tracePt t="22747" x="7015163" y="1749425"/>
          <p14:tracePt t="22755" x="7040563" y="1776413"/>
          <p14:tracePt t="22763" x="7077075" y="1828800"/>
          <p14:tracePt t="22771" x="7085013" y="1838325"/>
          <p14:tracePt t="22779" x="7112000" y="1847850"/>
          <p14:tracePt t="22786" x="7164388" y="1873250"/>
          <p14:tracePt t="22794" x="7191375" y="1890713"/>
          <p14:tracePt t="22802" x="7208838" y="1900238"/>
          <p14:tracePt t="22811" x="7253288" y="1917700"/>
          <p14:tracePt t="22818" x="7262813" y="1917700"/>
          <p14:tracePt t="22827" x="7297738" y="1927225"/>
          <p14:tracePt t="22834" x="7315200" y="1927225"/>
          <p14:tracePt t="22843" x="7324725" y="1927225"/>
          <p14:tracePt t="22850" x="7359650" y="1927225"/>
          <p14:tracePt t="22858" x="7367588" y="1927225"/>
          <p14:tracePt t="22867" x="7404100" y="1927225"/>
          <p14:tracePt t="22875" x="7421563" y="1927225"/>
          <p14:tracePt t="22883" x="7473950" y="1927225"/>
          <p14:tracePt t="22891" x="7500938" y="1927225"/>
          <p14:tracePt t="22900" x="7553325" y="1917700"/>
          <p14:tracePt t="22907" x="7632700" y="1873250"/>
          <p14:tracePt t="22914" x="7669213" y="1855788"/>
          <p14:tracePt t="22923" x="7766050" y="1793875"/>
          <p14:tracePt t="22930" x="7783513" y="1776413"/>
          <p14:tracePt t="22939" x="7845425" y="1731963"/>
          <p14:tracePt t="22946" x="7924800" y="1662113"/>
          <p14:tracePt t="22955" x="7986713" y="1600200"/>
          <p14:tracePt t="22963" x="8013700" y="1563688"/>
          <p14:tracePt t="22971" x="8075613" y="1466850"/>
          <p14:tracePt t="22978" x="8101013" y="1414463"/>
          <p14:tracePt t="22986" x="8137525" y="1335088"/>
          <p14:tracePt t="22995" x="8154988" y="1263650"/>
          <p14:tracePt t="23003" x="8162925" y="1211263"/>
          <p14:tracePt t="23010" x="8180388" y="1131888"/>
          <p14:tracePt t="23018" x="8180388" y="1077913"/>
          <p14:tracePt t="23027" x="8180388" y="1060450"/>
          <p14:tracePt t="23034" x="8180388" y="1008063"/>
          <p14:tracePt t="23043" x="8180388" y="954088"/>
          <p14:tracePt t="23050" x="8180388" y="936625"/>
          <p14:tracePt t="23059" x="8180388" y="884238"/>
          <p14:tracePt t="23067" x="8162925" y="857250"/>
          <p14:tracePt t="23075" x="8128000" y="812800"/>
          <p14:tracePt t="23082" x="8083550" y="795338"/>
          <p14:tracePt t="23090" x="8048625" y="777875"/>
          <p14:tracePt t="23099" x="7996238" y="750888"/>
          <p14:tracePt t="23106" x="7942263" y="742950"/>
          <p14:tracePt t="23115" x="7845425" y="723900"/>
          <p14:tracePt t="23123" x="7818438" y="723900"/>
          <p14:tracePt t="23130" x="7783513" y="706438"/>
          <p14:tracePt t="23138" x="7756525" y="698500"/>
          <p14:tracePt t="23146" x="7739063" y="698500"/>
          <p14:tracePt t="23155" x="7731125" y="698500"/>
          <p14:tracePt t="23163" x="7694613" y="698500"/>
          <p14:tracePt t="23171" x="7669213" y="698500"/>
          <p14:tracePt t="23178" x="7632700" y="698500"/>
          <p14:tracePt t="23187" x="7580313" y="698500"/>
          <p14:tracePt t="23195" x="7562850" y="698500"/>
          <p14:tracePt t="23202" x="7527925" y="715963"/>
          <p14:tracePt t="23211" x="7483475" y="723900"/>
          <p14:tracePt t="23218" x="7429500" y="750888"/>
          <p14:tracePt t="23227" x="7421563" y="760413"/>
          <p14:tracePt t="23234" x="7394575" y="785813"/>
          <p14:tracePt t="23243" x="7359650" y="812800"/>
          <p14:tracePt t="23250" x="7332663" y="847725"/>
          <p14:tracePt t="23258" x="7305675" y="874713"/>
          <p14:tracePt t="23266" x="7297738" y="901700"/>
          <p14:tracePt t="23274" x="7297738" y="936625"/>
          <p14:tracePt t="23282" x="7288213" y="971550"/>
          <p14:tracePt t="23291" x="7262813" y="998538"/>
          <p14:tracePt t="23300" x="7262813" y="1008063"/>
          <p14:tracePt t="23307" x="7253288" y="1025525"/>
          <p14:tracePt t="23316" x="7235825" y="1050925"/>
          <p14:tracePt t="23323" x="7235825" y="1077913"/>
          <p14:tracePt t="23331" x="7226300" y="1112838"/>
          <p14:tracePt t="23339" x="7226300" y="1122363"/>
          <p14:tracePt t="23346" x="7226300" y="1131888"/>
          <p14:tracePt t="23355" x="7226300" y="1166813"/>
          <p14:tracePt t="23362" x="7226300" y="1184275"/>
          <p14:tracePt t="23371" x="7226300" y="1211263"/>
          <p14:tracePt t="23379" x="7226300" y="1228725"/>
          <p14:tracePt t="23387" x="7226300" y="1273175"/>
          <p14:tracePt t="23394" x="7243763" y="1308100"/>
          <p14:tracePt t="23402" x="7270750" y="1343025"/>
          <p14:tracePt t="23410" x="7270750" y="1352550"/>
          <p14:tracePt t="23418" x="7288213" y="1377950"/>
          <p14:tracePt t="23426" x="7288213" y="1387475"/>
          <p14:tracePt t="23434" x="7315200" y="1422400"/>
          <p14:tracePt t="23443" x="7332663" y="1431925"/>
          <p14:tracePt t="23450" x="7359650" y="1458913"/>
          <p14:tracePt t="23459" x="7367588" y="1466850"/>
          <p14:tracePt t="23466" x="7394575" y="1476375"/>
          <p14:tracePt t="23475" x="7412038" y="1476375"/>
          <p14:tracePt t="23483" x="7439025" y="1476375"/>
          <p14:tracePt t="23491" x="7446963" y="1484313"/>
          <p14:tracePt t="23499" x="7466013" y="1484313"/>
          <p14:tracePt t="23507" x="7473950" y="1484313"/>
          <p14:tracePt t="23515" x="7483475" y="1484313"/>
          <p14:tracePt t="23523" x="7518400" y="1484313"/>
          <p14:tracePt t="23531" x="7527925" y="1484313"/>
          <p14:tracePt t="23539" x="7535863" y="1484313"/>
          <p14:tracePt t="23555" x="7545388" y="1484313"/>
          <p14:tracePt t="23562" x="7570788" y="1484313"/>
          <p14:tracePt t="23595" x="7580313" y="1484313"/>
          <p14:tracePt t="23602" x="7589838" y="1484313"/>
          <p14:tracePt t="23618" x="7597775" y="1484313"/>
          <p14:tracePt t="23627" x="7597775" y="1476375"/>
          <p14:tracePt t="23634" x="7597775" y="1458913"/>
          <p14:tracePt t="23643" x="7607300" y="1449388"/>
          <p14:tracePt t="23650" x="7615238" y="1439863"/>
          <p14:tracePt t="23659" x="7650163" y="1414463"/>
          <p14:tracePt t="23667" x="7677150" y="1404938"/>
          <p14:tracePt t="23675" x="7712075" y="1387475"/>
          <p14:tracePt t="23683" x="7748588" y="1377950"/>
          <p14:tracePt t="23691" x="7793038" y="1360488"/>
          <p14:tracePt t="23700" x="7845425" y="1335088"/>
          <p14:tracePt t="23707" x="7872413" y="1325563"/>
          <p14:tracePt t="23715" x="7907338" y="1298575"/>
          <p14:tracePt t="23723" x="7942263" y="1273175"/>
          <p14:tracePt t="23731" x="8004175" y="1246188"/>
          <p14:tracePt t="23739" x="8039100" y="1219200"/>
          <p14:tracePt t="23747" x="8075613" y="1193800"/>
          <p14:tracePt t="23755" x="8118475" y="1157288"/>
          <p14:tracePt t="23762" x="8145463" y="1131888"/>
          <p14:tracePt t="23771" x="8162925" y="1104900"/>
          <p14:tracePt t="23778" x="8162925" y="1087438"/>
          <p14:tracePt t="23787" x="8180388" y="1042988"/>
          <p14:tracePt t="23795" x="8180388" y="1025525"/>
          <p14:tracePt t="23802" x="8180388" y="990600"/>
          <p14:tracePt t="23810" x="8180388" y="963613"/>
          <p14:tracePt t="23818" x="8180388" y="954088"/>
          <p14:tracePt t="23827" x="8180388" y="936625"/>
          <p14:tracePt t="23834" x="8180388" y="928688"/>
          <p14:tracePt t="23842" x="8180388" y="909638"/>
          <p14:tracePt t="23850" x="8162925" y="892175"/>
          <p14:tracePt t="23859" x="8128000" y="866775"/>
          <p14:tracePt t="23866" x="8056563" y="839788"/>
          <p14:tracePt t="23875" x="8013700" y="822325"/>
          <p14:tracePt t="23883" x="7969250" y="822325"/>
          <p14:tracePt t="23890" x="7924800" y="795338"/>
          <p14:tracePt t="23899" x="7872413" y="785813"/>
          <p14:tracePt t="23907" x="7756525" y="768350"/>
          <p14:tracePt t="23916" x="7677150" y="750888"/>
          <p14:tracePt t="23923" x="7580313" y="723900"/>
          <p14:tracePt t="23931" x="7545388" y="723900"/>
          <p14:tracePt t="23939" x="7491413" y="723900"/>
          <p14:tracePt t="23946" x="7456488" y="723900"/>
          <p14:tracePt t="23955" x="7429500" y="723900"/>
          <p14:tracePt t="23962" x="7421563" y="723900"/>
          <p14:tracePt t="23971" x="7412038" y="723900"/>
          <p14:tracePt t="23978" x="7404100" y="723900"/>
          <p14:tracePt t="24003" x="7386638" y="723900"/>
          <p14:tracePt t="24018" x="7377113" y="733425"/>
          <p14:tracePt t="24034" x="7359650" y="742950"/>
          <p14:tracePt t="24043" x="7342188" y="750888"/>
          <p14:tracePt t="24050" x="7332663" y="760413"/>
          <p14:tracePt t="24059" x="7324725" y="768350"/>
          <p14:tracePt t="24074" x="7324725" y="785813"/>
          <p14:tracePt t="24082" x="7305675" y="812800"/>
          <p14:tracePt t="24090" x="7305675" y="822325"/>
          <p14:tracePt t="24099" x="7288213" y="847725"/>
          <p14:tracePt t="24106" x="7288213" y="857250"/>
          <p14:tracePt t="24114" x="7280275" y="866775"/>
          <p14:tracePt t="24122" x="7280275" y="874713"/>
          <p14:tracePt t="24131" x="7270750" y="901700"/>
          <p14:tracePt t="24138" x="7270750" y="909638"/>
          <p14:tracePt t="24147" x="7270750" y="919163"/>
          <p14:tracePt t="24154" x="7262813" y="928688"/>
          <p14:tracePt t="24163" x="7262813" y="936625"/>
          <p14:tracePt t="24171" x="7262813" y="971550"/>
          <p14:tracePt t="24179" x="7262813" y="981075"/>
          <p14:tracePt t="24187" x="7243763" y="990600"/>
          <p14:tracePt t="24195" x="7235825" y="998538"/>
          <p14:tracePt t="24203" x="7235825" y="1025525"/>
          <p14:tracePt t="24211" x="7226300" y="1033463"/>
          <p14:tracePt t="24218" x="7226300" y="1060450"/>
          <p14:tracePt t="24227" x="7218363" y="1087438"/>
          <p14:tracePt t="24234" x="7218363" y="1095375"/>
          <p14:tracePt t="24243" x="7218363" y="1122363"/>
          <p14:tracePt t="24250" x="7208838" y="1139825"/>
          <p14:tracePt t="24259" x="7183438" y="1184275"/>
          <p14:tracePt t="24266" x="7183438" y="1193800"/>
          <p14:tracePt t="24275" x="7183438" y="1211263"/>
          <p14:tracePt t="24282" x="7164388" y="1236663"/>
          <p14:tracePt t="24290" x="7164388" y="1273175"/>
          <p14:tracePt t="24299" x="7156450" y="1308100"/>
          <p14:tracePt t="24315" x="7156450" y="1335088"/>
          <p14:tracePt t="24322" x="7156450" y="1370013"/>
          <p14:tracePt t="24331" x="7156450" y="1377950"/>
          <p14:tracePt t="24339" x="7156450" y="1387475"/>
          <p14:tracePt t="24347" x="7156450" y="1404938"/>
          <p14:tracePt t="24355" x="7156450" y="1422400"/>
          <p14:tracePt t="24362" x="7156450" y="1431925"/>
          <p14:tracePt t="24371" x="7156450" y="1439863"/>
          <p14:tracePt t="24378" x="7156450" y="1458913"/>
          <p14:tracePt t="24387" x="7156450" y="1484313"/>
          <p14:tracePt t="24395" x="7164388" y="1493838"/>
          <p14:tracePt t="24402" x="7173913" y="1501775"/>
          <p14:tracePt t="24410" x="7200900" y="1528763"/>
          <p14:tracePt t="24418" x="7235825" y="1546225"/>
          <p14:tracePt t="24426" x="7262813" y="1563688"/>
          <p14:tracePt t="24434" x="7280275" y="1563688"/>
          <p14:tracePt t="24442" x="7332663" y="1563688"/>
          <p14:tracePt t="24450" x="7377113" y="1573213"/>
          <p14:tracePt t="24458" x="7446963" y="1590675"/>
          <p14:tracePt t="24466" x="7491413" y="1590675"/>
          <p14:tracePt t="24474" x="7562850" y="1590675"/>
          <p14:tracePt t="24482" x="7632700" y="1590675"/>
          <p14:tracePt t="24491" x="7748588" y="1590675"/>
          <p14:tracePt t="24499" x="7862888" y="1590675"/>
          <p14:tracePt t="24507" x="7959725" y="1590675"/>
          <p14:tracePt t="24515" x="8075613" y="1590675"/>
          <p14:tracePt t="24522" x="8172450" y="1590675"/>
          <p14:tracePt t="24531" x="8259763" y="1590675"/>
          <p14:tracePt t="24539" x="8358188" y="1590675"/>
          <p14:tracePt t="24547" x="8455025" y="1563688"/>
          <p14:tracePt t="24555" x="8551863" y="1528763"/>
          <p14:tracePt t="24563" x="8631238" y="1484313"/>
          <p14:tracePt t="24571" x="8693150" y="1458913"/>
          <p14:tracePt t="24579" x="8728075" y="1431925"/>
          <p14:tracePt t="24587" x="8755063" y="1404938"/>
          <p14:tracePt t="24594" x="8799513" y="1352550"/>
          <p14:tracePt t="24603" x="8799513" y="1325563"/>
          <p14:tracePt t="24610" x="8809038" y="1290638"/>
          <p14:tracePt t="24619" x="8809038" y="1255713"/>
          <p14:tracePt t="24626" x="8809038" y="1201738"/>
          <p14:tracePt t="24634" x="8809038" y="1157288"/>
          <p14:tracePt t="24642" x="8789988" y="1104900"/>
          <p14:tracePt t="24650" x="8782050" y="1050925"/>
          <p14:tracePt t="24658" x="8710613" y="971550"/>
          <p14:tracePt t="24666" x="8702675" y="963613"/>
          <p14:tracePt t="24674" x="8666163" y="909638"/>
          <p14:tracePt t="24682" x="8640763" y="892175"/>
          <p14:tracePt t="24691" x="8586788" y="847725"/>
          <p14:tracePt t="24699" x="8489950" y="812800"/>
          <p14:tracePt t="24707" x="8445500" y="804863"/>
          <p14:tracePt t="24715" x="8340725" y="768350"/>
          <p14:tracePt t="24722" x="8304213" y="768350"/>
          <p14:tracePt t="24732" x="8216900" y="750888"/>
          <p14:tracePt t="24739" x="8118475" y="750888"/>
          <p14:tracePt t="24747" x="8004175" y="733425"/>
          <p14:tracePt t="24754" x="7934325" y="733425"/>
          <p14:tracePt t="24763" x="7862888" y="733425"/>
          <p14:tracePt t="24770" x="7827963" y="733425"/>
          <p14:tracePt t="24778" x="7773988" y="733425"/>
          <p14:tracePt t="24787" x="7721600" y="733425"/>
          <p14:tracePt t="24794" x="7669213" y="733425"/>
          <p14:tracePt t="24803" x="7632700" y="750888"/>
          <p14:tracePt t="24810" x="7570788" y="785813"/>
          <p14:tracePt t="24818" x="7535863" y="795338"/>
          <p14:tracePt t="24826" x="7466013" y="822325"/>
          <p14:tracePt t="24834" x="7429500" y="847725"/>
          <p14:tracePt t="24843" x="7332663" y="909638"/>
          <p14:tracePt t="24850" x="7280275" y="936625"/>
          <p14:tracePt t="24858" x="7191375" y="1008063"/>
          <p14:tracePt t="24866" x="7112000" y="1050925"/>
          <p14:tracePt t="24874" x="7077075" y="1095375"/>
          <p14:tracePt t="24882" x="7032625" y="1131888"/>
          <p14:tracePt t="24890" x="6988175" y="1193800"/>
          <p14:tracePt t="24898" x="6980238" y="1219200"/>
          <p14:tracePt t="24907" x="6961188" y="1273175"/>
          <p14:tracePt t="24915" x="6935788" y="1325563"/>
          <p14:tracePt t="24922" x="6908800" y="1387475"/>
          <p14:tracePt t="24930" x="6891338" y="1404938"/>
          <p14:tracePt t="24938" x="6864350" y="1466850"/>
          <p14:tracePt t="24946" x="6837363" y="1538288"/>
          <p14:tracePt t="24954" x="6819900" y="1581150"/>
          <p14:tracePt t="24962" x="6811963" y="1635125"/>
          <p14:tracePt t="24971" x="6784975" y="1670050"/>
          <p14:tracePt t="24979" x="6767513" y="1724025"/>
          <p14:tracePt t="24987" x="6757988" y="1758950"/>
          <p14:tracePt t="24995" x="6732588" y="1855788"/>
          <p14:tracePt t="25002" x="6732588" y="1890713"/>
          <p14:tracePt t="25010" x="6732588" y="1944688"/>
          <p14:tracePt t="25019" x="6715125" y="1997075"/>
          <p14:tracePt t="25026" x="6678613" y="2093913"/>
          <p14:tracePt t="25035" x="6670675" y="2130425"/>
          <p14:tracePt t="25042" x="6643688" y="2182813"/>
          <p14:tracePt t="25050" x="6608763" y="2262188"/>
          <p14:tracePt t="25058" x="6581775" y="2341563"/>
          <p14:tracePt t="25066" x="6554788" y="2395538"/>
          <p14:tracePt t="25074" x="6484938" y="2482850"/>
          <p14:tracePt t="25082" x="6457950" y="2519363"/>
          <p14:tracePt t="25091" x="6413500" y="2571750"/>
          <p14:tracePt t="25098" x="6388100" y="2616200"/>
          <p14:tracePt t="25106" x="6361113" y="2651125"/>
          <p14:tracePt t="25115" x="6343650" y="2695575"/>
          <p14:tracePt t="25123" x="6299200" y="2747963"/>
          <p14:tracePt t="25131" x="6289675" y="2757488"/>
          <p14:tracePt t="25139" x="6246813" y="2809875"/>
          <p14:tracePt t="25147" x="6227763" y="2819400"/>
          <p14:tracePt t="25154" x="6219825" y="2827338"/>
          <p14:tracePt t="25162" x="6167438" y="2854325"/>
          <p14:tracePt t="25170" x="6157913" y="2863850"/>
          <p14:tracePt t="25178" x="6140450" y="2871788"/>
          <p14:tracePt t="25195" x="6113463" y="2889250"/>
          <p14:tracePt t="25211" x="6105525" y="2889250"/>
          <p14:tracePt t="25219" x="6096000" y="2898775"/>
          <p14:tracePt t="25226" x="6086475" y="2908300"/>
          <p14:tracePt t="25234" x="6078538" y="2916238"/>
          <p14:tracePt t="25242" x="6051550" y="2925763"/>
          <p14:tracePt t="25258" x="5999163" y="2970213"/>
          <p14:tracePt t="25266" x="5989638" y="2978150"/>
          <p14:tracePt t="25275" x="5972175" y="2987675"/>
          <p14:tracePt t="25282" x="5927725" y="3040063"/>
          <p14:tracePt t="25290" x="5919788" y="3049588"/>
          <p14:tracePt t="25298" x="5865813" y="3101975"/>
          <p14:tracePt t="25316" x="5813425" y="3163888"/>
          <p14:tracePt t="25322" x="5786438" y="3198813"/>
          <p14:tracePt t="25331" x="5751513" y="3243263"/>
          <p14:tracePt t="25339" x="5724525" y="3278188"/>
          <p14:tracePt t="25347" x="5699125" y="3305175"/>
          <p14:tracePt t="25354" x="5689600" y="3332163"/>
          <p14:tracePt t="25363" x="5672138" y="3349625"/>
          <p14:tracePt t="25371" x="5662613" y="3357563"/>
          <p14:tracePt t="25378" x="5645150" y="3394075"/>
          <p14:tracePt t="25387" x="5627688" y="3419475"/>
          <p14:tracePt t="25394" x="5618163" y="3473450"/>
          <p14:tracePt t="25403" x="5610225" y="3481388"/>
          <p14:tracePt t="25410" x="5583238" y="3500438"/>
          <p14:tracePt t="25419" x="5575300" y="3525838"/>
          <p14:tracePt t="25426" x="5557838" y="3562350"/>
          <p14:tracePt t="25435" x="5548313" y="3587750"/>
          <p14:tracePt t="25442" x="5548313" y="3597275"/>
          <p14:tracePt t="25450" x="5521325" y="3649663"/>
          <p14:tracePt t="25466" x="5513388" y="3703638"/>
          <p14:tracePt t="25474" x="5513388" y="3711575"/>
          <p14:tracePt t="25482" x="5513388" y="3738563"/>
          <p14:tracePt t="25491" x="5513388" y="3765550"/>
          <p14:tracePt t="25498" x="5513388" y="3773488"/>
          <p14:tracePt t="25506" x="5513388" y="3808413"/>
          <p14:tracePt t="25515" x="5513388" y="3827463"/>
          <p14:tracePt t="25522" x="5513388" y="3862388"/>
          <p14:tracePt t="25531" x="5513388" y="3879850"/>
          <p14:tracePt t="25538" x="5513388" y="3906838"/>
          <p14:tracePt t="25548" x="5513388" y="3914775"/>
          <p14:tracePt t="25563" x="5513388" y="3941763"/>
          <p14:tracePt t="25579" x="5513388" y="3959225"/>
          <p14:tracePt t="25602" x="5513388" y="3986213"/>
          <p14:tracePt t="25627" x="5521325" y="3994150"/>
          <p14:tracePt t="25643" x="5530850" y="4003675"/>
          <p14:tracePt t="25666" x="5557838" y="4030663"/>
          <p14:tracePt t="25675" x="5565775" y="4030663"/>
          <p14:tracePt t="25682" x="5583238" y="4030663"/>
          <p14:tracePt t="25690" x="5610225" y="4030663"/>
          <p14:tracePt t="25698" x="5627688" y="4030663"/>
          <p14:tracePt t="25707" x="5637213" y="4030663"/>
          <p14:tracePt t="25715" x="5662613" y="4030663"/>
          <p14:tracePt t="25723" x="5680075" y="4030663"/>
          <p14:tracePt t="25731" x="5689600" y="4030663"/>
          <p14:tracePt t="25739" x="5716588" y="4030663"/>
          <p14:tracePt t="25747" x="5724525" y="4030663"/>
          <p14:tracePt t="25755" x="5741988" y="4030663"/>
          <p14:tracePt t="25763" x="5768975" y="4030663"/>
          <p14:tracePt t="25770" x="5786438" y="4030663"/>
          <p14:tracePt t="25779" x="5813425" y="4030663"/>
          <p14:tracePt t="25786" x="5830888" y="4021138"/>
          <p14:tracePt t="25794" x="5848350" y="4021138"/>
          <p14:tracePt t="25802" x="5857875" y="4021138"/>
          <p14:tracePt t="25810" x="5875338" y="4011613"/>
          <p14:tracePt t="25827" x="5883275" y="4011613"/>
          <p14:tracePt t="25859" x="5892800" y="4011613"/>
          <p14:tracePt t="25883" x="5902325" y="4011613"/>
          <p14:tracePt t="25891" x="5927725" y="4011613"/>
          <p14:tracePt t="25898" x="5937250" y="4011613"/>
          <p14:tracePt t="25907" x="5945188" y="4011613"/>
          <p14:tracePt t="25914" x="5964238" y="4011613"/>
          <p14:tracePt t="25922" x="5989638" y="4011613"/>
          <p14:tracePt t="25931" x="5999163" y="4011613"/>
          <p14:tracePt t="25938" x="6007100" y="4011613"/>
          <p14:tracePt t="25947" x="6051550" y="4011613"/>
          <p14:tracePt t="25955" x="6086475" y="4011613"/>
          <p14:tracePt t="25962" x="6113463" y="4011613"/>
          <p14:tracePt t="25971" x="6184900" y="4011613"/>
          <p14:tracePt t="25979" x="6227763" y="4011613"/>
          <p14:tracePt t="25986" x="6299200" y="4011613"/>
          <p14:tracePt t="25994" x="6351588" y="4011613"/>
          <p14:tracePt t="26003" x="6423025" y="4011613"/>
          <p14:tracePt t="26010" x="6511925" y="4011613"/>
          <p14:tracePt t="26019" x="6581775" y="4011613"/>
          <p14:tracePt t="26026" x="6661150" y="4011613"/>
          <p14:tracePt t="26035" x="6705600" y="4011613"/>
          <p14:tracePt t="26042" x="6750050" y="4011613"/>
          <p14:tracePt t="26051" x="6794500" y="4011613"/>
          <p14:tracePt t="26059" x="6846888" y="4003675"/>
          <p14:tracePt t="26066" x="6856413" y="4003675"/>
          <p14:tracePt t="26075" x="6891338" y="4003675"/>
          <p14:tracePt t="26082" x="6918325" y="3976688"/>
          <p14:tracePt t="26107" x="6926263" y="3976688"/>
          <p14:tracePt t="26114" x="6935788" y="3968750"/>
          <p14:tracePt t="26123" x="6943725" y="3968750"/>
          <p14:tracePt t="26139" x="6970713" y="3959225"/>
          <p14:tracePt t="26227" x="6970713" y="3932238"/>
          <p14:tracePt t="26234" x="6980238" y="3924300"/>
          <p14:tracePt t="26250" x="6980238" y="3914775"/>
          <p14:tracePt t="26259" x="6980238" y="3906838"/>
          <p14:tracePt t="26266" x="6980238" y="3879850"/>
          <p14:tracePt t="26275" x="6980238" y="3870325"/>
          <p14:tracePt t="26282" x="6980238" y="3862388"/>
          <p14:tracePt t="26291" x="6980238" y="3852863"/>
          <p14:tracePt t="26298" x="6980238" y="3835400"/>
          <p14:tracePt t="26307" x="6980238" y="3827463"/>
          <p14:tracePt t="26314" x="6980238" y="3808413"/>
          <p14:tracePt t="26332" x="6980238" y="3783013"/>
          <p14:tracePt t="26339" x="6980238" y="3773488"/>
          <p14:tracePt t="26354" x="6980238" y="3765550"/>
          <p14:tracePt t="26364" x="6980238" y="3756025"/>
          <p14:tracePt t="26370" x="6980238" y="3729038"/>
          <p14:tracePt t="26379" x="6980238" y="3721100"/>
          <p14:tracePt t="26387" x="6980238" y="3703638"/>
          <p14:tracePt t="26395" x="6943725" y="3659188"/>
          <p14:tracePt t="26403" x="6935788" y="3649663"/>
          <p14:tracePt t="26411" x="6926263" y="3641725"/>
          <p14:tracePt t="26419" x="6891338" y="3605213"/>
          <p14:tracePt t="26426" x="6881813" y="3597275"/>
          <p14:tracePt t="26435" x="6873875" y="3587750"/>
          <p14:tracePt t="26442" x="6837363" y="3552825"/>
          <p14:tracePt t="26450" x="6829425" y="3543300"/>
          <p14:tracePt t="26458" x="6794500" y="3517900"/>
          <p14:tracePt t="26466" x="6740525" y="3481388"/>
          <p14:tracePt t="26475" x="6696075" y="3455988"/>
          <p14:tracePt t="26482" x="6643688" y="3411538"/>
          <p14:tracePt t="26490" x="6591300" y="3394075"/>
          <p14:tracePt t="26498" x="6511925" y="3367088"/>
          <p14:tracePt t="26507" x="6502400" y="3340100"/>
          <p14:tracePt t="26514" x="6450013" y="3332163"/>
          <p14:tracePt t="26523" x="6370638" y="3314700"/>
          <p14:tracePt t="26530" x="6316663" y="3314700"/>
          <p14:tracePt t="26539" x="6281738" y="3287713"/>
          <p14:tracePt t="26547" x="6227763" y="3287713"/>
          <p14:tracePt t="26555" x="6175375" y="3287713"/>
          <p14:tracePt t="26564" x="6130925" y="3287713"/>
          <p14:tracePt t="26571" x="6086475" y="3287713"/>
          <p14:tracePt t="26579" x="6051550" y="3287713"/>
          <p14:tracePt t="26587" x="6016625" y="3287713"/>
          <p14:tracePt t="26595" x="5989638" y="3287713"/>
          <p14:tracePt t="26603" x="5972175" y="3305175"/>
          <p14:tracePt t="26611" x="5919788" y="3314700"/>
          <p14:tracePt t="26626" x="5857875" y="3357563"/>
          <p14:tracePt t="26635" x="5848350" y="3367088"/>
          <p14:tracePt t="26643" x="5813425" y="3402013"/>
          <p14:tracePt t="26651" x="5778500" y="3429000"/>
          <p14:tracePt t="26658" x="5761038" y="3455988"/>
          <p14:tracePt t="26666" x="5741988" y="3481388"/>
          <p14:tracePt t="26674" x="5724525" y="3517900"/>
          <p14:tracePt t="26682" x="5716588" y="3543300"/>
          <p14:tracePt t="26690" x="5716588" y="3579813"/>
          <p14:tracePt t="26698" x="5699125" y="3605213"/>
          <p14:tracePt t="26706" x="5680075" y="3641725"/>
          <p14:tracePt t="26714" x="5680075" y="3659188"/>
          <p14:tracePt t="26722" x="5680075" y="3676650"/>
          <p14:tracePt t="26730" x="5680075" y="3721100"/>
          <p14:tracePt t="26738" x="5680075" y="3729038"/>
          <p14:tracePt t="26747" x="5680075" y="3746500"/>
          <p14:tracePt t="26754" x="5680075" y="3773488"/>
          <p14:tracePt t="26763" x="5680075" y="3783013"/>
          <p14:tracePt t="26771" x="5689600" y="3800475"/>
          <p14:tracePt t="26778" x="5689600" y="3827463"/>
          <p14:tracePt t="26787" x="5716588" y="3844925"/>
          <p14:tracePt t="26795" x="5734050" y="3862388"/>
          <p14:tracePt t="26803" x="5741988" y="3870325"/>
          <p14:tracePt t="26811" x="5768975" y="3887788"/>
          <p14:tracePt t="26819" x="5803900" y="3906838"/>
          <p14:tracePt t="26827" x="5840413" y="3906838"/>
          <p14:tracePt t="26835" x="5883275" y="3932238"/>
          <p14:tracePt t="26843" x="5919788" y="3932238"/>
          <p14:tracePt t="26851" x="5989638" y="3932238"/>
          <p14:tracePt t="26859" x="6061075" y="3932238"/>
          <p14:tracePt t="26867" x="6130925" y="3932238"/>
          <p14:tracePt t="26875" x="6219825" y="3932238"/>
          <p14:tracePt t="26882" x="6289675" y="3932238"/>
          <p14:tracePt t="26890" x="6361113" y="3932238"/>
          <p14:tracePt t="26898" x="6484938" y="3932238"/>
          <p14:tracePt t="26906" x="6554788" y="3932238"/>
          <p14:tracePt t="26914" x="6626225" y="3924300"/>
          <p14:tracePt t="26923" x="6723063" y="3906838"/>
          <p14:tracePt t="26930" x="6757988" y="3879850"/>
          <p14:tracePt t="26939" x="6802438" y="3852863"/>
          <p14:tracePt t="26947" x="6873875" y="3827463"/>
          <p14:tracePt t="26954" x="6881813" y="3817938"/>
          <p14:tracePt t="26964" x="6891338" y="3800475"/>
          <p14:tracePt t="26971" x="6918325" y="3773488"/>
          <p14:tracePt t="26979" x="6918325" y="3765550"/>
          <p14:tracePt t="26987" x="6918325" y="3738563"/>
          <p14:tracePt t="26994" x="6918325" y="3729038"/>
          <p14:tracePt t="27003" x="6918325" y="3694113"/>
          <p14:tracePt t="27010" x="6918325" y="3676650"/>
          <p14:tracePt t="27019" x="6918325" y="3641725"/>
          <p14:tracePt t="27026" x="6918325" y="3614738"/>
          <p14:tracePt t="27035" x="6899275" y="3562350"/>
          <p14:tracePt t="27042" x="6873875" y="3552825"/>
          <p14:tracePt t="27051" x="6819900" y="3508375"/>
          <p14:tracePt t="27058" x="6784975" y="3490913"/>
          <p14:tracePt t="27067" x="6696075" y="3481388"/>
          <p14:tracePt t="27075" x="6616700" y="3481388"/>
          <p14:tracePt t="27082" x="6546850" y="3481388"/>
          <p14:tracePt t="27090" x="6475413" y="3481388"/>
          <p14:tracePt t="27098" x="6405563" y="3481388"/>
          <p14:tracePt t="27107" x="6370638" y="3481388"/>
          <p14:tracePt t="27114" x="6351588" y="3481388"/>
          <p14:tracePt t="27123" x="6289675" y="3500438"/>
          <p14:tracePt t="27130" x="6272213" y="3525838"/>
          <p14:tracePt t="27139" x="6227763" y="3562350"/>
          <p14:tracePt t="27146" x="6202363" y="3587750"/>
          <p14:tracePt t="27154" x="6192838" y="3641725"/>
          <p14:tracePt t="27163" x="6167438" y="3676650"/>
          <p14:tracePt t="27171" x="6157913" y="3703638"/>
          <p14:tracePt t="27179" x="6157913" y="3711575"/>
          <p14:tracePt t="27187" x="6140450" y="3746500"/>
          <p14:tracePt t="27195" x="6140450" y="3756025"/>
          <p14:tracePt t="27202" x="6122988" y="3773488"/>
          <p14:tracePt t="27210" x="6122988" y="3790950"/>
          <p14:tracePt t="27218" x="6122988" y="3800475"/>
          <p14:tracePt t="27226" x="6122988" y="3808413"/>
          <p14:tracePt t="27243" x="6122988" y="3817938"/>
          <p14:tracePt t="27250" x="6122988" y="3827463"/>
          <p14:tracePt t="27258" x="6122988" y="3844925"/>
          <p14:tracePt t="27290" x="6122988" y="3862388"/>
          <p14:tracePt t="27314" x="6130925" y="3879850"/>
          <p14:tracePt t="27339" x="6148388" y="3906838"/>
          <p14:tracePt t="27362" x="6148388" y="3914775"/>
          <p14:tracePt t="27370" x="6148388" y="3924300"/>
          <p14:tracePt t="27378" x="6148388" y="3941763"/>
          <p14:tracePt t="27386" x="6148388" y="3949700"/>
          <p14:tracePt t="27394" x="6148388" y="3959225"/>
          <p14:tracePt t="27402" x="6148388" y="3976688"/>
          <p14:tracePt t="27410" x="6148388" y="4003675"/>
          <p14:tracePt t="27418" x="6148388" y="4011613"/>
          <p14:tracePt t="27426" x="6140450" y="4048125"/>
          <p14:tracePt t="27434" x="6105525" y="4073525"/>
          <p14:tracePt t="27442" x="6051550" y="4092575"/>
          <p14:tracePt t="27450" x="5999163" y="4100513"/>
          <p14:tracePt t="27458" x="5945188" y="4127500"/>
          <p14:tracePt t="27466" x="5902325" y="4144963"/>
          <p14:tracePt t="27475" x="5865813" y="4144963"/>
          <p14:tracePt t="27482" x="5830888" y="4144963"/>
          <p14:tracePt t="27490" x="5761038" y="4144963"/>
          <p14:tracePt t="27498" x="5689600" y="4144963"/>
          <p14:tracePt t="27507" x="5618163" y="4144963"/>
          <p14:tracePt t="27514" x="5530850" y="4144963"/>
          <p14:tracePt t="27522" x="5434013" y="4144963"/>
          <p14:tracePt t="27530" x="5362575" y="4144963"/>
          <p14:tracePt t="27538" x="5327650" y="4144963"/>
          <p14:tracePt t="27546" x="5292725" y="4144963"/>
          <p14:tracePt t="27555" x="5265738" y="4144963"/>
          <p14:tracePt t="27674" x="5292725" y="4144963"/>
          <p14:tracePt t="27682" x="5362575" y="4144963"/>
          <p14:tracePt t="27690" x="5414963" y="4135438"/>
          <p14:tracePt t="27698" x="5468938" y="4135438"/>
          <p14:tracePt t="27706" x="5495925" y="4127500"/>
          <p14:tracePt t="27714" x="5530850" y="4127500"/>
          <p14:tracePt t="27722" x="5565775" y="4117975"/>
          <p14:tracePt t="27730" x="5600700" y="4117975"/>
          <p14:tracePt t="27738" x="5610225" y="4117975"/>
          <p14:tracePt t="27746" x="5645150" y="4117975"/>
          <p14:tracePt t="27754" x="5672138" y="4117975"/>
          <p14:tracePt t="27762" x="5707063" y="4117975"/>
          <p14:tracePt t="27770" x="5724525" y="4117975"/>
          <p14:tracePt t="27778" x="5761038" y="4117975"/>
          <p14:tracePt t="27786" x="5803900" y="4117975"/>
          <p14:tracePt t="27794" x="5848350" y="4117975"/>
          <p14:tracePt t="27802" x="5892800" y="4117975"/>
          <p14:tracePt t="27810" x="5910263" y="4117975"/>
          <p14:tracePt t="27819" x="5945188" y="4117975"/>
          <p14:tracePt t="27826" x="5972175" y="4117975"/>
          <p14:tracePt t="27834" x="6007100" y="4117975"/>
          <p14:tracePt t="27842" x="6016625" y="4117975"/>
          <p14:tracePt t="27850" x="6024563" y="4117975"/>
          <p14:tracePt t="27858" x="6061075" y="4100513"/>
          <p14:tracePt t="27874" x="6069013" y="4100513"/>
          <p14:tracePt t="27882" x="6078538" y="4100513"/>
          <p14:tracePt t="27890" x="6086475" y="4100513"/>
          <p14:tracePt t="27978" x="6096000" y="4092575"/>
          <p14:tracePt t="28010" x="6086475" y="4083050"/>
          <p14:tracePt t="28018" x="6061075" y="4073525"/>
          <p14:tracePt t="28026" x="5989638" y="4073525"/>
          <p14:tracePt t="28034" x="5902325" y="4073525"/>
          <p14:tracePt t="28042" x="5761038" y="4073525"/>
          <p14:tracePt t="28050" x="5672138" y="4073525"/>
          <p14:tracePt t="28058" x="5530850" y="4073525"/>
          <p14:tracePt t="28066" x="5434013" y="4073525"/>
          <p14:tracePt t="28074" x="5389563" y="4073525"/>
          <p14:tracePt t="28082" x="5335588" y="4073525"/>
          <p14:tracePt t="28090" x="5310188" y="4073525"/>
          <p14:tracePt t="28234" x="5354638" y="4073525"/>
          <p14:tracePt t="28242" x="5389563" y="4073525"/>
          <p14:tracePt t="28250" x="5424488" y="4073525"/>
          <p14:tracePt t="28258" x="5451475" y="4073525"/>
          <p14:tracePt t="28266" x="5486400" y="4073525"/>
          <p14:tracePt t="28274" x="5495925" y="4073525"/>
          <p14:tracePt t="28282" x="5530850" y="4073525"/>
          <p14:tracePt t="28290" x="5538788" y="4073525"/>
          <p14:tracePt t="28298" x="5548313" y="4073525"/>
          <p14:tracePt t="28306" x="5557838" y="4073525"/>
          <p14:tracePt t="28314" x="5583238" y="4073525"/>
          <p14:tracePt t="28346" x="5592763" y="4073525"/>
          <p14:tracePt t="28483" x="5575300" y="4073525"/>
          <p14:tracePt t="28490" x="5538788" y="4073525"/>
          <p14:tracePt t="28498" x="5486400" y="4073525"/>
          <p14:tracePt t="28506" x="5468938" y="4073525"/>
          <p14:tracePt t="28514" x="5459413" y="4073525"/>
          <p14:tracePt t="28522" x="5434013" y="4073525"/>
          <p14:tracePt t="28618" x="5468938" y="4073525"/>
          <p14:tracePt t="28627" x="5495925" y="4073525"/>
          <p14:tracePt t="28634" x="5530850" y="4073525"/>
          <p14:tracePt t="28642" x="5600700" y="4056063"/>
          <p14:tracePt t="28650" x="5618163" y="4056063"/>
          <p14:tracePt t="28658" x="5645150" y="4056063"/>
          <p14:tracePt t="28666" x="5654675" y="4056063"/>
          <p14:tracePt t="28747" x="5645150" y="4056063"/>
          <p14:tracePt t="28755" x="5592763" y="4056063"/>
          <p14:tracePt t="28762" x="5538788" y="4056063"/>
          <p14:tracePt t="28771" x="5451475" y="4056063"/>
          <p14:tracePt t="28779" x="5397500" y="4056063"/>
          <p14:tracePt t="28786" x="5335588" y="4056063"/>
          <p14:tracePt t="28795" x="5310188" y="4056063"/>
          <p14:tracePt t="28802" x="5292725" y="4056063"/>
          <p14:tracePt t="28883" x="5318125" y="4056063"/>
          <p14:tracePt t="28890" x="5345113" y="4048125"/>
          <p14:tracePt t="28899" x="5397500" y="4048125"/>
          <p14:tracePt t="28906" x="5434013" y="4048125"/>
          <p14:tracePt t="28914" x="5503863" y="4048125"/>
          <p14:tracePt t="28922" x="5521325" y="4048125"/>
          <p14:tracePt t="28930" x="5575300" y="4030663"/>
          <p14:tracePt t="28939" x="5583238" y="4021138"/>
          <p14:tracePt t="28946" x="5600700" y="4011613"/>
          <p14:tracePt t="29043" x="5592763" y="4011613"/>
          <p14:tracePt t="29051" x="5575300" y="4011613"/>
          <p14:tracePt t="29059" x="5521325" y="4011613"/>
          <p14:tracePt t="29067" x="5503863" y="4011613"/>
          <p14:tracePt t="29075" x="5459413" y="4011613"/>
          <p14:tracePt t="29083" x="5441950" y="4011613"/>
          <p14:tracePt t="29090" x="5414963" y="4011613"/>
          <p14:tracePt t="29195" x="5424488" y="4011613"/>
          <p14:tracePt t="29203" x="5451475" y="4011613"/>
          <p14:tracePt t="29211" x="5476875" y="4011613"/>
          <p14:tracePt t="29219" x="5513388" y="4011613"/>
          <p14:tracePt t="29227" x="5521325" y="4011613"/>
          <p14:tracePt t="29235" x="5557838" y="4011613"/>
          <p14:tracePt t="29251" x="5565775" y="4011613"/>
          <p14:tracePt t="29259" x="5575300" y="4011613"/>
          <p14:tracePt t="29291" x="5583238" y="4003675"/>
          <p14:tracePt t="29410" x="5565775" y="4003675"/>
          <p14:tracePt t="29418" x="5513388" y="4003675"/>
          <p14:tracePt t="29426" x="5503863" y="4003675"/>
          <p14:tracePt t="29434" x="5495925" y="4003675"/>
          <p14:tracePt t="29442" x="5468938" y="4003675"/>
          <p14:tracePt t="29523" x="5503863" y="4003675"/>
          <p14:tracePt t="29531" x="5521325" y="4003675"/>
          <p14:tracePt t="29539" x="5575300" y="4003675"/>
          <p14:tracePt t="29546" x="5627688" y="4003675"/>
          <p14:tracePt t="29554" x="5662613" y="4003675"/>
          <p14:tracePt t="29562" x="5699125" y="4003675"/>
          <p14:tracePt t="29570" x="5707063" y="4003675"/>
          <p14:tracePt t="29651" x="5689600" y="4003675"/>
          <p14:tracePt t="29659" x="5637213" y="4003675"/>
          <p14:tracePt t="29667" x="5600700" y="4003675"/>
          <p14:tracePt t="29675" x="5557838" y="4021138"/>
          <p14:tracePt t="29683" x="5521325" y="4021138"/>
          <p14:tracePt t="29690" x="5513388" y="4021138"/>
          <p14:tracePt t="29699" x="5495925" y="4030663"/>
          <p14:tracePt t="29939" x="5503863" y="4030663"/>
          <p14:tracePt t="29947" x="5513388" y="4030663"/>
          <p14:tracePt t="29955" x="5521325" y="4030663"/>
          <p14:tracePt t="29963" x="5530850" y="4030663"/>
          <p14:tracePt t="29970" x="5538788" y="4038600"/>
          <p14:tracePt t="29987" x="5557838" y="4038600"/>
          <p14:tracePt t="29995" x="5565775" y="4048125"/>
          <p14:tracePt t="30002" x="5565775" y="4056063"/>
          <p14:tracePt t="30010" x="5565775" y="4065588"/>
          <p14:tracePt t="30028" x="5548313" y="4065588"/>
          <p14:tracePt t="30283" x="5548313" y="4083050"/>
          <p14:tracePt t="30315" x="5548313" y="4092575"/>
          <p14:tracePt t="30327" x="5575300" y="4127500"/>
          <p14:tracePt t="30330" x="5618163" y="4135438"/>
          <p14:tracePt t="30339" x="5654675" y="4135438"/>
          <p14:tracePt t="30346" x="5689600" y="4135438"/>
          <p14:tracePt t="30355" x="5716588" y="4135438"/>
          <p14:tracePt t="30362" x="5734050" y="4135438"/>
          <p14:tracePt t="30371" x="5761038" y="4135438"/>
          <p14:tracePt t="30378" x="5795963" y="4135438"/>
          <p14:tracePt t="30387" x="5813425" y="4135438"/>
          <p14:tracePt t="30394" x="5865813" y="4135438"/>
          <p14:tracePt t="30402" x="5892800" y="4135438"/>
          <p14:tracePt t="30411" x="5927725" y="4135438"/>
          <p14:tracePt t="30418" x="5937250" y="4135438"/>
          <p14:tracePt t="30427" x="5972175" y="4135438"/>
          <p14:tracePt t="30435" x="5989638" y="4135438"/>
          <p14:tracePt t="30444" x="6024563" y="4117975"/>
          <p14:tracePt t="30450" x="6043613" y="4117975"/>
          <p14:tracePt t="30459" x="6061075" y="4117975"/>
          <p14:tracePt t="30467" x="6096000" y="4117975"/>
          <p14:tracePt t="30474" x="6122988" y="4110038"/>
          <p14:tracePt t="30483" x="6157913" y="4110038"/>
          <p14:tracePt t="30491" x="6175375" y="4110038"/>
          <p14:tracePt t="30499" x="6219825" y="4092575"/>
          <p14:tracePt t="30506" x="6237288" y="4092575"/>
          <p14:tracePt t="30515" x="6289675" y="4092575"/>
          <p14:tracePt t="30522" x="6316663" y="4083050"/>
          <p14:tracePt t="30530" x="6326188" y="4073525"/>
          <p14:tracePt t="30538" x="6334125" y="4073525"/>
          <p14:tracePt t="30603" x="6343650" y="4065588"/>
          <p14:tracePt t="30643" x="6343650" y="4038600"/>
          <p14:tracePt t="30674" x="6326188" y="4021138"/>
          <p14:tracePt t="30690" x="6316663" y="4011613"/>
          <p14:tracePt t="30706" x="6299200" y="4011613"/>
          <p14:tracePt t="30714" x="6272213" y="3994150"/>
          <p14:tracePt t="30722" x="6264275" y="3994150"/>
          <p14:tracePt t="30731" x="6246813" y="3994150"/>
          <p14:tracePt t="30738" x="6219825" y="3986213"/>
          <p14:tracePt t="30746" x="6210300" y="3986213"/>
          <p14:tracePt t="30755" x="6192838" y="3986213"/>
          <p14:tracePt t="31106" x="6167438" y="3986213"/>
          <p14:tracePt t="31115" x="6113463" y="3986213"/>
          <p14:tracePt t="31123" x="6069013" y="3986213"/>
          <p14:tracePt t="31130" x="6024563" y="3986213"/>
          <p14:tracePt t="31138" x="5902325" y="3986213"/>
          <p14:tracePt t="31147" x="5892800" y="3986213"/>
          <p14:tracePt t="31443" x="5902325" y="3986213"/>
          <p14:tracePt t="31498" x="5919788" y="3986213"/>
          <p14:tracePt t="31506" x="5937250" y="3986213"/>
          <p14:tracePt t="31571" x="5945188" y="3986213"/>
          <p14:tracePt t="31603" x="5954713" y="3986213"/>
          <p14:tracePt t="31635" x="5964238" y="3986213"/>
          <p14:tracePt t="31659" x="5989638" y="3986213"/>
          <p14:tracePt t="31682" x="5999163" y="3986213"/>
          <p14:tracePt t="31707" x="6007100" y="3986213"/>
          <p14:tracePt t="31723" x="6016625" y="3986213"/>
          <p14:tracePt t="31738" x="6024563" y="3986213"/>
          <p14:tracePt t="31747" x="6034088" y="3986213"/>
          <p14:tracePt t="32339" x="6051550" y="3986213"/>
          <p14:tracePt t="32346" x="6096000" y="3986213"/>
          <p14:tracePt t="32355" x="6130925" y="3986213"/>
          <p14:tracePt t="32362" x="6184900" y="3986213"/>
          <p14:tracePt t="32370" x="6246813" y="3986213"/>
          <p14:tracePt t="32378" x="6316663" y="3986213"/>
          <p14:tracePt t="32386" x="6388100" y="3986213"/>
          <p14:tracePt t="32394" x="6467475" y="3986213"/>
          <p14:tracePt t="32402" x="6537325" y="3986213"/>
          <p14:tracePt t="32410" x="6626225" y="3986213"/>
          <p14:tracePt t="32418" x="6678613" y="3986213"/>
          <p14:tracePt t="32426" x="6750050" y="3986213"/>
          <p14:tracePt t="32434" x="6802438" y="3986213"/>
          <p14:tracePt t="32442" x="6837363" y="3986213"/>
          <p14:tracePt t="32451" x="6873875" y="3986213"/>
          <p14:tracePt t="32458" x="6881813" y="3986213"/>
          <p14:tracePt t="32467" x="6918325" y="3986213"/>
          <p14:tracePt t="32476" x="6926263" y="3986213"/>
          <p14:tracePt t="32483" x="6935788" y="3986213"/>
          <p14:tracePt t="32659" x="6970713" y="3986213"/>
          <p14:tracePt t="32666" x="6980238" y="3986213"/>
          <p14:tracePt t="32674" x="7015163" y="3986213"/>
          <p14:tracePt t="32682" x="7032625" y="3986213"/>
          <p14:tracePt t="32690" x="7067550" y="3986213"/>
          <p14:tracePt t="32698" x="7094538" y="3986213"/>
          <p14:tracePt t="32706" x="7129463" y="3986213"/>
          <p14:tracePt t="32714" x="7146925" y="3986213"/>
          <p14:tracePt t="32722" x="7164388" y="3986213"/>
          <p14:tracePt t="32730" x="7191375" y="3986213"/>
          <p14:tracePt t="32738" x="7200900" y="3986213"/>
          <p14:tracePt t="32746" x="7226300" y="3986213"/>
          <p14:tracePt t="32754" x="7235825" y="3986213"/>
          <p14:tracePt t="32762" x="7243763" y="3986213"/>
          <p14:tracePt t="32771" x="7253288" y="3986213"/>
          <p14:tracePt t="32778" x="7262813" y="3986213"/>
          <p14:tracePt t="32786" x="7288213" y="3986213"/>
          <p14:tracePt t="32899" x="7297738" y="3994150"/>
          <p14:tracePt t="32923" x="7297738" y="4003675"/>
          <p14:tracePt t="32931" x="7297738" y="4011613"/>
          <p14:tracePt t="32947" x="7280275" y="4011613"/>
          <p14:tracePt t="32955" x="7262813" y="4030663"/>
          <p14:tracePt t="32963" x="7253288" y="4030663"/>
          <p14:tracePt t="32970" x="7243763" y="4030663"/>
          <p14:tracePt t="32978" x="7208838" y="4030663"/>
          <p14:tracePt t="32986" x="7200900" y="4030663"/>
          <p14:tracePt t="32994" x="7183438" y="4030663"/>
          <p14:tracePt t="33002" x="7156450" y="4030663"/>
          <p14:tracePt t="33010" x="7129463" y="4048125"/>
          <p14:tracePt t="33018" x="7121525" y="4065588"/>
          <p14:tracePt t="33251" x="7138988" y="4065588"/>
          <p14:tracePt t="33283" x="7146925" y="4065588"/>
          <p14:tracePt t="33291" x="7156450" y="4056063"/>
          <p14:tracePt t="33331" x="7156450" y="4048125"/>
          <p14:tracePt t="33346" x="7156450" y="4030663"/>
          <p14:tracePt t="33355" x="7156450" y="4021138"/>
          <p14:tracePt t="33371" x="7156450" y="3994150"/>
          <p14:tracePt t="33379" x="7138988" y="3986213"/>
          <p14:tracePt t="33387" x="7129463" y="3986213"/>
          <p14:tracePt t="33394" x="7085013" y="3949700"/>
          <p14:tracePt t="33411" x="7032625" y="3949700"/>
          <p14:tracePt t="33418" x="7005638" y="3941763"/>
          <p14:tracePt t="33427" x="6970713" y="3941763"/>
          <p14:tracePt t="33434" x="6899275" y="3941763"/>
          <p14:tracePt t="33442" x="6846888" y="3941763"/>
          <p14:tracePt t="33450" x="6802438" y="3941763"/>
          <p14:tracePt t="33458" x="6732588" y="3941763"/>
          <p14:tracePt t="33467" x="6678613" y="3941763"/>
          <p14:tracePt t="33474" x="6643688" y="3941763"/>
          <p14:tracePt t="33482" x="6616700" y="3941763"/>
          <p14:tracePt t="33491" x="6581775" y="3941763"/>
          <p14:tracePt t="33499" x="6573838" y="3941763"/>
          <p14:tracePt t="33507" x="6564313" y="3949700"/>
          <p14:tracePt t="33523" x="6564313" y="3959225"/>
          <p14:tracePt t="33531" x="6564313" y="3968750"/>
          <p14:tracePt t="33539" x="6564313" y="3994150"/>
          <p14:tracePt t="33547" x="6564313" y="4011613"/>
          <p14:tracePt t="33563" x="6573838" y="4021138"/>
          <p14:tracePt t="33571" x="6591300" y="4048125"/>
          <p14:tracePt t="33579" x="6599238" y="4056063"/>
          <p14:tracePt t="33587" x="6616700" y="4065588"/>
          <p14:tracePt t="33594" x="6643688" y="4065588"/>
          <p14:tracePt t="33603" x="6678613" y="4083050"/>
          <p14:tracePt t="33610" x="6750050" y="4083050"/>
          <p14:tracePt t="33619" x="6819900" y="4083050"/>
          <p14:tracePt t="33626" x="6873875" y="4083050"/>
          <p14:tracePt t="33635" x="6953250" y="4083050"/>
          <p14:tracePt t="33642" x="7032625" y="4083050"/>
          <p14:tracePt t="33650" x="7102475" y="4083050"/>
          <p14:tracePt t="33658" x="7146925" y="4083050"/>
          <p14:tracePt t="33667" x="7208838" y="4056063"/>
          <p14:tracePt t="33674" x="7243763" y="4048125"/>
          <p14:tracePt t="33683" x="7253288" y="4038600"/>
          <p14:tracePt t="33691" x="7262813" y="4030663"/>
          <p14:tracePt t="33698" x="7262813" y="4021138"/>
          <p14:tracePt t="33708" x="7262813" y="4011613"/>
          <p14:tracePt t="33714" x="7262813" y="3994150"/>
          <p14:tracePt t="33723" x="7262813" y="3986213"/>
          <p14:tracePt t="33731" x="7262813" y="3959225"/>
          <p14:tracePt t="33739" x="7243763" y="3941763"/>
          <p14:tracePt t="33747" x="7226300" y="3932238"/>
          <p14:tracePt t="33754" x="7191375" y="3932238"/>
          <p14:tracePt t="33762" x="7164388" y="3932238"/>
          <p14:tracePt t="33771" x="7129463" y="3932238"/>
          <p14:tracePt t="33779" x="7077075" y="3932238"/>
          <p14:tracePt t="33786" x="7023100" y="3932238"/>
          <p14:tracePt t="33795" x="6953250" y="3949700"/>
          <p14:tracePt t="33802" x="6918325" y="3949700"/>
          <p14:tracePt t="33810" x="6891338" y="3968750"/>
          <p14:tracePt t="33818" x="6873875" y="3976688"/>
          <p14:tracePt t="33826" x="6846888" y="3986213"/>
          <p14:tracePt t="33834" x="6837363" y="3994150"/>
          <p14:tracePt t="33842" x="6811963" y="4030663"/>
          <p14:tracePt t="33858" x="6802438" y="4038600"/>
          <p14:tracePt t="33891" x="6819900" y="4056063"/>
          <p14:tracePt t="33899" x="6837363" y="4065588"/>
          <p14:tracePt t="33906" x="6873875" y="4065588"/>
          <p14:tracePt t="33915" x="6918325" y="4065588"/>
          <p14:tracePt t="33922" x="6953250" y="4056063"/>
          <p14:tracePt t="33930" x="7005638" y="4056063"/>
          <p14:tracePt t="33939" x="7059613" y="4048125"/>
          <p14:tracePt t="33947" x="7129463" y="4030663"/>
          <p14:tracePt t="33955" x="7164388" y="4003675"/>
          <p14:tracePt t="33963" x="7191375" y="3994150"/>
          <p14:tracePt t="33970" x="7200900" y="3994150"/>
          <p14:tracePt t="33986" x="7226300" y="3986213"/>
          <p14:tracePt t="34019" x="7226300" y="3976688"/>
          <p14:tracePt t="34027" x="7191375" y="3976688"/>
          <p14:tracePt t="34034" x="7138988" y="3976688"/>
          <p14:tracePt t="34042" x="7121525" y="3976688"/>
          <p14:tracePt t="34050" x="7023100" y="4011613"/>
          <p14:tracePt t="34058" x="6988175" y="4011613"/>
          <p14:tracePt t="34066" x="6918325" y="4021138"/>
          <p14:tracePt t="34074" x="6891338" y="4038600"/>
          <p14:tracePt t="34082" x="6856413" y="4048125"/>
          <p14:tracePt t="34091" x="6829425" y="4048125"/>
          <p14:tracePt t="34099" x="6794500" y="4065588"/>
          <p14:tracePt t="34114" x="6794500" y="4073525"/>
          <p14:tracePt t="34139" x="6794500" y="4083050"/>
          <p14:tracePt t="34147" x="6794500" y="4092575"/>
          <p14:tracePt t="34163" x="6811963" y="4127500"/>
          <p14:tracePt t="34170" x="6829425" y="4127500"/>
          <p14:tracePt t="34179" x="6856413" y="4127500"/>
          <p14:tracePt t="34187" x="6908800" y="4127500"/>
          <p14:tracePt t="34195" x="6970713" y="4127500"/>
          <p14:tracePt t="34202" x="7023100" y="4127500"/>
          <p14:tracePt t="34211" x="7094538" y="4127500"/>
          <p14:tracePt t="34219" x="7146925" y="4117975"/>
          <p14:tracePt t="34226" x="7183438" y="4110038"/>
          <p14:tracePt t="34235" x="7235825" y="4092575"/>
          <p14:tracePt t="34242" x="7243763" y="4092575"/>
          <p14:tracePt t="34274" x="7253288" y="4083050"/>
          <p14:tracePt t="34315" x="7253288" y="4073525"/>
          <p14:tracePt t="34324" x="7235825" y="4073525"/>
          <p14:tracePt t="34331" x="7200900" y="4073525"/>
          <p14:tracePt t="34339" x="7173913" y="4073525"/>
          <p14:tracePt t="34346" x="7121525" y="4073525"/>
          <p14:tracePt t="34354" x="7059613" y="4073525"/>
          <p14:tracePt t="34362" x="7032625" y="4073525"/>
          <p14:tracePt t="34370" x="6980238" y="4073525"/>
          <p14:tracePt t="34379" x="6935788" y="4073525"/>
          <p14:tracePt t="34386" x="6908800" y="4073525"/>
          <p14:tracePt t="34395" x="6873875" y="4073525"/>
          <p14:tracePt t="34402" x="6846888" y="4073525"/>
          <p14:tracePt t="34419" x="6829425" y="4073525"/>
          <p14:tracePt t="34426" x="6819900" y="4073525"/>
          <p14:tracePt t="34491" x="6811963" y="4073525"/>
          <p14:tracePt t="34515" x="6802438" y="4073525"/>
          <p14:tracePt t="34523" x="6784975" y="4065588"/>
          <p14:tracePt t="34563" x="6767513" y="4056063"/>
          <p14:tracePt t="35487" x="6757988" y="4048125"/>
          <p14:tracePt t="35495" x="6634163" y="4048125"/>
          <p14:tracePt t="35503" x="6440488" y="4110038"/>
          <p14:tracePt t="35510" x="6202363" y="4189413"/>
          <p14:tracePt t="35519" x="5875338" y="4286250"/>
          <p14:tracePt t="35526" x="5662613" y="4383088"/>
          <p14:tracePt t="35534" x="5495925" y="4454525"/>
          <p14:tracePt t="35543" x="5434013" y="4489450"/>
          <p14:tracePt t="35550" x="5424488" y="4498975"/>
          <p14:tracePt t="35599" x="5414963" y="4498975"/>
          <p14:tracePt t="35623" x="5397500" y="4498975"/>
          <p14:tracePt t="35631" x="5372100" y="4498975"/>
          <p14:tracePt t="35638" x="5362575" y="4498975"/>
          <p14:tracePt t="35647" x="5327650" y="4506913"/>
          <p14:tracePt t="35655" x="5318125" y="4506913"/>
          <p14:tracePt t="35663" x="5310188" y="4506913"/>
          <p14:tracePt t="35670" x="5292725" y="4506913"/>
          <p14:tracePt t="35679" x="5283200" y="4506913"/>
          <p14:tracePt t="35687" x="5248275" y="4516438"/>
          <p14:tracePt t="35695" x="5238750" y="4516438"/>
          <p14:tracePt t="35703" x="5211763" y="4516438"/>
          <p14:tracePt t="35710" x="5176838" y="4516438"/>
          <p14:tracePt t="35718" x="5168900" y="4516438"/>
          <p14:tracePt t="35726" x="5159375" y="4516438"/>
          <p14:tracePt t="35734" x="5151438" y="4516438"/>
          <p14:tracePt t="35751" x="5132388" y="4516438"/>
          <p14:tracePt t="35791" x="5124450" y="4524375"/>
          <p14:tracePt t="35807" x="5124450" y="4551363"/>
          <p14:tracePt t="35822" x="5132388" y="4560888"/>
          <p14:tracePt t="35831" x="5168900" y="4568825"/>
          <p14:tracePt t="35839" x="5176838" y="4568825"/>
          <p14:tracePt t="35847" x="5221288" y="4568825"/>
          <p14:tracePt t="35854" x="5238750" y="4568825"/>
          <p14:tracePt t="35863" x="5283200" y="4568825"/>
          <p14:tracePt t="35870" x="5292725" y="4568825"/>
          <p14:tracePt t="35879" x="5318125" y="4568825"/>
          <p14:tracePt t="35886" x="5335588" y="4568825"/>
          <p14:tracePt t="35895" x="5354638" y="4568825"/>
          <p14:tracePt t="36023" x="5372100" y="4568825"/>
          <p14:tracePt t="36031" x="5397500" y="4568825"/>
          <p14:tracePt t="36039" x="5434013" y="4568825"/>
          <p14:tracePt t="36057" x="5548313" y="4595813"/>
          <p14:tracePt t="36062" x="5680075" y="4595813"/>
          <p14:tracePt t="36070" x="5821363" y="4595813"/>
          <p14:tracePt t="36078" x="6024563" y="4595813"/>
          <p14:tracePt t="36087" x="6237288" y="4595813"/>
          <p14:tracePt t="36095" x="6413500" y="4595813"/>
          <p14:tracePt t="36103" x="6599238" y="4586288"/>
          <p14:tracePt t="36110" x="6767513" y="4568825"/>
          <p14:tracePt t="36119" x="6953250" y="4506913"/>
          <p14:tracePt t="36126" x="7138988" y="4471988"/>
          <p14:tracePt t="36135" x="7288213" y="4400550"/>
          <p14:tracePt t="36142" x="7386638" y="4365625"/>
          <p14:tracePt t="36151" x="7508875" y="4330700"/>
          <p14:tracePt t="36159" x="7607300" y="4303713"/>
          <p14:tracePt t="36167" x="7659688" y="4286250"/>
          <p14:tracePt t="36174" x="7694613" y="4276725"/>
          <p14:tracePt t="36182" x="7721600" y="4259263"/>
          <p14:tracePt t="36191" x="7739063" y="4251325"/>
          <p14:tracePt t="36198" x="7756525" y="4241800"/>
          <p14:tracePt t="36207" x="7773988" y="4241800"/>
          <p14:tracePt t="36215" x="7783513" y="4233863"/>
          <p14:tracePt t="36231" x="7793038" y="4233863"/>
          <p14:tracePt t="36238" x="7818438" y="4206875"/>
          <p14:tracePt t="36246" x="7827963" y="4206875"/>
          <p14:tracePt t="36254" x="7845425" y="4197350"/>
          <p14:tracePt t="36262" x="7872413" y="4197350"/>
          <p14:tracePt t="36270" x="7889875" y="4189413"/>
          <p14:tracePt t="36279" x="7942263" y="4189413"/>
          <p14:tracePt t="36286" x="7969250" y="4171950"/>
          <p14:tracePt t="36294" x="8021638" y="4162425"/>
          <p14:tracePt t="36302" x="8056563" y="4144963"/>
          <p14:tracePt t="36310" x="8083550" y="4135438"/>
          <p14:tracePt t="36318" x="8137525" y="4127500"/>
          <p14:tracePt t="36326" x="8145463" y="4127500"/>
          <p14:tracePt t="36334" x="8180388" y="4110038"/>
          <p14:tracePt t="36342" x="8189913" y="4110038"/>
          <p14:tracePt t="36350" x="8207375" y="4100513"/>
          <p14:tracePt t="36358" x="8234363" y="4092575"/>
          <p14:tracePt t="36383" x="8242300" y="4092575"/>
          <p14:tracePt t="36431" x="8251825" y="4092575"/>
          <p14:tracePt t="36455" x="8259763" y="4092575"/>
          <p14:tracePt t="36463" x="8207375" y="4127500"/>
          <p14:tracePt t="36471" x="8083550" y="4162425"/>
          <p14:tracePt t="36479" x="7924800" y="4162425"/>
          <p14:tracePt t="36487" x="7915275" y="4162425"/>
          <p14:tracePt t="36775" x="7942263" y="4171950"/>
          <p14:tracePt t="36782" x="7996238" y="4171950"/>
          <p14:tracePt t="36791" x="8013700" y="4171950"/>
          <p14:tracePt t="36798" x="8021638" y="4171950"/>
          <p14:tracePt t="36815" x="8021638" y="4189413"/>
          <p14:tracePt t="36839" x="8013700" y="4189413"/>
          <p14:tracePt t="36846" x="7977188" y="4189413"/>
          <p14:tracePt t="36854" x="7889875" y="4189413"/>
          <p14:tracePt t="36863" x="7835900" y="4179888"/>
          <p14:tracePt t="36870" x="7721600" y="4179888"/>
          <p14:tracePt t="36879" x="7580313" y="4179888"/>
          <p14:tracePt t="36886" x="7483475" y="4144963"/>
          <p14:tracePt t="36895" x="7324725" y="4127500"/>
          <p14:tracePt t="36902" x="7164388" y="4127500"/>
          <p14:tracePt t="36911" x="6953250" y="4127500"/>
          <p14:tracePt t="36918" x="6750050" y="4127500"/>
          <p14:tracePt t="36926" x="6475413" y="4127500"/>
          <p14:tracePt t="36934" x="6246813" y="4127500"/>
          <p14:tracePt t="36942" x="5964238" y="4127500"/>
          <p14:tracePt t="36951" x="5637213" y="4127500"/>
          <p14:tracePt t="36958" x="5354638" y="4127500"/>
          <p14:tracePt t="36966" x="5141913" y="4127500"/>
          <p14:tracePt t="36974" x="4965700" y="4127500"/>
          <p14:tracePt t="36982" x="4824413" y="4127500"/>
          <p14:tracePt t="36990" x="4725988" y="4135438"/>
          <p14:tracePt t="36999" x="4656138" y="4152900"/>
          <p14:tracePt t="37007" x="4629150" y="4162425"/>
          <p14:tracePt t="37015" x="4594225" y="4179888"/>
          <p14:tracePt t="37023" x="4594225" y="4189413"/>
          <p14:tracePt t="37031" x="4594225" y="4197350"/>
          <p14:tracePt t="37056" x="4594225" y="4214813"/>
          <p14:tracePt t="37063" x="4602163" y="4251325"/>
          <p14:tracePt t="37070" x="4673600" y="4259263"/>
          <p14:tracePt t="37079" x="4752975" y="4276725"/>
          <p14:tracePt t="37087" x="4886325" y="4276725"/>
          <p14:tracePt t="37095" x="5008563" y="4295775"/>
          <p14:tracePt t="37102" x="5194300" y="4295775"/>
          <p14:tracePt t="37110" x="5354638" y="4295775"/>
          <p14:tracePt t="37119" x="5627688" y="4295775"/>
          <p14:tracePt t="37126" x="5883275" y="4295775"/>
          <p14:tracePt t="37135" x="6157913" y="4295775"/>
          <p14:tracePt t="37142" x="6492875" y="4295775"/>
          <p14:tracePt t="37151" x="6740525" y="4295775"/>
          <p14:tracePt t="37158" x="6970713" y="4286250"/>
          <p14:tracePt t="37167" x="7226300" y="4241800"/>
          <p14:tracePt t="37174" x="7439025" y="4206875"/>
          <p14:tracePt t="37183" x="7553325" y="4206875"/>
          <p14:tracePt t="37190" x="7607300" y="4197350"/>
          <p14:tracePt t="37199" x="7642225" y="4179888"/>
          <p14:tracePt t="37215" x="7642225" y="4171950"/>
          <p14:tracePt t="37223" x="7632700" y="4162425"/>
          <p14:tracePt t="37231" x="7570788" y="4152900"/>
          <p14:tracePt t="37239" x="7429500" y="4135438"/>
          <p14:tracePt t="37246" x="7315200" y="4135438"/>
          <p14:tracePt t="37255" x="7129463" y="4135438"/>
          <p14:tracePt t="37262" x="6899275" y="4135438"/>
          <p14:tracePt t="37271" x="6678613" y="4135438"/>
          <p14:tracePt t="37279" x="6450013" y="4135438"/>
          <p14:tracePt t="37286" x="6130925" y="4135438"/>
          <p14:tracePt t="37295" x="5716588" y="4135438"/>
          <p14:tracePt t="37302" x="5292725" y="4135438"/>
          <p14:tracePt t="37310" x="4814888" y="4135438"/>
          <p14:tracePt t="37318" x="4398963" y="4135438"/>
          <p14:tracePt t="37326" x="4108450" y="4135438"/>
          <p14:tracePt t="37334" x="3887788" y="4135438"/>
          <p14:tracePt t="37342" x="3771900" y="4135438"/>
          <p14:tracePt t="37350" x="3675063" y="4135438"/>
          <p14:tracePt t="37374" x="3702050" y="4135438"/>
          <p14:tracePt t="37383" x="3808413" y="4135438"/>
          <p14:tracePt t="37390" x="3967163" y="4135438"/>
          <p14:tracePt t="37398" x="4195763" y="4135438"/>
          <p14:tracePt t="37406" x="4398963" y="4135438"/>
          <p14:tracePt t="37414" x="4646613" y="4135438"/>
          <p14:tracePt t="37423" x="4876800" y="4135438"/>
          <p14:tracePt t="37430" x="5106988" y="4135438"/>
          <p14:tracePt t="37439" x="5265738" y="4135438"/>
          <p14:tracePt t="37446" x="5407025" y="4135438"/>
          <p14:tracePt t="37454" x="5503863" y="4135438"/>
          <p14:tracePt t="37463" x="5538788" y="4135438"/>
          <p14:tracePt t="37519" x="5521325" y="4135438"/>
          <p14:tracePt t="37527" x="5486400" y="4110038"/>
          <p14:tracePt t="37535" x="5434013" y="4110038"/>
          <p14:tracePt t="37542" x="5362575" y="4092575"/>
          <p14:tracePt t="37551" x="5310188" y="4092575"/>
          <p14:tracePt t="37558" x="5273675" y="4092575"/>
          <p14:tracePt t="37566" x="5186363" y="4092575"/>
          <p14:tracePt t="37574" x="5132388" y="4092575"/>
          <p14:tracePt t="37582" x="5080000" y="4092575"/>
          <p14:tracePt t="37590" x="5035550" y="4092575"/>
          <p14:tracePt t="37598" x="5008563" y="4092575"/>
          <p14:tracePt t="37607" x="4991100" y="4092575"/>
          <p14:tracePt t="37614" x="4983163" y="4092575"/>
          <p14:tracePt t="37815" x="4965700" y="4092575"/>
          <p14:tracePt t="47046" x="4973638" y="4092575"/>
          <p14:tracePt t="47061" x="4983163" y="4092575"/>
          <p14:tracePt t="47077" x="4991100" y="4092575"/>
          <p14:tracePt t="50618" x="5008563" y="4092575"/>
          <p14:tracePt t="50624" x="5035550" y="4100513"/>
          <p14:tracePt t="50633" x="5159375" y="4135438"/>
          <p14:tracePt t="50641" x="5230813" y="4135438"/>
          <p14:tracePt t="50649" x="5273675" y="4162425"/>
          <p14:tracePt t="50657" x="5414963" y="4179888"/>
          <p14:tracePt t="50665" x="5486400" y="4189413"/>
          <p14:tracePt t="50674" x="5583238" y="4206875"/>
          <p14:tracePt t="50681" x="5662613" y="4241800"/>
          <p14:tracePt t="50689" x="5741988" y="4259263"/>
          <p14:tracePt t="50697" x="5857875" y="4268788"/>
          <p14:tracePt t="50706" x="5972175" y="4268788"/>
          <p14:tracePt t="50713" x="6069013" y="4286250"/>
          <p14:tracePt t="50721" x="6254750" y="4286250"/>
          <p14:tracePt t="50729" x="6440488" y="4330700"/>
          <p14:tracePt t="50737" x="6670675" y="4330700"/>
          <p14:tracePt t="50745" x="6943725" y="4330700"/>
          <p14:tracePt t="50753" x="7200900" y="4330700"/>
          <p14:tracePt t="50761" x="7446963" y="4330700"/>
          <p14:tracePt t="50769" x="7677150" y="4330700"/>
          <p14:tracePt t="50777" x="7880350" y="4330700"/>
          <p14:tracePt t="50785" x="8021638" y="4330700"/>
          <p14:tracePt t="50793" x="8137525" y="4330700"/>
          <p14:tracePt t="50801" x="8251825" y="4330700"/>
          <p14:tracePt t="50809" x="8286750" y="4330700"/>
          <p14:tracePt t="50817" x="8340725" y="4330700"/>
          <p14:tracePt t="50825" x="8375650" y="4321175"/>
          <p14:tracePt t="50833" x="8402638" y="4321175"/>
          <p14:tracePt t="50841" x="8445500" y="4321175"/>
          <p14:tracePt t="50849" x="8472488" y="4313238"/>
          <p14:tracePt t="50857" x="8507413" y="4313238"/>
          <p14:tracePt t="50865" x="8578850" y="4295775"/>
          <p14:tracePt t="50873" x="8623300" y="4268788"/>
          <p14:tracePt t="50881" x="8728075" y="4241800"/>
          <p14:tracePt t="50890" x="8782050" y="4224338"/>
          <p14:tracePt t="50897" x="8861425" y="4197350"/>
          <p14:tracePt t="50905" x="8958263" y="4179888"/>
          <p14:tracePt t="50913" x="9055100" y="4144963"/>
          <p14:tracePt t="50921" x="9134475" y="4117975"/>
          <p14:tracePt t="50929" x="9188450" y="4100513"/>
          <p14:tracePt t="50937" x="9223375" y="4065588"/>
          <p14:tracePt t="50945" x="9267825" y="4038600"/>
          <p14:tracePt t="50961" x="9285288" y="4021138"/>
          <p14:tracePt t="51026" x="9294813" y="4021138"/>
          <p14:tracePt t="51033" x="9320213" y="4021138"/>
          <p14:tracePt t="51041" x="9329738" y="4021138"/>
          <p14:tracePt t="51050" x="9364663" y="4021138"/>
          <p14:tracePt t="51057" x="9374188" y="4021138"/>
          <p14:tracePt t="51090" x="9320213" y="4021138"/>
          <p14:tracePt t="51098" x="9205913" y="4021138"/>
          <p14:tracePt t="51106" x="9020175" y="4021138"/>
          <p14:tracePt t="51113" x="9002713" y="4021138"/>
          <p14:tracePt t="51450" x="8940800" y="4073525"/>
          <p14:tracePt t="51465" x="8861425" y="4100513"/>
          <p14:tracePt t="51473" x="8826500" y="4117975"/>
          <p14:tracePt t="51481" x="8772525" y="4117975"/>
          <p14:tracePt t="51490" x="8737600" y="4110038"/>
          <p14:tracePt t="51497" x="8728075" y="4100513"/>
          <p14:tracePt t="51602" x="8710613" y="4065588"/>
          <p14:tracePt t="51610" x="8675688" y="4048125"/>
          <p14:tracePt t="51617" x="8605838" y="4011613"/>
          <p14:tracePt t="51625" x="8543925" y="3968750"/>
          <p14:tracePt t="51633" x="8437563" y="3879850"/>
          <p14:tracePt t="51641" x="8313738" y="3773488"/>
          <p14:tracePt t="51649" x="8242300" y="3684588"/>
          <p14:tracePt t="51657" x="8216900" y="3632200"/>
          <p14:tracePt t="51738" x="8216900" y="3597275"/>
          <p14:tracePt t="51882" x="8234363" y="3597275"/>
          <p14:tracePt t="51889" x="8216900" y="3641725"/>
          <p14:tracePt t="51897" x="8216900" y="3694113"/>
          <p14:tracePt t="51957" x="8154988" y="3887788"/>
          <p14:tracePt t="51961" x="8154988" y="3906838"/>
          <p14:tracePt t="51969" x="8154988" y="3924300"/>
          <p14:tracePt t="51977" x="8162925" y="3968750"/>
          <p14:tracePt t="51985" x="8224838" y="4011613"/>
          <p14:tracePt t="51993" x="8259763" y="4038600"/>
          <p14:tracePt t="52001" x="8340725" y="4083050"/>
          <p14:tracePt t="52009" x="8410575" y="4110038"/>
          <p14:tracePt t="52017" x="8499475" y="4162425"/>
          <p14:tracePt t="52024" x="8569325" y="4189413"/>
          <p14:tracePt t="52033" x="8648700" y="4241800"/>
          <p14:tracePt t="52040" x="8728075" y="4251325"/>
          <p14:tracePt t="52049" x="8799513" y="4268788"/>
          <p14:tracePt t="52057" x="8826500" y="4276725"/>
          <p14:tracePt t="52065" x="8861425" y="4276725"/>
          <p14:tracePt t="52098" x="8888413" y="4276725"/>
          <p14:tracePt t="52106" x="8888413" y="4268788"/>
          <p14:tracePt t="52113" x="8888413" y="4259263"/>
          <p14:tracePt t="52123" x="8888413" y="4251325"/>
          <p14:tracePt t="52129" x="8888413" y="4214813"/>
          <p14:tracePt t="52137" x="8888413" y="4206875"/>
          <p14:tracePt t="52145" x="8861425" y="4179888"/>
          <p14:tracePt t="52153" x="8851900" y="4144963"/>
          <p14:tracePt t="52162" x="8809038" y="4117975"/>
          <p14:tracePt t="52169" x="8737600" y="4073525"/>
          <p14:tracePt t="52178" x="8658225" y="4056063"/>
          <p14:tracePt t="52185" x="8586788" y="4056063"/>
          <p14:tracePt t="52418" x="8586788" y="4038600"/>
          <p14:tracePt t="52425" x="8586788" y="4003675"/>
          <p14:tracePt t="52433" x="8586788" y="3949700"/>
          <p14:tracePt t="52441" x="8596313" y="3924300"/>
          <p14:tracePt t="52449" x="8596313" y="3887788"/>
          <p14:tracePt t="52456" x="8596313" y="3879850"/>
          <p14:tracePt t="52465" x="8586788" y="3870325"/>
          <p14:tracePt t="52473" x="8569325" y="3862388"/>
          <p14:tracePt t="52481" x="8543925" y="3844925"/>
          <p14:tracePt t="52489" x="8534400" y="3835400"/>
          <p14:tracePt t="52497" x="8499475" y="3835400"/>
          <p14:tracePt t="52506" x="8489950" y="3827463"/>
          <p14:tracePt t="52513" x="8445500" y="3827463"/>
          <p14:tracePt t="52522" x="8375650" y="3827463"/>
          <p14:tracePt t="52529" x="8321675" y="3827463"/>
          <p14:tracePt t="52538" x="8251825" y="3827463"/>
          <p14:tracePt t="52545" x="8180388" y="3827463"/>
          <p14:tracePt t="52554" x="8110538" y="3835400"/>
          <p14:tracePt t="52561" x="8066088" y="3844925"/>
          <p14:tracePt t="52569" x="8031163" y="3870325"/>
          <p14:tracePt t="52577" x="7996238" y="3914775"/>
          <p14:tracePt t="52585" x="7969250" y="3932238"/>
          <p14:tracePt t="52593" x="7907338" y="3994150"/>
          <p14:tracePt t="52601" x="7880350" y="4021138"/>
          <p14:tracePt t="52610" x="7872413" y="4038600"/>
          <p14:tracePt t="52617" x="7872413" y="4083050"/>
          <p14:tracePt t="52625" x="7872413" y="4100513"/>
          <p14:tracePt t="52633" x="7872413" y="4135438"/>
          <p14:tracePt t="52640" x="7872413" y="4171950"/>
          <p14:tracePt t="52649" x="7880350" y="4224338"/>
          <p14:tracePt t="52656" x="7897813" y="4251325"/>
          <p14:tracePt t="52665" x="7959725" y="4295775"/>
          <p14:tracePt t="52673" x="7977188" y="4303713"/>
          <p14:tracePt t="52682" x="8048625" y="4321175"/>
          <p14:tracePt t="52689" x="8172450" y="4375150"/>
          <p14:tracePt t="52698" x="8269288" y="4375150"/>
          <p14:tracePt t="52705" x="8383588" y="4375150"/>
          <p14:tracePt t="52713" x="8543925" y="4375150"/>
          <p14:tracePt t="52722" x="8658225" y="4375150"/>
          <p14:tracePt t="52729" x="8772525" y="4375150"/>
          <p14:tracePt t="52737" x="8896350" y="4348163"/>
          <p14:tracePt t="52745" x="8975725" y="4330700"/>
          <p14:tracePt t="52753" x="9029700" y="4286250"/>
          <p14:tracePt t="52761" x="9047163" y="4268788"/>
          <p14:tracePt t="52769" x="9091613" y="4206875"/>
          <p14:tracePt t="52777" x="9091613" y="4197350"/>
          <p14:tracePt t="52785" x="9082088" y="4152900"/>
          <p14:tracePt t="52793" x="9072563" y="4117975"/>
          <p14:tracePt t="52801" x="9029700" y="4073525"/>
          <p14:tracePt t="52810" x="8993188" y="4038600"/>
          <p14:tracePt t="52817" x="8950325" y="3994150"/>
          <p14:tracePt t="52824" x="8869363" y="3968750"/>
          <p14:tracePt t="52833" x="8816975" y="3949700"/>
          <p14:tracePt t="52841" x="8747125" y="3949700"/>
          <p14:tracePt t="52849" x="8648700" y="3932238"/>
          <p14:tracePt t="52856" x="8605838" y="3932238"/>
          <p14:tracePt t="52865" x="8534400" y="3932238"/>
          <p14:tracePt t="52873" x="8507413" y="3932238"/>
          <p14:tracePt t="52881" x="8462963" y="3932238"/>
          <p14:tracePt t="52889" x="8437563" y="3949700"/>
          <p14:tracePt t="52898" x="8410575" y="3976688"/>
          <p14:tracePt t="52905" x="8383588" y="4003675"/>
          <p14:tracePt t="52913" x="8383588" y="4021138"/>
          <p14:tracePt t="52922" x="8383588" y="4030663"/>
          <p14:tracePt t="52929" x="8383588" y="4065588"/>
          <p14:tracePt t="52939" x="8383588" y="4073525"/>
          <p14:tracePt t="52945" x="8383588" y="4110038"/>
          <p14:tracePt t="52953" x="8383588" y="4127500"/>
          <p14:tracePt t="52961" x="8420100" y="4152900"/>
          <p14:tracePt t="52969" x="8462963" y="4152900"/>
          <p14:tracePt t="52977" x="8534400" y="4152900"/>
          <p14:tracePt t="52985" x="8605838" y="4152900"/>
          <p14:tracePt t="52993" x="8631238" y="4152900"/>
          <p14:tracePt t="53001" x="8666163" y="4152900"/>
          <p14:tracePt t="53009" x="8702675" y="4152900"/>
          <p14:tracePt t="53017" x="8747125" y="4127500"/>
          <p14:tracePt t="53025" x="8747125" y="4117975"/>
          <p14:tracePt t="53241" x="8755063" y="4117975"/>
          <p14:tracePt t="53250" x="8764588" y="4117975"/>
          <p14:tracePt t="53257" x="8799513" y="4127500"/>
          <p14:tracePt t="53265" x="8809038" y="4127500"/>
          <p14:tracePt t="53273" x="8826500" y="4127500"/>
          <p14:tracePt t="53281" x="8851900" y="4127500"/>
          <p14:tracePt t="53426" x="8861425" y="4135438"/>
          <p14:tracePt t="53449" x="8843963" y="4144963"/>
          <p14:tracePt t="53473" x="8834438" y="4152900"/>
          <p14:tracePt t="53650" x="8826500" y="4171950"/>
          <p14:tracePt t="53665" x="8809038" y="4171950"/>
          <p14:tracePt t="53681" x="8799513" y="4171950"/>
          <p14:tracePt t="53689" x="8789988" y="4171950"/>
          <p14:tracePt t="53698" x="8772525" y="4162425"/>
          <p14:tracePt t="53714" x="8755063" y="4162425"/>
          <p14:tracePt t="53721" x="8747125" y="4162425"/>
          <p14:tracePt t="53730" x="8728075" y="4162425"/>
          <p14:tracePt t="53738" x="8693150" y="4162425"/>
          <p14:tracePt t="53745" x="8666163" y="4162425"/>
          <p14:tracePt t="53755" x="8648700" y="4162425"/>
          <p14:tracePt t="53761" x="8631238" y="4162425"/>
          <p14:tracePt t="53769" x="8613775" y="4162425"/>
          <p14:tracePt t="53777" x="8596313" y="4162425"/>
          <p14:tracePt t="53834" x="8578850" y="4162425"/>
          <p14:tracePt t="54545" x="8569325" y="4152900"/>
          <p14:tracePt t="54561" x="8569325" y="4127500"/>
          <p14:tracePt t="54570" x="8569325" y="4110038"/>
          <p14:tracePt t="54577" x="8569325" y="4083050"/>
          <p14:tracePt t="54585" x="8578850" y="4056063"/>
          <p14:tracePt t="54593" x="8578850" y="4048125"/>
          <p14:tracePt t="54601" x="8586788" y="4011613"/>
          <p14:tracePt t="54609" x="8586788" y="4003675"/>
          <p14:tracePt t="54617" x="8596313" y="3986213"/>
          <p14:tracePt t="54625" x="8596313" y="3968750"/>
          <p14:tracePt t="54633" x="8596313" y="3959225"/>
          <p14:tracePt t="54649" x="8596313" y="3949700"/>
          <p14:tracePt t="54665" x="8596313" y="3941763"/>
          <p14:tracePt t="54690" x="8596313" y="3924300"/>
          <p14:tracePt t="54698" x="8596313" y="3914775"/>
          <p14:tracePt t="54704" x="8578850" y="3897313"/>
          <p14:tracePt t="54713" x="8534400" y="3897313"/>
          <p14:tracePt t="54721" x="8499475" y="3897313"/>
          <p14:tracePt t="54729" x="8462963" y="3897313"/>
          <p14:tracePt t="54737" x="8455025" y="3897313"/>
          <p14:tracePt t="54745" x="8410575" y="3906838"/>
          <p14:tracePt t="54753" x="8402638" y="3914775"/>
          <p14:tracePt t="54761" x="8375650" y="3932238"/>
          <p14:tracePt t="54770" x="8348663" y="3959225"/>
          <p14:tracePt t="54777" x="8348663" y="3986213"/>
          <p14:tracePt t="54786" x="8340725" y="4003675"/>
          <p14:tracePt t="54793" x="8340725" y="4011613"/>
          <p14:tracePt t="54801" x="8340725" y="4021138"/>
          <p14:tracePt t="54809" x="8340725" y="4038600"/>
          <p14:tracePt t="54834" x="8340725" y="4048125"/>
          <p14:tracePt t="54842" x="8366125" y="4048125"/>
          <p14:tracePt t="54849" x="8402638" y="4048125"/>
          <p14:tracePt t="54865" x="8420100" y="4048125"/>
          <p14:tracePt t="54873" x="8482013" y="4011613"/>
          <p14:tracePt t="54881" x="8489950" y="4003675"/>
          <p14:tracePt t="54903" x="8507413" y="3932238"/>
          <p14:tracePt t="54905" x="8524875" y="3906838"/>
          <p14:tracePt t="54913" x="8516938" y="3887788"/>
          <p14:tracePt t="54920" x="8507413" y="3844925"/>
          <p14:tracePt t="54929" x="8499475" y="3827463"/>
          <p14:tracePt t="54937" x="8472488" y="3800475"/>
          <p14:tracePt t="54945" x="8445500" y="3756025"/>
          <p14:tracePt t="54953" x="8410575" y="3746500"/>
          <p14:tracePt t="54961" x="8383588" y="3738563"/>
          <p14:tracePt t="54970" x="8375650" y="3711575"/>
          <p14:tracePt t="54977" x="8331200" y="3703638"/>
          <p14:tracePt t="54985" x="8296275" y="3684588"/>
          <p14:tracePt t="54993" x="8269288" y="3676650"/>
          <p14:tracePt t="55001" x="8234363" y="3649663"/>
          <p14:tracePt t="55009" x="8224838" y="3649663"/>
          <p14:tracePt t="55017" x="8216900" y="3649663"/>
          <p14:tracePt t="55025" x="8207375" y="3641725"/>
          <p14:tracePt t="55041" x="8180388" y="3641725"/>
          <p14:tracePt t="55138" x="8172450" y="3605213"/>
          <p14:tracePt t="55145" x="8172450" y="3562350"/>
          <p14:tracePt t="55153" x="8172450" y="3525838"/>
          <p14:tracePt t="55161" x="8145463" y="3500438"/>
          <p14:tracePt t="55170" x="8101013" y="3446463"/>
          <p14:tracePt t="55177" x="8066088" y="3411538"/>
          <p14:tracePt t="55186" x="8021638" y="3367088"/>
          <p14:tracePt t="55193" x="8013700" y="3357563"/>
          <p14:tracePt t="55201" x="7969250" y="3322638"/>
          <p14:tracePt t="55209" x="7951788" y="3314700"/>
          <p14:tracePt t="55217" x="7924800" y="3314700"/>
          <p14:tracePt t="55225" x="7872413" y="3295650"/>
          <p14:tracePt t="55233" x="7810500" y="3270250"/>
          <p14:tracePt t="55241" x="7793038" y="3270250"/>
          <p14:tracePt t="55249" x="7739063" y="3270250"/>
          <p14:tracePt t="55258" x="7704138" y="3270250"/>
          <p14:tracePt t="55264" x="7650163" y="3270250"/>
          <p14:tracePt t="55273" x="7597775" y="3270250"/>
          <p14:tracePt t="55281" x="7562850" y="3270250"/>
          <p14:tracePt t="55289" x="7527925" y="3270250"/>
          <p14:tracePt t="55297" x="7473950" y="3270250"/>
          <p14:tracePt t="55305" x="7446963" y="3270250"/>
          <p14:tracePt t="55314" x="7429500" y="3287713"/>
          <p14:tracePt t="55321" x="7404100" y="3295650"/>
          <p14:tracePt t="55329" x="7404100" y="3305175"/>
          <p14:tracePt t="55337" x="7394575" y="3314700"/>
          <p14:tracePt t="55345" x="7386638" y="3340100"/>
          <p14:tracePt t="55353" x="7377113" y="3349625"/>
          <p14:tracePt t="55361" x="7359650" y="3367088"/>
          <p14:tracePt t="55370" x="7359650" y="3394075"/>
          <p14:tracePt t="55377" x="7359650" y="3429000"/>
          <p14:tracePt t="55385" x="7359650" y="3446463"/>
          <p14:tracePt t="55393" x="7359650" y="3481388"/>
          <p14:tracePt t="55401" x="7359650" y="3508375"/>
          <p14:tracePt t="55409" x="7359650" y="3543300"/>
          <p14:tracePt t="55417" x="7359650" y="3570288"/>
          <p14:tracePt t="55425" x="7394575" y="3622675"/>
          <p14:tracePt t="55433" x="7439025" y="3659188"/>
          <p14:tracePt t="55441" x="7491413" y="3711575"/>
          <p14:tracePt t="55449" x="7553325" y="3756025"/>
          <p14:tracePt t="55457" x="7607300" y="3765550"/>
          <p14:tracePt t="55465" x="7704138" y="3783013"/>
          <p14:tracePt t="55473" x="7783513" y="3800475"/>
          <p14:tracePt t="55481" x="7818438" y="3800475"/>
          <p14:tracePt t="55488" x="7853363" y="3800475"/>
          <p14:tracePt t="55497" x="7907338" y="3800475"/>
          <p14:tracePt t="55505" x="7915275" y="3800475"/>
          <p14:tracePt t="55512" x="7924800" y="3800475"/>
          <p14:tracePt t="55520" x="7934325" y="3800475"/>
          <p14:tracePt t="55529" x="7951788" y="3800475"/>
          <p14:tracePt t="55537" x="7977188" y="3790950"/>
          <p14:tracePt t="55553" x="8004175" y="3773488"/>
          <p14:tracePt t="55561" x="8031163" y="3756025"/>
          <p14:tracePt t="55577" x="8039100" y="3746500"/>
          <p14:tracePt t="55593" x="8056563" y="3738563"/>
          <p14:tracePt t="55625" x="8066088" y="3738563"/>
          <p14:tracePt t="55634" x="8075613" y="3738563"/>
          <p14:tracePt t="55642" x="8083550" y="3738563"/>
          <p14:tracePt t="55649" x="8101013" y="3738563"/>
          <p14:tracePt t="55657" x="8128000" y="3738563"/>
          <p14:tracePt t="55665" x="8154988" y="3738563"/>
          <p14:tracePt t="55673" x="8189913" y="3738563"/>
          <p14:tracePt t="55681" x="8207375" y="3738563"/>
          <p14:tracePt t="55690" x="8259763" y="3738563"/>
          <p14:tracePt t="55697" x="8296275" y="3738563"/>
          <p14:tracePt t="55704" x="8340725" y="3738563"/>
          <p14:tracePt t="55713" x="8383588" y="3738563"/>
          <p14:tracePt t="55720" x="8428038" y="3738563"/>
          <p14:tracePt t="55729" x="8462963" y="3711575"/>
          <p14:tracePt t="55737" x="8482013" y="3711575"/>
          <p14:tracePt t="55745" x="8507413" y="3703638"/>
          <p14:tracePt t="55753" x="8543925" y="3703638"/>
          <p14:tracePt t="55761" x="8569325" y="3703638"/>
          <p14:tracePt t="55769" x="8578850" y="3694113"/>
          <p14:tracePt t="55777" x="8596313" y="3694113"/>
          <p14:tracePt t="55786" x="8623300" y="3694113"/>
          <p14:tracePt t="55793" x="8640763" y="3676650"/>
          <p14:tracePt t="55809" x="8666163" y="3676650"/>
          <p14:tracePt t="55817" x="8675688" y="3667125"/>
          <p14:tracePt t="55825" x="8685213" y="3659188"/>
          <p14:tracePt t="55833" x="8693150" y="3649663"/>
          <p14:tracePt t="55857" x="8702675" y="3649663"/>
          <p14:tracePt t="55865" x="8710613" y="3641725"/>
          <p14:tracePt t="55882" x="8728075" y="3632200"/>
          <p14:tracePt t="56122" x="8728075" y="3622675"/>
          <p14:tracePt t="56129" x="8728075" y="3605213"/>
          <p14:tracePt t="56137" x="8710613" y="3587750"/>
          <p14:tracePt t="56152" x="8685213" y="3579813"/>
          <p14:tracePt t="56161" x="8666163" y="3579813"/>
          <p14:tracePt t="56169" x="8631238" y="3552825"/>
          <p14:tracePt t="56177" x="8613775" y="3552825"/>
          <p14:tracePt t="56186" x="8605838" y="3552825"/>
          <p14:tracePt t="56193" x="8586788" y="3535363"/>
          <p14:tracePt t="56209" x="8561388" y="3525838"/>
          <p14:tracePt t="56217" x="8524875" y="3517900"/>
          <p14:tracePt t="56225" x="8489950" y="3500438"/>
          <p14:tracePt t="56233" x="8462963" y="3473450"/>
          <p14:tracePt t="56241" x="8455025" y="3463925"/>
          <p14:tracePt t="56249" x="8420100" y="3455988"/>
          <p14:tracePt t="56257" x="8393113" y="3429000"/>
          <p14:tracePt t="56264" x="8383588" y="3419475"/>
          <p14:tracePt t="56274" x="8366125" y="3411538"/>
          <p14:tracePt t="56281" x="8358188" y="3402013"/>
          <p14:tracePt t="56289" x="8321675" y="3394075"/>
          <p14:tracePt t="56297" x="8313738" y="3384550"/>
          <p14:tracePt t="56305" x="8304213" y="3367088"/>
          <p14:tracePt t="56314" x="8286750" y="3357563"/>
          <p14:tracePt t="56321" x="8278813" y="3357563"/>
          <p14:tracePt t="56329" x="8259763" y="3357563"/>
          <p14:tracePt t="56337" x="8207375" y="3349625"/>
          <p14:tracePt t="56345" x="8180388" y="3322638"/>
          <p14:tracePt t="56362" x="8145463" y="3314700"/>
          <p14:tracePt t="56369" x="8137525" y="3314700"/>
          <p14:tracePt t="56377" x="8101013" y="3295650"/>
          <p14:tracePt t="56393" x="8093075" y="3295650"/>
          <p14:tracePt t="56401" x="8083550" y="3295650"/>
          <p14:tracePt t="56409" x="8075613" y="3287713"/>
          <p14:tracePt t="56425" x="8048625" y="3287713"/>
          <p14:tracePt t="56433" x="8039100" y="3287713"/>
          <p14:tracePt t="56441" x="8031163" y="3287713"/>
          <p14:tracePt t="56449" x="8021638" y="3287713"/>
          <p14:tracePt t="56458" x="8013700" y="3278188"/>
          <p14:tracePt t="56465" x="8004175" y="3270250"/>
          <p14:tracePt t="56473" x="7996238" y="3270250"/>
          <p14:tracePt t="56481" x="7986713" y="3270250"/>
          <p14:tracePt t="56497" x="7969250" y="3270250"/>
          <p14:tracePt t="56513" x="7951788" y="3270250"/>
          <p14:tracePt t="56521" x="7942263" y="3270250"/>
          <p14:tracePt t="56537" x="7934325" y="3270250"/>
          <p14:tracePt t="56545" x="7907338" y="3270250"/>
          <p14:tracePt t="56552" x="7897813" y="3270250"/>
          <p14:tracePt t="56561" x="7880350" y="3270250"/>
          <p14:tracePt t="56569" x="7872413" y="3270250"/>
          <p14:tracePt t="56577" x="7853363" y="3270250"/>
          <p14:tracePt t="56585" x="7835900" y="3270250"/>
          <p14:tracePt t="56593" x="7827963" y="3270250"/>
          <p14:tracePt t="56602" x="7818438" y="3270250"/>
          <p14:tracePt t="56609" x="7800975" y="3270250"/>
          <p14:tracePt t="56617" x="7793038" y="3270250"/>
          <p14:tracePt t="56625" x="7766050" y="3270250"/>
          <p14:tracePt t="56641" x="7731125" y="3287713"/>
          <p14:tracePt t="56649" x="7721600" y="3287713"/>
          <p14:tracePt t="56657" x="7686675" y="3287713"/>
          <p14:tracePt t="56665" x="7650163" y="3322638"/>
          <p14:tracePt t="56673" x="7642225" y="3332163"/>
          <p14:tracePt t="56681" x="7624763" y="3332163"/>
          <p14:tracePt t="56689" x="7607300" y="3340100"/>
          <p14:tracePt t="56705" x="7570788" y="3357563"/>
          <p14:tracePt t="56713" x="7545388" y="3384550"/>
          <p14:tracePt t="56721" x="7518400" y="3394075"/>
          <p14:tracePt t="56729" x="7500938" y="3402013"/>
          <p14:tracePt t="56745" x="7473950" y="3419475"/>
          <p14:tracePt t="56752" x="7446963" y="3438525"/>
          <p14:tracePt t="56761" x="7439025" y="3455988"/>
          <p14:tracePt t="56769" x="7421563" y="3473450"/>
          <p14:tracePt t="56777" x="7421563" y="3481388"/>
          <p14:tracePt t="56785" x="7404100" y="3490913"/>
          <p14:tracePt t="56792" x="7386638" y="3517900"/>
          <p14:tracePt t="56801" x="7377113" y="3535363"/>
          <p14:tracePt t="56810" x="7377113" y="3552825"/>
          <p14:tracePt t="56817" x="7377113" y="3562350"/>
          <p14:tracePt t="56826" x="7359650" y="3579813"/>
          <p14:tracePt t="56833" x="7359650" y="3605213"/>
          <p14:tracePt t="56841" x="7359650" y="3614738"/>
          <p14:tracePt t="56849" x="7359650" y="3641725"/>
          <p14:tracePt t="56857" x="7359650" y="3659188"/>
          <p14:tracePt t="56865" x="7359650" y="3667125"/>
          <p14:tracePt t="56873" x="7359650" y="3694113"/>
          <p14:tracePt t="56881" x="7359650" y="3711575"/>
          <p14:tracePt t="56897" x="7359650" y="3721100"/>
          <p14:tracePt t="56905" x="7377113" y="3738563"/>
          <p14:tracePt t="56913" x="7404100" y="3765550"/>
          <p14:tracePt t="56921" x="7439025" y="3773488"/>
          <p14:tracePt t="56929" x="7491413" y="3790950"/>
          <p14:tracePt t="56937" x="7527925" y="3800475"/>
          <p14:tracePt t="56945" x="7553325" y="3800475"/>
          <p14:tracePt t="56953" x="7589838" y="3800475"/>
          <p14:tracePt t="56961" x="7642225" y="3800475"/>
          <p14:tracePt t="56969" x="7694613" y="3800475"/>
          <p14:tracePt t="56977" x="7773988" y="3800475"/>
          <p14:tracePt t="56985" x="7853363" y="3800475"/>
          <p14:tracePt t="56993" x="7924800" y="3800475"/>
          <p14:tracePt t="57002" x="7969250" y="3800475"/>
          <p14:tracePt t="57009" x="8021638" y="3800475"/>
          <p14:tracePt t="57017" x="8110538" y="3800475"/>
          <p14:tracePt t="57025" x="8189913" y="3746500"/>
          <p14:tracePt t="57033" x="8242300" y="3746500"/>
          <p14:tracePt t="57041" x="8286750" y="3721100"/>
          <p14:tracePt t="57049" x="8358188" y="3694113"/>
          <p14:tracePt t="57057" x="8393113" y="3667125"/>
          <p14:tracePt t="57065" x="8402638" y="3659188"/>
          <p14:tracePt t="57073" x="8428038" y="3622675"/>
          <p14:tracePt t="57081" x="8428038" y="3587750"/>
          <p14:tracePt t="57089" x="8455025" y="3562350"/>
          <p14:tracePt t="57097" x="8462963" y="3525838"/>
          <p14:tracePt t="57105" x="8472488" y="3500438"/>
          <p14:tracePt t="57113" x="8472488" y="3463925"/>
          <p14:tracePt t="57121" x="8472488" y="3438525"/>
          <p14:tracePt t="57129" x="8472488" y="3402013"/>
          <p14:tracePt t="57136" x="8472488" y="3394075"/>
          <p14:tracePt t="57145" x="8472488" y="3384550"/>
          <p14:tracePt t="57153" x="8472488" y="3349625"/>
          <p14:tracePt t="57161" x="8472488" y="3340100"/>
          <p14:tracePt t="57168" x="8455025" y="3332163"/>
          <p14:tracePt t="57177" x="8420100" y="3332163"/>
          <p14:tracePt t="57185" x="8393113" y="3332163"/>
          <p14:tracePt t="57193" x="8340725" y="3332163"/>
          <p14:tracePt t="57202" x="8278813" y="3332163"/>
          <p14:tracePt t="57209" x="8207375" y="3332163"/>
          <p14:tracePt t="57218" x="8154988" y="3332163"/>
          <p14:tracePt t="57225" x="8083550" y="3332163"/>
          <p14:tracePt t="57233" x="8048625" y="3332163"/>
          <p14:tracePt t="57241" x="7996238" y="3332163"/>
          <p14:tracePt t="57249" x="7942263" y="3332163"/>
          <p14:tracePt t="57257" x="7924800" y="3332163"/>
          <p14:tracePt t="57265" x="7872413" y="3340100"/>
          <p14:tracePt t="57273" x="7862888" y="3340100"/>
          <p14:tracePt t="57281" x="7827963" y="3349625"/>
          <p14:tracePt t="57290" x="7800975" y="3357563"/>
          <p14:tracePt t="57297" x="7766050" y="3376613"/>
          <p14:tracePt t="57306" x="7721600" y="3394075"/>
          <p14:tracePt t="57313" x="7704138" y="3419475"/>
          <p14:tracePt t="57321" x="7659688" y="3446463"/>
          <p14:tracePt t="57329" x="7632700" y="3490913"/>
          <p14:tracePt t="57337" x="7615238" y="3508375"/>
          <p14:tracePt t="57345" x="7580313" y="3570288"/>
          <p14:tracePt t="57353" x="7562850" y="3587750"/>
          <p14:tracePt t="57361" x="7562850" y="3614738"/>
          <p14:tracePt t="57369" x="7562850" y="3649663"/>
          <p14:tracePt t="57377" x="7562850" y="3667125"/>
          <p14:tracePt t="57385" x="7562850" y="3694113"/>
          <p14:tracePt t="57393" x="7562850" y="3703638"/>
          <p14:tracePt t="57401" x="7562850" y="3711575"/>
          <p14:tracePt t="57418" x="7562850" y="3721100"/>
          <p14:tracePt t="57425" x="7580313" y="3729038"/>
          <p14:tracePt t="57434" x="7607300" y="3729038"/>
          <p14:tracePt t="57441" x="7642225" y="3729038"/>
          <p14:tracePt t="57449" x="7677150" y="3729038"/>
          <p14:tracePt t="57457" x="7721600" y="3703638"/>
          <p14:tracePt t="57465" x="7756525" y="3676650"/>
          <p14:tracePt t="57473" x="7766050" y="3667125"/>
          <p14:tracePt t="57481" x="7793038" y="3632200"/>
          <p14:tracePt t="57489" x="7818438" y="3597275"/>
          <p14:tracePt t="57497" x="7827963" y="3562350"/>
          <p14:tracePt t="57505" x="7827963" y="3517900"/>
          <p14:tracePt t="57513" x="7827963" y="3500438"/>
          <p14:tracePt t="57521" x="7827963" y="3446463"/>
          <p14:tracePt t="57529" x="7827963" y="3411538"/>
          <p14:tracePt t="57537" x="7827963" y="3384550"/>
          <p14:tracePt t="57545" x="7827963" y="3349625"/>
          <p14:tracePt t="57553" x="7800975" y="3322638"/>
          <p14:tracePt t="57561" x="7783513" y="3322638"/>
          <p14:tracePt t="57568" x="7739063" y="3322638"/>
          <p14:tracePt t="57577" x="7704138" y="3322638"/>
          <p14:tracePt t="57585" x="7669213" y="3314700"/>
          <p14:tracePt t="57593" x="7632700" y="3314700"/>
          <p14:tracePt t="57601" x="7562850" y="3314700"/>
          <p14:tracePt t="57609" x="7508875" y="3314700"/>
          <p14:tracePt t="57618" x="7491413" y="3314700"/>
          <p14:tracePt t="57625" x="7483475" y="3314700"/>
          <p14:tracePt t="57633" x="7429500" y="3314700"/>
          <p14:tracePt t="57641" x="7412038" y="3340100"/>
          <p14:tracePt t="57649" x="7386638" y="3367088"/>
          <p14:tracePt t="57657" x="7342188" y="3402013"/>
          <p14:tracePt t="57665" x="7342188" y="3411538"/>
          <p14:tracePt t="57673" x="7305675" y="3446463"/>
          <p14:tracePt t="57682" x="7297738" y="3473450"/>
          <p14:tracePt t="57689" x="7297738" y="3508375"/>
          <p14:tracePt t="57697" x="7288213" y="3517900"/>
          <p14:tracePt t="57705" x="7288213" y="3552825"/>
          <p14:tracePt t="57713" x="7288213" y="3570288"/>
          <p14:tracePt t="57720" x="7288213" y="3587750"/>
          <p14:tracePt t="57729" x="7288213" y="3605213"/>
          <p14:tracePt t="57737" x="7288213" y="3614738"/>
          <p14:tracePt t="57745" x="7288213" y="3641725"/>
          <p14:tracePt t="57753" x="7315200" y="3641725"/>
          <p14:tracePt t="57761" x="7367588" y="3649663"/>
          <p14:tracePt t="57769" x="7439025" y="3667125"/>
          <p14:tracePt t="57777" x="7518400" y="3676650"/>
          <p14:tracePt t="57785" x="7562850" y="3676650"/>
          <p14:tracePt t="57793" x="7650163" y="3676650"/>
          <p14:tracePt t="57801" x="7686675" y="3676650"/>
          <p14:tracePt t="57809" x="7739063" y="3676650"/>
          <p14:tracePt t="57818" x="7793038" y="3676650"/>
          <p14:tracePt t="57825" x="7818438" y="3676650"/>
          <p14:tracePt t="57834" x="7827963" y="3667125"/>
          <p14:tracePt t="57841" x="7835900" y="3667125"/>
          <p14:tracePt t="57849" x="7845425" y="3659188"/>
          <p14:tracePt t="57857" x="7845425" y="3632200"/>
          <p14:tracePt t="57865" x="7845425" y="3622675"/>
          <p14:tracePt t="57873" x="7845425" y="3597275"/>
          <p14:tracePt t="57881" x="7845425" y="3570288"/>
          <p14:tracePt t="57889" x="7845425" y="3517900"/>
          <p14:tracePt t="57897" x="7845425" y="3500438"/>
          <p14:tracePt t="57918" x="7800975" y="3446463"/>
          <p14:tracePt t="57920" x="7793038" y="3446463"/>
          <p14:tracePt t="57929" x="7748588" y="3446463"/>
          <p14:tracePt t="57937" x="7731125" y="3446463"/>
          <p14:tracePt t="57945" x="7721600" y="3446463"/>
          <p14:tracePt t="57953" x="7686675" y="3446463"/>
          <p14:tracePt t="57961" x="7677150" y="3446463"/>
          <p14:tracePt t="57969" x="7669213" y="3455988"/>
          <p14:tracePt t="57977" x="7669213" y="3473450"/>
          <p14:tracePt t="57985" x="7669213" y="3490913"/>
          <p14:tracePt t="57993" x="7659688" y="3500438"/>
          <p14:tracePt t="58010" x="7659688" y="3508375"/>
          <p14:tracePt t="58018" x="7659688" y="3517900"/>
          <p14:tracePt t="58025" x="7659688" y="3525838"/>
          <p14:tracePt t="58034" x="7669213" y="3525838"/>
          <p14:tracePt t="58041" x="7677150" y="3525838"/>
          <p14:tracePt t="58049" x="7694613" y="3525838"/>
          <p14:tracePt t="58057" x="7731125" y="3525838"/>
          <p14:tracePt t="58065" x="7748588" y="3525838"/>
          <p14:tracePt t="58073" x="7756525" y="3525838"/>
          <p14:tracePt t="58081" x="7783513" y="3525838"/>
          <p14:tracePt t="58097" x="7793038" y="3525838"/>
          <p14:tracePt t="58105" x="7810500" y="3525838"/>
          <p14:tracePt t="58129" x="7810500" y="3508375"/>
          <p14:tracePt t="58137" x="7810500" y="3500438"/>
          <p14:tracePt t="58145" x="7810500" y="3455988"/>
          <p14:tracePt t="58152" x="7810500" y="3446463"/>
          <p14:tracePt t="58161" x="7810500" y="3384550"/>
          <p14:tracePt t="58169" x="7810500" y="3376613"/>
          <p14:tracePt t="58401" x="7818438" y="3376613"/>
          <p14:tracePt t="58409" x="7853363" y="3376613"/>
          <p14:tracePt t="58417" x="7907338" y="3419475"/>
          <p14:tracePt t="58425" x="7915275" y="3419475"/>
          <p14:tracePt t="58433" x="7959725" y="3419475"/>
          <p14:tracePt t="58441" x="7986713" y="3419475"/>
          <p14:tracePt t="58449" x="8048625" y="3419475"/>
          <p14:tracePt t="58457" x="8075613" y="3419475"/>
          <p14:tracePt t="58465" x="8083550" y="3419475"/>
          <p14:tracePt t="58473" x="8093075" y="3419475"/>
          <p14:tracePt t="58482" x="8101013" y="3419475"/>
          <p14:tracePt t="58489" x="8128000" y="3429000"/>
          <p14:tracePt t="58497" x="8145463" y="3429000"/>
          <p14:tracePt t="58506" x="8154988" y="3429000"/>
          <p14:tracePt t="58513" x="8189913" y="3438525"/>
          <p14:tracePt t="58529" x="8199438" y="3446463"/>
          <p14:tracePt t="58632" x="8207375" y="3446463"/>
          <p14:tracePt t="59111" x="8216900" y="3455988"/>
          <p14:tracePt t="59120" x="8216900" y="3473450"/>
          <p14:tracePt t="59127" x="8216900" y="3490913"/>
          <p14:tracePt t="59135" x="8216900" y="3508375"/>
          <p14:tracePt t="59143" x="8216900" y="3552825"/>
          <p14:tracePt t="59151" x="8216900" y="3562350"/>
          <p14:tracePt t="59159" x="8216900" y="3579813"/>
          <p14:tracePt t="59167" x="8216900" y="3605213"/>
          <p14:tracePt t="59175" x="8216900" y="3614738"/>
          <p14:tracePt t="59191" x="8216900" y="3632200"/>
          <p14:tracePt t="59207" x="8216900" y="3667125"/>
          <p14:tracePt t="59215" x="8216900" y="3676650"/>
          <p14:tracePt t="59224" x="8207375" y="3684588"/>
          <p14:tracePt t="59231" x="8199438" y="3694113"/>
          <p14:tracePt t="59240" x="8180388" y="3721100"/>
          <p14:tracePt t="59247" x="8137525" y="3729038"/>
          <p14:tracePt t="59256" x="8118475" y="3746500"/>
          <p14:tracePt t="59263" x="8048625" y="3746500"/>
          <p14:tracePt t="59271" x="7934325" y="3746500"/>
          <p14:tracePt t="59279" x="7793038" y="3746500"/>
          <p14:tracePt t="59287" x="7607300" y="3746500"/>
          <p14:tracePt t="59295" x="7386638" y="3746500"/>
          <p14:tracePt t="59303" x="7218363" y="3746500"/>
          <p14:tracePt t="59311" x="7015163" y="3765550"/>
          <p14:tracePt t="59319" x="6873875" y="3800475"/>
          <p14:tracePt t="59328" x="6705600" y="3817938"/>
          <p14:tracePt t="59335" x="6546850" y="3835400"/>
          <p14:tracePt t="59343" x="6430963" y="3852863"/>
          <p14:tracePt t="59351" x="6308725" y="3887788"/>
          <p14:tracePt t="59359" x="6227763" y="3906838"/>
          <p14:tracePt t="59367" x="6210300" y="3906838"/>
          <p14:tracePt t="59375" x="6175375" y="3906838"/>
          <p14:tracePt t="59383" x="6148388" y="3914775"/>
          <p14:tracePt t="59399" x="6140450" y="3914775"/>
          <p14:tracePt t="59407" x="6122988" y="3914775"/>
          <p14:tracePt t="59415" x="6096000" y="3924300"/>
          <p14:tracePt t="59423" x="6086475" y="3924300"/>
          <p14:tracePt t="59431" x="6061075" y="3924300"/>
          <p14:tracePt t="59439" x="6043613" y="3924300"/>
          <p14:tracePt t="59447" x="6034088" y="3924300"/>
          <p14:tracePt t="59463" x="6016625" y="3924300"/>
          <p14:tracePt t="59471" x="5972175" y="3941763"/>
          <p14:tracePt t="59479" x="5964238" y="3949700"/>
          <p14:tracePt t="59487" x="5954713" y="3959225"/>
          <p14:tracePt t="59495" x="5945188" y="3968750"/>
          <p14:tracePt t="59519" x="5937250" y="3976688"/>
          <p14:tracePt t="59535" x="5910263" y="3986213"/>
          <p14:tracePt t="59543" x="5910263" y="3994150"/>
          <p14:tracePt t="59551" x="5902325" y="4011613"/>
          <p14:tracePt t="59559" x="5892800" y="4021138"/>
          <p14:tracePt t="59567" x="5883275" y="4030663"/>
          <p14:tracePt t="59575" x="5875338" y="4038600"/>
          <p14:tracePt t="59583" x="5865813" y="4048125"/>
          <p14:tracePt t="59591" x="5857875" y="4056063"/>
          <p14:tracePt t="59599" x="5830888" y="4056063"/>
          <p14:tracePt t="59607" x="5821363" y="4065588"/>
          <p14:tracePt t="59623" x="5803900" y="4073525"/>
          <p14:tracePt t="59631" x="5778500" y="4092575"/>
          <p14:tracePt t="59639" x="5768975" y="4100513"/>
          <p14:tracePt t="59647" x="5751513" y="4110038"/>
          <p14:tracePt t="59656" x="5724525" y="4110038"/>
          <p14:tracePt t="59663" x="5716588" y="4117975"/>
          <p14:tracePt t="59671" x="5680075" y="4117975"/>
          <p14:tracePt t="59679" x="5672138" y="4127500"/>
          <p14:tracePt t="59687" x="5637213" y="4127500"/>
          <p14:tracePt t="59695" x="5600700" y="4152900"/>
          <p14:tracePt t="59720" x="5583238" y="4152900"/>
          <p14:tracePt t="59728" x="5557838" y="4171950"/>
          <p14:tracePt t="59824" x="5557838" y="4179888"/>
          <p14:tracePt t="59831" x="5565775" y="4179888"/>
          <p14:tracePt t="59839" x="5592763" y="4189413"/>
          <p14:tracePt t="59847" x="5627688" y="4189413"/>
          <p14:tracePt t="59856" x="5680075" y="4197350"/>
          <p14:tracePt t="59863" x="5734050" y="4214813"/>
          <p14:tracePt t="59872" x="5803900" y="4214813"/>
          <p14:tracePt t="59879" x="5892800" y="4214813"/>
          <p14:tracePt t="59887" x="5989638" y="4214813"/>
          <p14:tracePt t="59895" x="6078538" y="4214813"/>
          <p14:tracePt t="59903" x="6202363" y="4214813"/>
          <p14:tracePt t="59911" x="6334125" y="4214813"/>
          <p14:tracePt t="59919" x="6450013" y="4214813"/>
          <p14:tracePt t="59927" x="6564313" y="4214813"/>
          <p14:tracePt t="59935" x="6732588" y="4214813"/>
          <p14:tracePt t="59944" x="6846888" y="4214813"/>
          <p14:tracePt t="59951" x="7005638" y="4214813"/>
          <p14:tracePt t="59959" x="7146925" y="4214813"/>
          <p14:tracePt t="59967" x="7262813" y="4214813"/>
          <p14:tracePt t="59975" x="7394575" y="4214813"/>
          <p14:tracePt t="59983" x="7508875" y="4214813"/>
          <p14:tracePt t="59991" x="7607300" y="4214813"/>
          <p14:tracePt t="59999" x="7748588" y="4214813"/>
          <p14:tracePt t="60007" x="7862888" y="4214813"/>
          <p14:tracePt t="60015" x="7977188" y="4214813"/>
          <p14:tracePt t="60022" x="8066088" y="4214813"/>
          <p14:tracePt t="60032" x="8189913" y="4214813"/>
          <p14:tracePt t="60039" x="8278813" y="4214813"/>
          <p14:tracePt t="60047" x="8375650" y="4214813"/>
          <p14:tracePt t="60055" x="8462963" y="4214813"/>
          <p14:tracePt t="60063" x="8561388" y="4214813"/>
          <p14:tracePt t="60072" x="8631238" y="4214813"/>
          <p14:tracePt t="60079" x="8702675" y="4214813"/>
          <p14:tracePt t="60087" x="8772525" y="4214813"/>
          <p14:tracePt t="60095" x="8826500" y="4214813"/>
          <p14:tracePt t="60103" x="8861425" y="4214813"/>
          <p14:tracePt t="60111" x="8913813" y="4214813"/>
          <p14:tracePt t="60119" x="8950325" y="4214813"/>
          <p14:tracePt t="60127" x="9002713" y="4214813"/>
          <p14:tracePt t="60135" x="9020175" y="4214813"/>
          <p14:tracePt t="60143" x="9072563" y="4214813"/>
          <p14:tracePt t="60151" x="9126538" y="4214813"/>
          <p14:tracePt t="60159" x="9196388" y="4214813"/>
          <p14:tracePt t="60167" x="9232900" y="4214813"/>
          <p14:tracePt t="60175" x="9285288" y="4214813"/>
          <p14:tracePt t="60183" x="9337675" y="4214813"/>
          <p14:tracePt t="60191" x="9347200" y="4214813"/>
          <p14:tracePt t="60199" x="9391650" y="4214813"/>
          <p14:tracePt t="60207" x="9399588" y="4214813"/>
          <p14:tracePt t="60215" x="9436100" y="4214813"/>
          <p14:tracePt t="60223" x="9444038" y="4214813"/>
          <p14:tracePt t="60239" x="9453563" y="4214813"/>
          <p14:tracePt t="60247" x="9471025" y="4214813"/>
          <p14:tracePt t="60288" x="9478963" y="4214813"/>
          <p14:tracePt t="60295" x="9498013" y="4206875"/>
          <p14:tracePt t="60360" x="9505950" y="4189413"/>
          <p14:tracePt t="60368" x="9505950" y="4179888"/>
          <p14:tracePt t="60375" x="9505950" y="4171950"/>
          <p14:tracePt t="60391" x="9505950" y="4162425"/>
          <p14:tracePt t="60415" x="9505950" y="4144963"/>
          <p14:tracePt t="60423" x="9505950" y="4135438"/>
          <p14:tracePt t="60431" x="9505950" y="4117975"/>
          <p14:tracePt t="60447" x="9505950" y="4100513"/>
          <p14:tracePt t="60455" x="9498013" y="4073525"/>
          <p14:tracePt t="60463" x="9488488" y="4065588"/>
          <p14:tracePt t="60472" x="9478963" y="4048125"/>
          <p14:tracePt t="60480" x="9444038" y="4021138"/>
          <p14:tracePt t="60487" x="9426575" y="3986213"/>
          <p14:tracePt t="60497" x="9418638" y="3976688"/>
          <p14:tracePt t="60503" x="9382125" y="3941763"/>
          <p14:tracePt t="60511" x="9364663" y="3924300"/>
          <p14:tracePt t="60519" x="9347200" y="3906838"/>
          <p14:tracePt t="60527" x="9337675" y="3879850"/>
          <p14:tracePt t="60535" x="9329738" y="3870325"/>
          <p14:tracePt t="60544" x="9320213" y="3870325"/>
          <p14:tracePt t="60551" x="9312275" y="3870325"/>
          <p14:tracePt t="60560" x="9285288" y="3870325"/>
          <p14:tracePt t="60567" x="9275763" y="3870325"/>
          <p14:tracePt t="60583" x="9267825" y="3870325"/>
          <p14:tracePt t="60591" x="9232900" y="3870325"/>
          <p14:tracePt t="60599" x="9223375" y="3870325"/>
          <p14:tracePt t="60607" x="9205913" y="3870325"/>
          <p14:tracePt t="60615" x="9170988" y="3870325"/>
          <p14:tracePt t="60623" x="9117013" y="3870325"/>
          <p14:tracePt t="60631" x="9072563" y="3887788"/>
          <p14:tracePt t="60639" x="9037638" y="3897313"/>
          <p14:tracePt t="60647" x="8985250" y="3914775"/>
          <p14:tracePt t="60655" x="8958263" y="3941763"/>
          <p14:tracePt t="60663" x="8940800" y="3959225"/>
          <p14:tracePt t="60672" x="8896350" y="3976688"/>
          <p14:tracePt t="60679" x="8888413" y="3986213"/>
          <p14:tracePt t="60688" x="8878888" y="3994150"/>
          <p14:tracePt t="60695" x="8861425" y="4011613"/>
          <p14:tracePt t="60703" x="8843963" y="4030663"/>
          <p14:tracePt t="60711" x="8834438" y="4038600"/>
          <p14:tracePt t="60719" x="8826500" y="4056063"/>
          <p14:tracePt t="60735" x="8816975" y="4083050"/>
          <p14:tracePt t="60743" x="8789988" y="4110038"/>
          <p14:tracePt t="60751" x="8789988" y="4117975"/>
          <p14:tracePt t="60759" x="8789988" y="4135438"/>
          <p14:tracePt t="60767" x="8789988" y="4162425"/>
          <p14:tracePt t="60775" x="8789988" y="4179888"/>
          <p14:tracePt t="60783" x="8789988" y="4189413"/>
          <p14:tracePt t="60791" x="8789988" y="4224338"/>
          <p14:tracePt t="60799" x="8789988" y="4233863"/>
          <p14:tracePt t="60806" x="8809038" y="4276725"/>
          <p14:tracePt t="60815" x="8826500" y="4295775"/>
          <p14:tracePt t="60822" x="8878888" y="4303713"/>
          <p14:tracePt t="60831" x="8931275" y="4321175"/>
          <p14:tracePt t="60839" x="9002713" y="4321175"/>
          <p14:tracePt t="60847" x="9082088" y="4348163"/>
          <p14:tracePt t="60855" x="9134475" y="4348163"/>
          <p14:tracePt t="60863" x="9205913" y="4348163"/>
          <p14:tracePt t="60871" x="9275763" y="4348163"/>
          <p14:tracePt t="60879" x="9329738" y="4348163"/>
          <p14:tracePt t="60888" x="9364663" y="4348163"/>
          <p14:tracePt t="60895" x="9399588" y="4348163"/>
          <p14:tracePt t="60903" x="9436100" y="4348163"/>
          <p14:tracePt t="60911" x="9461500" y="4338638"/>
          <p14:tracePt t="60919" x="9488488" y="4321175"/>
          <p14:tracePt t="60927" x="9498013" y="4313238"/>
          <p14:tracePt t="60935" x="9515475" y="4303713"/>
          <p14:tracePt t="60943" x="9523413" y="4295775"/>
          <p14:tracePt t="60951" x="9523413" y="4286250"/>
          <p14:tracePt t="60959" x="9532938" y="4276725"/>
          <p14:tracePt t="60967" x="9532938" y="4259263"/>
          <p14:tracePt t="60983" x="9532938" y="4251325"/>
          <p14:tracePt t="61016" x="9532938" y="4241800"/>
          <p14:tracePt t="61039" x="9532938" y="4233863"/>
          <p14:tracePt t="61048" x="9523413" y="4233863"/>
          <p14:tracePt t="61063" x="9515475" y="4233863"/>
          <p14:tracePt t="61071" x="9505950" y="4233863"/>
          <p14:tracePt t="61088" x="9488488" y="4233863"/>
          <p14:tracePt t="61103" x="9478963" y="4233863"/>
          <p14:tracePt t="61119" x="9453563" y="4224338"/>
          <p14:tracePt t="61152" x="9436100" y="4224338"/>
          <p14:tracePt t="61424" x="9426575" y="4224338"/>
          <p14:tracePt t="61447" x="9391650" y="4214813"/>
          <p14:tracePt t="61463" x="9364663" y="4197350"/>
          <p14:tracePt t="61471" x="9356725" y="4197350"/>
          <p14:tracePt t="61479" x="9320213" y="4197350"/>
          <p14:tracePt t="61488" x="9302750" y="4197350"/>
          <p14:tracePt t="61495" x="9267825" y="4197350"/>
          <p14:tracePt t="61503" x="9240838" y="4197350"/>
          <p14:tracePt t="61511" x="9232900" y="4197350"/>
          <p14:tracePt t="61519" x="9196388" y="4197350"/>
          <p14:tracePt t="61527" x="9188450" y="4197350"/>
          <p14:tracePt t="61536" x="9170988" y="4197350"/>
          <p14:tracePt t="61543" x="9161463" y="4197350"/>
          <p14:tracePt t="61551" x="9134475" y="4197350"/>
          <p14:tracePt t="61559" x="9117013" y="4197350"/>
          <p14:tracePt t="61567" x="9091613" y="4197350"/>
          <p14:tracePt t="61576" x="9072563" y="4197350"/>
          <p14:tracePt t="61583" x="9037638" y="4197350"/>
          <p14:tracePt t="61591" x="9020175" y="4197350"/>
          <p14:tracePt t="61599" x="8993188" y="4197350"/>
          <p14:tracePt t="61607" x="8985250" y="4197350"/>
          <p14:tracePt t="61615" x="8975725" y="4197350"/>
          <p14:tracePt t="61623" x="8958263" y="4197350"/>
          <p14:tracePt t="61639" x="8931275" y="4206875"/>
          <p14:tracePt t="61688" x="8913813" y="4197350"/>
          <p14:tracePt t="61704" x="8905875" y="4189413"/>
          <p14:tracePt t="61719" x="8888413" y="4189413"/>
          <p14:tracePt t="61727" x="8878888" y="4179888"/>
          <p14:tracePt t="61743" x="8869363" y="4179888"/>
          <p14:tracePt t="61751" x="8861425" y="4171950"/>
          <p14:tracePt t="61759" x="8834438" y="4171950"/>
          <p14:tracePt t="61767" x="8826500" y="4162425"/>
          <p14:tracePt t="61775" x="8816975" y="4152900"/>
          <p14:tracePt t="61783" x="8809038" y="4144963"/>
          <p14:tracePt t="61791" x="8772525" y="4135438"/>
          <p14:tracePt t="61799" x="8764588" y="4135438"/>
          <p14:tracePt t="61807" x="8720138" y="4117975"/>
          <p14:tracePt t="61815" x="8693150" y="4117975"/>
          <p14:tracePt t="61822" x="8640763" y="4092575"/>
          <p14:tracePt t="61830" x="8586788" y="4083050"/>
          <p14:tracePt t="61839" x="8516938" y="4083050"/>
          <p14:tracePt t="61847" x="8445500" y="4065588"/>
          <p14:tracePt t="61855" x="8348663" y="4048125"/>
          <p14:tracePt t="61863" x="8251825" y="4048125"/>
          <p14:tracePt t="61871" x="8180388" y="4048125"/>
          <p14:tracePt t="61879" x="8110538" y="4048125"/>
          <p14:tracePt t="61887" x="8075613" y="4048125"/>
          <p14:tracePt t="61895" x="8066088" y="4048125"/>
          <p14:tracePt t="62016" x="8021638" y="4048125"/>
          <p14:tracePt t="62023" x="7942263" y="3986213"/>
          <p14:tracePt t="62031" x="7853363" y="3906838"/>
          <p14:tracePt t="62320" x="7862888" y="3906838"/>
          <p14:tracePt t="62328" x="7889875" y="3914775"/>
          <p14:tracePt t="62336" x="7934325" y="3941763"/>
          <p14:tracePt t="62343" x="7959725" y="3994150"/>
          <p14:tracePt t="62351" x="7986713" y="4011613"/>
          <p14:tracePt t="62359" x="7996238" y="4021138"/>
          <p14:tracePt t="62383" x="7996238" y="4030663"/>
          <p14:tracePt t="62391" x="7977188" y="4048125"/>
          <p14:tracePt t="62407" x="7969250" y="4056063"/>
          <p14:tracePt t="62415" x="7959725" y="4056063"/>
          <p14:tracePt t="62423" x="7924800" y="4073525"/>
          <p14:tracePt t="62431" x="7889875" y="4083050"/>
          <p14:tracePt t="62438" x="7853363" y="4110038"/>
          <p14:tracePt t="62447" x="7756525" y="4127500"/>
          <p14:tracePt t="62454" x="7642225" y="4127500"/>
          <p14:tracePt t="62463" x="7527925" y="4144963"/>
          <p14:tracePt t="62471" x="7359650" y="4179888"/>
          <p14:tracePt t="62479" x="7200900" y="4197350"/>
          <p14:tracePt t="62487" x="6988175" y="4214813"/>
          <p14:tracePt t="62495" x="6846888" y="4233863"/>
          <p14:tracePt t="62503" x="6661150" y="4286250"/>
          <p14:tracePt t="62511" x="6519863" y="4286250"/>
          <p14:tracePt t="62520" x="6388100" y="4303713"/>
          <p14:tracePt t="62527" x="6289675" y="4321175"/>
          <p14:tracePt t="62535" x="6219825" y="4321175"/>
          <p14:tracePt t="62543" x="6192838" y="4321175"/>
          <p14:tracePt t="62552" x="6140450" y="4321175"/>
          <p14:tracePt t="62559" x="6086475" y="4321175"/>
          <p14:tracePt t="62567" x="6078538" y="4321175"/>
          <p14:tracePt t="62575" x="6034088" y="4321175"/>
          <p14:tracePt t="62583" x="6016625" y="4321175"/>
          <p14:tracePt t="62592" x="5981700" y="4321175"/>
          <p14:tracePt t="62599" x="5927725" y="4321175"/>
          <p14:tracePt t="62607" x="5902325" y="4321175"/>
          <p14:tracePt t="62615" x="5848350" y="4321175"/>
          <p14:tracePt t="62623" x="5803900" y="4321175"/>
          <p14:tracePt t="62631" x="5761038" y="4321175"/>
          <p14:tracePt t="62639" x="5716588" y="4321175"/>
          <p14:tracePt t="62647" x="5672138" y="4321175"/>
          <p14:tracePt t="62655" x="5618163" y="4321175"/>
          <p14:tracePt t="62663" x="5565775" y="4295775"/>
          <p14:tracePt t="62671" x="5513388" y="4295775"/>
          <p14:tracePt t="62679" x="5468938" y="4295775"/>
          <p14:tracePt t="62687" x="5424488" y="4276725"/>
          <p14:tracePt t="62695" x="5407025" y="4276725"/>
          <p14:tracePt t="62704" x="5380038" y="4276725"/>
          <p14:tracePt t="62711" x="5362575" y="4276725"/>
          <p14:tracePt t="62720" x="5354638" y="4276725"/>
          <p14:tracePt t="62775" x="5345113" y="4268788"/>
          <p14:tracePt t="62816" x="5327650" y="4268788"/>
          <p14:tracePt t="62831" x="5318125" y="4259263"/>
          <p14:tracePt t="62855" x="5300663" y="4251325"/>
          <p14:tracePt t="62880" x="5292725" y="4224338"/>
          <p14:tracePt t="62895" x="5273675" y="4214813"/>
          <p14:tracePt t="62911" x="5256213" y="4206875"/>
          <p14:tracePt t="62927" x="5248275" y="4206875"/>
          <p14:tracePt t="62943" x="5238750" y="4197350"/>
          <p14:tracePt t="62968" x="5238750" y="4189413"/>
          <p14:tracePt t="63064" x="5238750" y="4171950"/>
          <p14:tracePt t="63095" x="5248275" y="4162425"/>
          <p14:tracePt t="63103" x="5256213" y="4152900"/>
          <p14:tracePt t="63111" x="5283200" y="4152900"/>
          <p14:tracePt t="63119" x="5300663" y="4144963"/>
          <p14:tracePt t="63127" x="5345113" y="4127500"/>
          <p14:tracePt t="63136" x="5362575" y="4117975"/>
          <p14:tracePt t="63143" x="5434013" y="4117975"/>
          <p14:tracePt t="63151" x="5486400" y="4110038"/>
          <p14:tracePt t="63159" x="5557838" y="4110038"/>
          <p14:tracePt t="63167" x="5637213" y="4092575"/>
          <p14:tracePt t="63175" x="5734050" y="4056063"/>
          <p14:tracePt t="63183" x="5768975" y="4056063"/>
          <p14:tracePt t="63192" x="5821363" y="4048125"/>
          <p14:tracePt t="63199" x="5857875" y="4030663"/>
          <p14:tracePt t="63208" x="5902325" y="4021138"/>
          <p14:tracePt t="63215" x="5937250" y="3994150"/>
          <p14:tracePt t="63236" x="5945188" y="3986213"/>
          <p14:tracePt t="63263" x="5945188" y="3976688"/>
          <p14:tracePt t="63270" x="5945188" y="3949700"/>
          <p14:tracePt t="63279" x="5945188" y="3941763"/>
          <p14:tracePt t="63286" x="5945188" y="3932238"/>
          <p14:tracePt t="63295" x="5945188" y="3924300"/>
          <p14:tracePt t="63303" x="5945188" y="3906838"/>
          <p14:tracePt t="63311" x="5927725" y="3879850"/>
          <p14:tracePt t="63320" x="5892800" y="3852863"/>
          <p14:tracePt t="63336" x="5840413" y="3808413"/>
          <p14:tracePt t="63343" x="5795963" y="3800475"/>
          <p14:tracePt t="63351" x="5786438" y="3790950"/>
          <p14:tracePt t="63359" x="5741988" y="3765550"/>
          <p14:tracePt t="63367" x="5699125" y="3738563"/>
          <p14:tracePt t="63375" x="5662613" y="3729038"/>
          <p14:tracePt t="63383" x="5654675" y="3703638"/>
          <p14:tracePt t="63391" x="5645150" y="3694113"/>
          <p14:tracePt t="63399" x="5618163" y="3684588"/>
          <p14:tracePt t="63408" x="5610225" y="3684588"/>
          <p14:tracePt t="63415" x="5592763" y="3667125"/>
          <p14:tracePt t="63423" x="5565775" y="3667125"/>
          <p14:tracePt t="63431" x="5557838" y="3667125"/>
          <p14:tracePt t="63439" x="5538788" y="3667125"/>
          <p14:tracePt t="63447" x="5513388" y="3667125"/>
          <p14:tracePt t="63454" x="5503863" y="3667125"/>
          <p14:tracePt t="63463" x="5495925" y="3667125"/>
          <p14:tracePt t="63471" x="5486400" y="3667125"/>
          <p14:tracePt t="63479" x="5441950" y="3667125"/>
          <p14:tracePt t="63495" x="5407025" y="3667125"/>
          <p14:tracePt t="63511" x="5380038" y="3667125"/>
          <p14:tracePt t="63519" x="5372100" y="3667125"/>
          <p14:tracePt t="63527" x="5354638" y="3694113"/>
          <p14:tracePt t="63535" x="5335588" y="3703638"/>
          <p14:tracePt t="63543" x="5327650" y="3711575"/>
          <p14:tracePt t="63551" x="5292725" y="3746500"/>
          <p14:tracePt t="63559" x="5283200" y="3756025"/>
          <p14:tracePt t="63567" x="5273675" y="3765550"/>
          <p14:tracePt t="63575" x="5265738" y="3800475"/>
          <p14:tracePt t="63583" x="5265738" y="3827463"/>
          <p14:tracePt t="63591" x="5248275" y="3862388"/>
          <p14:tracePt t="63599" x="5248275" y="3879850"/>
          <p14:tracePt t="63608" x="5248275" y="3932238"/>
          <p14:tracePt t="63615" x="5248275" y="3968750"/>
          <p14:tracePt t="63623" x="5248275" y="3994150"/>
          <p14:tracePt t="63631" x="5248275" y="4030663"/>
          <p14:tracePt t="63639" x="5248275" y="4038600"/>
          <p14:tracePt t="63647" x="5248275" y="4056063"/>
          <p14:tracePt t="63663" x="5256213" y="4100513"/>
          <p14:tracePt t="63670" x="5265738" y="4110038"/>
          <p14:tracePt t="63679" x="5273675" y="4110038"/>
          <p14:tracePt t="63687" x="5300663" y="4110038"/>
          <p14:tracePt t="63695" x="5345113" y="4110038"/>
          <p14:tracePt t="63703" x="5380038" y="4110038"/>
          <p14:tracePt t="63711" x="5424488" y="4110038"/>
          <p14:tracePt t="63719" x="5468938" y="4110038"/>
          <p14:tracePt t="63727" x="5513388" y="4110038"/>
          <p14:tracePt t="63736" x="5530850" y="4110038"/>
          <p14:tracePt t="63743" x="5575300" y="4092575"/>
          <p14:tracePt t="63752" x="5610225" y="4065588"/>
          <p14:tracePt t="63759" x="5645150" y="4056063"/>
          <p14:tracePt t="63767" x="5672138" y="4030663"/>
          <p14:tracePt t="63775" x="5716588" y="3994150"/>
          <p14:tracePt t="63783" x="5724525" y="3949700"/>
          <p14:tracePt t="63791" x="5734050" y="3932238"/>
          <p14:tracePt t="63799" x="5734050" y="3887788"/>
          <p14:tracePt t="63807" x="5734050" y="3852863"/>
          <p14:tracePt t="63815" x="5734050" y="3835400"/>
          <p14:tracePt t="63824" x="5751513" y="3790950"/>
          <p14:tracePt t="63831" x="5751513" y="3746500"/>
          <p14:tracePt t="63839" x="5751513" y="3721100"/>
          <p14:tracePt t="63846" x="5751513" y="3711575"/>
          <p14:tracePt t="63855" x="5751513" y="3676650"/>
          <p14:tracePt t="63863" x="5751513" y="3659188"/>
          <p14:tracePt t="63871" x="5751513" y="3622675"/>
          <p14:tracePt t="63879" x="5751513" y="3614738"/>
          <p14:tracePt t="63887" x="5751513" y="3597275"/>
          <p14:tracePt t="63895" x="5751513" y="3570288"/>
          <p14:tracePt t="63903" x="5751513" y="3562350"/>
          <p14:tracePt t="63911" x="5724525" y="3535363"/>
          <p14:tracePt t="63919" x="5689600" y="3508375"/>
          <p14:tracePt t="63927" x="5680075" y="3508375"/>
          <p14:tracePt t="63935" x="5645150" y="3500438"/>
          <p14:tracePt t="63943" x="5618163" y="3500438"/>
          <p14:tracePt t="63952" x="5610225" y="3500438"/>
          <p14:tracePt t="63959" x="5600700" y="3500438"/>
          <p14:tracePt t="63967" x="5565775" y="3500438"/>
          <p14:tracePt t="63975" x="5548313" y="3500438"/>
          <p14:tracePt t="63983" x="5538788" y="3500438"/>
          <p14:tracePt t="63990" x="5503863" y="3500438"/>
          <p14:tracePt t="63999" x="5495925" y="3500438"/>
          <p14:tracePt t="64008" x="5486400" y="3500438"/>
          <p14:tracePt t="64015" x="5459413" y="3508375"/>
          <p14:tracePt t="64023" x="5441950" y="3535363"/>
          <p14:tracePt t="64031" x="5424488" y="3562350"/>
          <p14:tracePt t="64039" x="5389563" y="3597275"/>
          <p14:tracePt t="64047" x="5372100" y="3622675"/>
          <p14:tracePt t="64054" x="5362575" y="3676650"/>
          <p14:tracePt t="64063" x="5354638" y="3711575"/>
          <p14:tracePt t="64070" x="5318125" y="3765550"/>
          <p14:tracePt t="64080" x="5318125" y="3800475"/>
          <p14:tracePt t="64086" x="5310188" y="3844925"/>
          <p14:tracePt t="64095" x="5310188" y="3879850"/>
          <p14:tracePt t="64103" x="5310188" y="3932238"/>
          <p14:tracePt t="64111" x="5310188" y="3968750"/>
          <p14:tracePt t="64119" x="5310188" y="4003675"/>
          <p14:tracePt t="64127" x="5310188" y="4030663"/>
          <p14:tracePt t="64136" x="5310188" y="4065588"/>
          <p14:tracePt t="64143" x="5310188" y="4083050"/>
          <p14:tracePt t="64152" x="5327650" y="4135438"/>
          <p14:tracePt t="64159" x="5335588" y="4152900"/>
          <p14:tracePt t="64167" x="5372100" y="4162425"/>
          <p14:tracePt t="64175" x="5424488" y="4162425"/>
          <p14:tracePt t="64183" x="5459413" y="4189413"/>
          <p14:tracePt t="64191" x="5513388" y="4189413"/>
          <p14:tracePt t="64199" x="5583238" y="4189413"/>
          <p14:tracePt t="64207" x="5637213" y="4189413"/>
          <p14:tracePt t="64217" x="5699125" y="4189413"/>
          <p14:tracePt t="64236" x="5803900" y="4179888"/>
          <p14:tracePt t="64239" x="5857875" y="4171950"/>
          <p14:tracePt t="64247" x="5919788" y="4135438"/>
          <p14:tracePt t="64255" x="5954713" y="4117975"/>
          <p14:tracePt t="64263" x="5989638" y="4092575"/>
          <p14:tracePt t="64271" x="6034088" y="4048125"/>
          <p14:tracePt t="64279" x="6043613" y="4021138"/>
          <p14:tracePt t="64287" x="6061075" y="3986213"/>
          <p14:tracePt t="64295" x="6061075" y="3932238"/>
          <p14:tracePt t="64302" x="6061075" y="3870325"/>
          <p14:tracePt t="64311" x="6061075" y="3817938"/>
          <p14:tracePt t="64319" x="6061075" y="3746500"/>
          <p14:tracePt t="64327" x="6061075" y="3711575"/>
          <p14:tracePt t="64335" x="6061075" y="3659188"/>
          <p14:tracePt t="64343" x="6051550" y="3605213"/>
          <p14:tracePt t="64352" x="6043613" y="3597275"/>
          <p14:tracePt t="64359" x="5999163" y="3587750"/>
          <p14:tracePt t="64367" x="5964238" y="3570288"/>
          <p14:tracePt t="64375" x="5910263" y="3570288"/>
          <p14:tracePt t="64383" x="5840413" y="3570288"/>
          <p14:tracePt t="64391" x="5786438" y="3570288"/>
          <p14:tracePt t="64399" x="5716588" y="3570288"/>
          <p14:tracePt t="64407" x="5672138" y="3570288"/>
          <p14:tracePt t="64415" x="5618163" y="3570288"/>
          <p14:tracePt t="64423" x="5575300" y="3579813"/>
          <p14:tracePt t="64431" x="5521325" y="3614738"/>
          <p14:tracePt t="64440" x="5495925" y="3632200"/>
          <p14:tracePt t="64447" x="5441950" y="3676650"/>
          <p14:tracePt t="64454" x="5434013" y="3684588"/>
          <p14:tracePt t="64463" x="5407025" y="3729038"/>
          <p14:tracePt t="64470" x="5380038" y="3756025"/>
          <p14:tracePt t="64479" x="5380038" y="3790950"/>
          <p14:tracePt t="64487" x="5380038" y="3844925"/>
          <p14:tracePt t="64495" x="5380038" y="3862388"/>
          <p14:tracePt t="64502" x="5380038" y="3914775"/>
          <p14:tracePt t="64511" x="5380038" y="3941763"/>
          <p14:tracePt t="64518" x="5380038" y="3994150"/>
          <p14:tracePt t="64527" x="5380038" y="4030663"/>
          <p14:tracePt t="64535" x="5397500" y="4065588"/>
          <p14:tracePt t="64543" x="5441950" y="4127500"/>
          <p14:tracePt t="64551" x="5468938" y="4135438"/>
          <p14:tracePt t="64559" x="5538788" y="4179888"/>
          <p14:tracePt t="64568" x="5575300" y="4189413"/>
          <p14:tracePt t="64575" x="5645150" y="4206875"/>
          <p14:tracePt t="64583" x="5689600" y="4206875"/>
          <p14:tracePt t="64591" x="5751513" y="4206875"/>
          <p14:tracePt t="64599" x="5865813" y="4206875"/>
          <p14:tracePt t="64607" x="5910263" y="4206875"/>
          <p14:tracePt t="64615" x="6016625" y="4206875"/>
          <p14:tracePt t="64624" x="6069013" y="4197350"/>
          <p14:tracePt t="64631" x="6122988" y="4152900"/>
          <p14:tracePt t="64640" x="6148388" y="4144963"/>
          <p14:tracePt t="64647" x="6175375" y="4110038"/>
          <p14:tracePt t="64655" x="6184900" y="4100513"/>
          <p14:tracePt t="64663" x="6184900" y="4048125"/>
          <p14:tracePt t="64671" x="6192838" y="4011613"/>
          <p14:tracePt t="64679" x="6192838" y="3976688"/>
          <p14:tracePt t="64687" x="6192838" y="3941763"/>
          <p14:tracePt t="64695" x="6192838" y="3932238"/>
          <p14:tracePt t="64703" x="6192838" y="3924300"/>
          <p14:tracePt t="64711" x="6192838" y="3887788"/>
          <p14:tracePt t="64719" x="6157913" y="3887788"/>
          <p14:tracePt t="64727" x="6086475" y="3887788"/>
          <p14:tracePt t="64735" x="6016625" y="3887788"/>
          <p14:tracePt t="64743" x="5945188" y="3887788"/>
          <p14:tracePt t="64752" x="5892800" y="3887788"/>
          <p14:tracePt t="64759" x="5875338" y="3887788"/>
          <p14:tracePt t="64768" x="5813425" y="3914775"/>
          <p14:tracePt t="64775" x="5803900" y="3924300"/>
          <p14:tracePt t="64783" x="5795963" y="3932238"/>
          <p14:tracePt t="64791" x="5778500" y="3959225"/>
          <p14:tracePt t="64799" x="5778500" y="3976688"/>
          <p14:tracePt t="64807" x="5778500" y="3986213"/>
          <p14:tracePt t="64815" x="5778500" y="4003675"/>
          <p14:tracePt t="64823" x="5778500" y="4011613"/>
          <p14:tracePt t="64831" x="5778500" y="4030663"/>
          <p14:tracePt t="64839" x="5778500" y="4056063"/>
          <p14:tracePt t="64847" x="5778500" y="4065588"/>
          <p14:tracePt t="64855" x="5813425" y="4073525"/>
          <p14:tracePt t="64863" x="5848350" y="4073525"/>
          <p14:tracePt t="64871" x="5902325" y="4073525"/>
          <p14:tracePt t="64879" x="5989638" y="4073525"/>
          <p14:tracePt t="64886" x="6034088" y="4073525"/>
          <p14:tracePt t="64895" x="6122988" y="4073525"/>
          <p14:tracePt t="64902" x="6192838" y="4073525"/>
          <p14:tracePt t="64911" x="6272213" y="4048125"/>
          <p14:tracePt t="64919" x="6316663" y="4030663"/>
          <p14:tracePt t="64927" x="6326188" y="4011613"/>
          <p14:tracePt t="64935" x="6334125" y="3986213"/>
          <p14:tracePt t="64943" x="6334125" y="3959225"/>
          <p14:tracePt t="64951" x="6334125" y="3906838"/>
          <p14:tracePt t="64959" x="6334125" y="3852863"/>
          <p14:tracePt t="64967" x="6334125" y="3808413"/>
          <p14:tracePt t="64975" x="6316663" y="3729038"/>
          <p14:tracePt t="64983" x="6272213" y="3676650"/>
          <p14:tracePt t="64991" x="6210300" y="3632200"/>
          <p14:tracePt t="64999" x="6167438" y="3605213"/>
          <p14:tracePt t="65008" x="6096000" y="3543300"/>
          <p14:tracePt t="65015" x="6016625" y="3525838"/>
          <p14:tracePt t="65024" x="5964238" y="3500438"/>
          <p14:tracePt t="65031" x="5883275" y="3481388"/>
          <p14:tracePt t="65039" x="5795963" y="3481388"/>
          <p14:tracePt t="65047" x="5699125" y="3481388"/>
          <p14:tracePt t="65055" x="5610225" y="3481388"/>
          <p14:tracePt t="65063" x="5468938" y="3481388"/>
          <p14:tracePt t="65071" x="5372100" y="3481388"/>
          <p14:tracePt t="65079" x="5283200" y="3490913"/>
          <p14:tracePt t="65086" x="5238750" y="3500438"/>
          <p14:tracePt t="65095" x="5168900" y="3535363"/>
          <p14:tracePt t="65102" x="5141913" y="3552825"/>
          <p14:tracePt t="65111" x="5114925" y="3579813"/>
          <p14:tracePt t="65119" x="5106988" y="3587750"/>
          <p14:tracePt t="65127" x="5097463" y="3614738"/>
          <p14:tracePt t="65134" x="5089525" y="3632200"/>
          <p14:tracePt t="65143" x="5089525" y="3676650"/>
          <p14:tracePt t="65151" x="5089525" y="3684588"/>
          <p14:tracePt t="65159" x="5089525" y="3711575"/>
          <p14:tracePt t="65168" x="5089525" y="3738563"/>
          <p14:tracePt t="65175" x="5089525" y="3790950"/>
          <p14:tracePt t="65183" x="5114925" y="3800475"/>
          <p14:tracePt t="65191" x="5141913" y="3827463"/>
          <p14:tracePt t="65199" x="5194300" y="3887788"/>
          <p14:tracePt t="65207" x="5221288" y="3897313"/>
          <p14:tracePt t="65215" x="5318125" y="3959225"/>
          <p14:tracePt t="65234" x="5424488" y="4003675"/>
          <p14:tracePt t="65240" x="5468938" y="4011613"/>
          <p14:tracePt t="65247" x="5557838" y="4030663"/>
          <p14:tracePt t="65255" x="5610225" y="4030663"/>
          <p14:tracePt t="65263" x="5672138" y="4030663"/>
          <p14:tracePt t="65271" x="5724525" y="4038600"/>
          <p14:tracePt t="65279" x="5778500" y="4038600"/>
          <p14:tracePt t="65287" x="5830888" y="4038600"/>
          <p14:tracePt t="65296" x="5883275" y="4038600"/>
          <p14:tracePt t="65302" x="5989638" y="4038600"/>
          <p14:tracePt t="65310" x="6086475" y="4038600"/>
          <p14:tracePt t="65318" x="6175375" y="4038600"/>
          <p14:tracePt t="65328" x="6246813" y="4038600"/>
          <p14:tracePt t="65334" x="6388100" y="4038600"/>
          <p14:tracePt t="65345" x="6519863" y="4038600"/>
          <p14:tracePt t="65352" x="6688138" y="4038600"/>
          <p14:tracePt t="65359" x="6819900" y="4038600"/>
          <p14:tracePt t="65368" x="7005638" y="4038600"/>
          <p14:tracePt t="65375" x="7208838" y="4038600"/>
          <p14:tracePt t="65383" x="7324725" y="4038600"/>
          <p14:tracePt t="65391" x="7535863" y="4038600"/>
          <p14:tracePt t="65399" x="7694613" y="4038600"/>
          <p14:tracePt t="65407" x="7853363" y="4038600"/>
          <p14:tracePt t="65415" x="8039100" y="4030663"/>
          <p14:tracePt t="65423" x="8162925" y="3994150"/>
          <p14:tracePt t="65431" x="8321675" y="3976688"/>
          <p14:tracePt t="65439" x="8437563" y="3959225"/>
          <p14:tracePt t="65447" x="8543925" y="3932238"/>
          <p14:tracePt t="65456" x="8640763" y="3914775"/>
          <p14:tracePt t="65463" x="8675688" y="3897313"/>
          <p14:tracePt t="65471" x="8710613" y="3887788"/>
          <p14:tracePt t="65479" x="8720138" y="3879850"/>
          <p14:tracePt t="65487" x="8747125" y="3879850"/>
          <p14:tracePt t="65495" x="8755063" y="3870325"/>
          <p14:tracePt t="65503" x="8764588" y="3862388"/>
          <p14:tracePt t="65511" x="8772525" y="3852863"/>
          <p14:tracePt t="65519" x="8809038" y="3835400"/>
          <p14:tracePt t="65535" x="8878888" y="3827463"/>
          <p14:tracePt t="65551" x="8958263" y="3790950"/>
          <p14:tracePt t="65559" x="8967788" y="3790950"/>
          <p14:tracePt t="65568" x="9002713" y="3783013"/>
          <p14:tracePt t="65575" x="9037638" y="3765550"/>
          <p14:tracePt t="65584" x="9064625" y="3756025"/>
          <p14:tracePt t="65591" x="9082088" y="3756025"/>
          <p14:tracePt t="65599" x="9109075" y="3729038"/>
          <p14:tracePt t="65608" x="9126538" y="3721100"/>
          <p14:tracePt t="65615" x="9178925" y="3711575"/>
          <p14:tracePt t="65623" x="9196388" y="3711575"/>
          <p14:tracePt t="65631" x="9240838" y="3694113"/>
          <p14:tracePt t="65639" x="9294813" y="3667125"/>
          <p14:tracePt t="65647" x="9329738" y="3659188"/>
          <p14:tracePt t="65655" x="9409113" y="3641725"/>
          <p14:tracePt t="65663" x="9444038" y="3632200"/>
          <p14:tracePt t="65670" x="9478963" y="3605213"/>
          <p14:tracePt t="65679" x="9505950" y="3562350"/>
          <p14:tracePt t="65687" x="9532938" y="3535363"/>
          <p14:tracePt t="65695" x="9540875" y="3525838"/>
          <p14:tracePt t="65703" x="9577388" y="3481388"/>
          <p14:tracePt t="65711" x="9594850" y="3455988"/>
          <p14:tracePt t="65718" x="9602788" y="3384550"/>
          <p14:tracePt t="65727" x="9629775" y="3332163"/>
          <p14:tracePt t="65735" x="9629775" y="3287713"/>
          <p14:tracePt t="65743" x="9647238" y="3216275"/>
          <p14:tracePt t="65751" x="9656763" y="3181350"/>
          <p14:tracePt t="65759" x="9656763" y="3111500"/>
          <p14:tracePt t="65768" x="9656763" y="3067050"/>
          <p14:tracePt t="65775" x="9656763" y="2995613"/>
          <p14:tracePt t="65783" x="9656763" y="2943225"/>
          <p14:tracePt t="65791" x="9639300" y="2889250"/>
          <p14:tracePt t="65799" x="9612313" y="2827338"/>
          <p14:tracePt t="65807" x="9550400" y="2747963"/>
          <p14:tracePt t="65815" x="9523413" y="2713038"/>
          <p14:tracePt t="65824" x="9461500" y="2633663"/>
          <p14:tracePt t="65831" x="9418638" y="2606675"/>
          <p14:tracePt t="65839" x="9347200" y="2544763"/>
          <p14:tracePt t="65848" x="9285288" y="2500313"/>
          <p14:tracePt t="65856" x="9250363" y="2500313"/>
          <p14:tracePt t="65863" x="9178925" y="2474913"/>
          <p14:tracePt t="65871" x="9109075" y="2474913"/>
          <p14:tracePt t="65879" x="9064625" y="2457450"/>
          <p14:tracePt t="65887" x="9029700" y="2447925"/>
          <p14:tracePt t="65895" x="8993188" y="2438400"/>
          <p14:tracePt t="65902" x="8985250" y="2438400"/>
          <p14:tracePt t="65911" x="8958263" y="2438400"/>
          <p14:tracePt t="65919" x="8950325" y="2438400"/>
          <p14:tracePt t="65927" x="8940800" y="2438400"/>
          <p14:tracePt t="65935" x="8931275" y="2438400"/>
          <p14:tracePt t="65951" x="8896350" y="2438400"/>
          <p14:tracePt t="65967" x="8878888" y="2438400"/>
          <p14:tracePt t="65975" x="8861425" y="2447925"/>
          <p14:tracePt t="65983" x="8834438" y="2482850"/>
          <p14:tracePt t="65992" x="8789988" y="2519363"/>
          <p14:tracePt t="65999" x="8755063" y="2562225"/>
          <p14:tracePt t="66007" x="8710613" y="2598738"/>
          <p14:tracePt t="66015" x="8702675" y="2643188"/>
          <p14:tracePt t="66023" x="8685213" y="2695575"/>
          <p14:tracePt t="66031" x="8675688" y="2730500"/>
          <p14:tracePt t="66039" x="8675688" y="2765425"/>
          <p14:tracePt t="66047" x="8675688" y="2801938"/>
          <p14:tracePt t="66055" x="8675688" y="2827338"/>
          <p14:tracePt t="66063" x="8675688" y="2863850"/>
          <p14:tracePt t="66071" x="8675688" y="2889250"/>
          <p14:tracePt t="66079" x="8675688" y="2925763"/>
          <p14:tracePt t="66087" x="8675688" y="2933700"/>
          <p14:tracePt t="66095" x="8685213" y="2951163"/>
          <p14:tracePt t="66102" x="8728075" y="2978150"/>
          <p14:tracePt t="66111" x="8764588" y="2978150"/>
          <p14:tracePt t="66118" x="8816975" y="2978150"/>
          <p14:tracePt t="66127" x="8878888" y="2978150"/>
          <p14:tracePt t="66135" x="8913813" y="2978150"/>
          <p14:tracePt t="66143" x="8967788" y="2978150"/>
          <p14:tracePt t="66151" x="9020175" y="2978150"/>
          <p14:tracePt t="66159" x="9047163" y="2960688"/>
          <p14:tracePt t="66167" x="9072563" y="2951163"/>
          <p14:tracePt t="66175" x="9091613" y="2925763"/>
          <p14:tracePt t="66184" x="9099550" y="2916238"/>
          <p14:tracePt t="66191" x="9099550" y="2908300"/>
          <p14:tracePt t="66199" x="9099550" y="2871788"/>
          <p14:tracePt t="66207" x="9099550" y="2863850"/>
          <p14:tracePt t="66215" x="9099550" y="2827338"/>
          <p14:tracePt t="66234" x="9099550" y="2809875"/>
          <p14:tracePt t="66240" x="9099550" y="2801938"/>
          <p14:tracePt t="66263" x="9099550" y="2792413"/>
          <p14:tracePt t="66279" x="9091613" y="2792413"/>
          <p14:tracePt t="66295" x="9082088" y="2792413"/>
          <p14:tracePt t="66303" x="9072563" y="2792413"/>
          <p14:tracePt t="66311" x="9055100" y="2792413"/>
          <p14:tracePt t="66327" x="9047163" y="2792413"/>
          <p14:tracePt t="66335" x="9029700" y="2792413"/>
          <p14:tracePt t="66343" x="9020175" y="2792413"/>
          <p14:tracePt t="66350" x="9002713" y="2819400"/>
          <p14:tracePt t="66359" x="8993188" y="2827338"/>
          <p14:tracePt t="66367" x="8967788" y="2846388"/>
          <p14:tracePt t="66375" x="8967788" y="2854325"/>
          <p14:tracePt t="66383" x="8967788" y="2881313"/>
          <p14:tracePt t="66391" x="8967788" y="2916238"/>
          <p14:tracePt t="66399" x="8967788" y="2925763"/>
          <p14:tracePt t="66407" x="8985250" y="2960688"/>
          <p14:tracePt t="66416" x="9012238" y="2987675"/>
          <p14:tracePt t="66423" x="9029700" y="2995613"/>
          <p14:tracePt t="66431" x="9055100" y="2995613"/>
          <p14:tracePt t="66439" x="9091613" y="3005138"/>
          <p14:tracePt t="66447" x="9117013" y="3005138"/>
          <p14:tracePt t="66455" x="9161463" y="3005138"/>
          <p14:tracePt t="66463" x="9188450" y="3005138"/>
          <p14:tracePt t="66471" x="9223375" y="3005138"/>
          <p14:tracePt t="66479" x="9250363" y="3005138"/>
          <p14:tracePt t="66487" x="9267825" y="3005138"/>
          <p14:tracePt t="66503" x="9275763" y="3005138"/>
          <p14:tracePt t="66511" x="9285288" y="3005138"/>
          <p14:tracePt t="66518" x="9285288" y="2995613"/>
          <p14:tracePt t="66527" x="9285288" y="2987675"/>
          <p14:tracePt t="66534" x="9285288" y="2978150"/>
          <p14:tracePt t="66543" x="9285288" y="2960688"/>
          <p14:tracePt t="66551" x="9285288" y="2943225"/>
          <p14:tracePt t="66559" x="9285288" y="2933700"/>
          <p14:tracePt t="66575" x="9285288" y="2925763"/>
          <p14:tracePt t="66591" x="9285288" y="2916238"/>
          <p14:tracePt t="66607" x="9267825" y="2916238"/>
          <p14:tracePt t="66615" x="9215438" y="2916238"/>
          <p14:tracePt t="66623" x="9178925" y="2916238"/>
          <p14:tracePt t="66631" x="9144000" y="2916238"/>
          <p14:tracePt t="66639" x="9091613" y="2916238"/>
          <p14:tracePt t="66647" x="9055100" y="2916238"/>
          <p14:tracePt t="66655" x="9047163" y="2916238"/>
          <p14:tracePt t="66663" x="9020175" y="2916238"/>
          <p14:tracePt t="66671" x="8985250" y="2925763"/>
          <p14:tracePt t="66679" x="8958263" y="2925763"/>
          <p14:tracePt t="66687" x="8905875" y="2951163"/>
          <p14:tracePt t="66695" x="8896350" y="2951163"/>
          <p14:tracePt t="66703" x="8878888" y="2960688"/>
          <p14:tracePt t="66711" x="8851900" y="2960688"/>
          <p14:tracePt t="66719" x="8816975" y="2970213"/>
          <p14:tracePt t="66735" x="8809038" y="2970213"/>
          <p14:tracePt t="66743" x="8799513" y="2970213"/>
          <p14:tracePt t="66751" x="8782050" y="2970213"/>
          <p14:tracePt t="66759" x="8772525" y="2978150"/>
          <p14:tracePt t="66767" x="8764588" y="2978150"/>
          <p14:tracePt t="66935" x="8789988" y="2978150"/>
          <p14:tracePt t="66943" x="8816975" y="2978150"/>
          <p14:tracePt t="66951" x="8851900" y="2978150"/>
          <p14:tracePt t="66959" x="8861425" y="2978150"/>
          <p14:tracePt t="66967" x="8878888" y="2978150"/>
          <p14:tracePt t="66975" x="8913813" y="2970213"/>
          <p14:tracePt t="66983" x="8931275" y="2960688"/>
          <p14:tracePt t="66991" x="8940800" y="2960688"/>
          <p14:tracePt t="66999" x="8950325" y="2951163"/>
          <p14:tracePt t="67304" x="8950325" y="2943225"/>
          <p14:tracePt t="67327" x="8958263" y="2925763"/>
          <p14:tracePt t="67335" x="8967788" y="2916238"/>
          <p14:tracePt t="67359" x="8975725" y="2908300"/>
          <p14:tracePt t="67498" x="9012238" y="2908300"/>
          <p14:tracePt t="67498" x="9082088" y="2908300"/>
          <p14:tracePt t="67498" x="9196388" y="2908300"/>
          <p14:tracePt t="67498" x="9329738" y="2908300"/>
          <p14:tracePt t="67498" x="9444038" y="2908300"/>
          <p14:tracePt t="67498" x="9612313" y="2908300"/>
          <p14:tracePt t="67498" x="9771063" y="2908300"/>
          <p14:tracePt t="67498" x="9885363" y="2908300"/>
          <p14:tracePt t="67498" x="10028238" y="2908300"/>
          <p14:tracePt t="67498" x="10115550" y="2908300"/>
          <p14:tracePt t="67498" x="10186988" y="2908300"/>
          <p14:tracePt t="67498" x="10221913" y="2908300"/>
          <p14:tracePt t="67498" x="10266363" y="2908300"/>
          <p14:tracePt t="67498" x="10256838" y="2908300"/>
          <p14:tracePt t="67498" x="10150475" y="2898775"/>
          <p14:tracePt t="67498" x="9991725" y="2881313"/>
          <p14:tracePt t="67498" x="9894888" y="2881313"/>
          <p14:tracePt t="67498" x="9983788" y="2898775"/>
          <p14:tracePt t="67498" x="10053638" y="2898775"/>
          <p14:tracePt t="67498" x="10098088" y="2916238"/>
          <p14:tracePt t="67498" x="10169525" y="2943225"/>
          <p14:tracePt t="67498" x="10194925" y="2951163"/>
          <p14:tracePt t="67498" x="10212388" y="2970213"/>
          <p14:tracePt t="67498" x="10221913" y="2978150"/>
          <p14:tracePt t="67498" x="10231438" y="2987675"/>
          <p14:tracePt t="67498" x="10248900" y="3022600"/>
          <p14:tracePt t="67498" x="10248900" y="3030538"/>
          <p14:tracePt t="67498" x="10248900" y="3040063"/>
          <p14:tracePt t="67498" x="10248900" y="3057525"/>
          <p14:tracePt t="67498" x="10248900" y="3067050"/>
          <p14:tracePt t="67498" x="10248900" y="3084513"/>
          <p14:tracePt t="67498" x="10248900" y="3092450"/>
          <p14:tracePt t="67498" x="10248900" y="3111500"/>
          <p14:tracePt t="67498" x="10248900" y="3119438"/>
          <p14:tracePt t="67498" x="10248900" y="3128963"/>
          <p14:tracePt t="67498" x="10248900" y="3136900"/>
          <p14:tracePt t="67498" x="10248900" y="3163888"/>
          <p14:tracePt t="67498" x="10248900" y="3173413"/>
          <p14:tracePt t="67498" x="10248900" y="3190875"/>
          <p14:tracePt t="67498" x="10239375" y="3216275"/>
          <p14:tracePt t="67498" x="10239375" y="3235325"/>
          <p14:tracePt t="67498" x="10212388" y="3278188"/>
          <p14:tracePt t="67498" x="10204450" y="3287713"/>
          <p14:tracePt t="67498" x="10194925" y="3305175"/>
          <p14:tracePt t="67498" x="10194925" y="3332163"/>
          <p14:tracePt t="67498" x="10186988" y="3349625"/>
          <p14:tracePt t="67498" x="10169525" y="3402013"/>
          <p14:tracePt t="67498" x="10142538" y="3429000"/>
          <p14:tracePt t="67498" x="10133013" y="3481388"/>
          <p14:tracePt t="67498" x="10115550" y="3579813"/>
          <p14:tracePt t="67498" x="10088563" y="3614738"/>
          <p14:tracePt t="67498" x="10063163" y="3694113"/>
          <p14:tracePt t="67498" x="10009188" y="3790950"/>
          <p14:tracePt t="67498" x="9966325" y="3870325"/>
          <p14:tracePt t="67498" x="9929813" y="3949700"/>
          <p14:tracePt t="67498" x="9904413" y="4030663"/>
          <p14:tracePt t="67498" x="9850438" y="4127500"/>
          <p14:tracePt t="67498" x="9842500" y="4171950"/>
          <p14:tracePt t="67498" x="9805988" y="4224338"/>
          <p14:tracePt t="67498" x="9780588" y="4276725"/>
          <p14:tracePt t="67498" x="9771063" y="4321175"/>
          <p14:tracePt t="67498" x="9753600" y="4375150"/>
          <p14:tracePt t="67498" x="9726613" y="4410075"/>
          <p14:tracePt t="67498" x="9709150" y="4437063"/>
          <p14:tracePt t="67498" x="9691688" y="4471988"/>
          <p14:tracePt t="67498" x="9682163" y="4498975"/>
          <p14:tracePt t="67498" x="9656763" y="4551363"/>
          <p14:tracePt t="67498" x="9647238" y="4560888"/>
          <p14:tracePt t="67498" x="9629775" y="4586288"/>
          <p14:tracePt t="67498" x="9621838" y="4595813"/>
          <p14:tracePt t="67498" x="9612313" y="4613275"/>
          <p14:tracePt t="67498" x="9602788" y="4622800"/>
          <p14:tracePt t="67498" x="9594850" y="4622800"/>
          <p14:tracePt t="67498" x="9585325" y="4630738"/>
          <p14:tracePt t="67498" x="9550400" y="4648200"/>
          <p14:tracePt t="67498" x="9523413" y="4665663"/>
          <p14:tracePt t="67498" x="9498013" y="4684713"/>
          <p14:tracePt t="67498" x="9478963" y="4692650"/>
          <p14:tracePt t="67498" x="9444038" y="4702175"/>
          <p14:tracePt t="67498" x="9399588" y="4702175"/>
          <p14:tracePt t="67498" x="9337675" y="4702175"/>
          <p14:tracePt t="67498" x="9275763" y="4737100"/>
          <p14:tracePt t="67498" x="9223375" y="4737100"/>
          <p14:tracePt t="67498" x="9170988" y="4737100"/>
          <p14:tracePt t="67498" x="9134475" y="4737100"/>
          <p14:tracePt t="67498" x="9082088" y="4737100"/>
          <p14:tracePt t="67498" x="9047163" y="4737100"/>
          <p14:tracePt t="67498" x="9029700" y="4737100"/>
          <p14:tracePt t="67498" x="9020175" y="4737100"/>
          <p14:tracePt t="67498" x="8993188" y="4737100"/>
          <p14:tracePt t="67498" x="8975725" y="4727575"/>
          <p14:tracePt t="67498" x="8967788" y="4719638"/>
          <p14:tracePt t="67498" x="8967788" y="4684713"/>
          <p14:tracePt t="67498" x="8967788" y="4665663"/>
          <p14:tracePt t="67498" x="8967788" y="4630738"/>
          <p14:tracePt t="67498" x="8967788" y="4578350"/>
          <p14:tracePt t="67498" x="8967788" y="4524375"/>
          <p14:tracePt t="67498" x="8967788" y="4471988"/>
          <p14:tracePt t="67498" x="8967788" y="4419600"/>
          <p14:tracePt t="67498" x="8967788" y="4375150"/>
          <p14:tracePt t="67498" x="8967788" y="4321175"/>
          <p14:tracePt t="67498" x="8975725" y="4276725"/>
          <p14:tracePt t="67498" x="8993188" y="4224338"/>
          <p14:tracePt t="67498" x="9002713" y="4171950"/>
          <p14:tracePt t="67498" x="9055100" y="4117975"/>
          <p14:tracePt t="67498" x="9064625" y="4073525"/>
          <p14:tracePt t="67498" x="9072563" y="4038600"/>
          <p14:tracePt t="67498" x="9091613" y="4011613"/>
          <p14:tracePt t="67498" x="9134475" y="3959225"/>
          <p14:tracePt t="67498" x="9144000" y="3924300"/>
          <p14:tracePt t="67498" x="9153525" y="3897313"/>
          <p14:tracePt t="67498" x="9178925" y="3844925"/>
          <p14:tracePt t="67498" x="9196388" y="3817938"/>
          <p14:tracePt t="67498" x="9205913" y="3783013"/>
          <p14:tracePt t="67498" x="9250363" y="3738563"/>
          <p14:tracePt t="67498" x="9250363" y="3721100"/>
          <p14:tracePt t="67498" x="9267825" y="3694113"/>
          <p14:tracePt t="67498" x="9267825" y="3676650"/>
          <p14:tracePt t="67498" x="9285288" y="3649663"/>
          <p14:tracePt t="67498" x="9312275" y="3622675"/>
          <p14:tracePt t="67498" x="9320213" y="3605213"/>
          <p14:tracePt t="67498" x="9329738" y="3579813"/>
          <p14:tracePt t="67498" x="9329738" y="3543300"/>
          <p14:tracePt t="67498" x="9337675" y="3535363"/>
          <p14:tracePt t="67498" x="9356725" y="3508375"/>
          <p14:tracePt t="67498" x="9374188" y="3473450"/>
          <p14:tracePt t="67498" x="9391650" y="3463925"/>
          <p14:tracePt t="67498" x="9399588" y="3438525"/>
          <p14:tracePt t="67498" x="9399588" y="3429000"/>
          <p14:tracePt t="67498" x="9409113" y="3411538"/>
          <p14:tracePt t="67498" x="9418638" y="3402013"/>
          <p14:tracePt t="67498" x="9426575" y="3384550"/>
          <p14:tracePt t="67498" x="9436100" y="3376613"/>
          <p14:tracePt t="67498" x="9444038" y="3367088"/>
          <p14:tracePt t="67498" x="9471025" y="3357563"/>
          <p14:tracePt t="67498" x="9478963" y="3349625"/>
          <p14:tracePt t="67498" x="9488488" y="3340100"/>
          <p14:tracePt t="67498" x="9498013" y="3332163"/>
          <p14:tracePt t="67553" x="9523413" y="3305175"/>
          <p14:tracePt t="67577" x="9532938" y="3295650"/>
          <p14:tracePt t="67609" x="9532938" y="3287713"/>
          <p14:tracePt t="67624" x="9540875" y="3278188"/>
          <p14:tracePt t="67641" x="9550400" y="3270250"/>
          <p14:tracePt t="67649" x="9550400" y="3260725"/>
          <p14:tracePt t="67657" x="9550400" y="3252788"/>
          <p14:tracePt t="67665" x="9559925" y="3225800"/>
          <p14:tracePt t="67674" x="9585325" y="3198813"/>
          <p14:tracePt t="67689" x="9594850" y="3163888"/>
          <p14:tracePt t="67697" x="9594850" y="3154363"/>
          <p14:tracePt t="67705" x="9612313" y="3146425"/>
          <p14:tracePt t="67713" x="9612313" y="3119438"/>
          <p14:tracePt t="67721" x="9612313" y="3111500"/>
          <p14:tracePt t="67729" x="9612313" y="3092450"/>
          <p14:tracePt t="67737" x="9629775" y="3067050"/>
          <p14:tracePt t="67745" x="9629775" y="3057525"/>
          <p14:tracePt t="67753" x="9629775" y="3040063"/>
          <p14:tracePt t="67760" x="9629775" y="3005138"/>
          <p14:tracePt t="67769" x="9629775" y="2987675"/>
          <p14:tracePt t="67776" x="9629775" y="2970213"/>
          <p14:tracePt t="67785" x="9629775" y="2951163"/>
          <p14:tracePt t="67792" x="9629775" y="2925763"/>
          <p14:tracePt t="67801" x="9629775" y="2908300"/>
          <p14:tracePt t="67808" x="9629775" y="2881313"/>
          <p14:tracePt t="67817" x="9629775" y="2871788"/>
          <p14:tracePt t="67824" x="9629775" y="2854325"/>
          <p14:tracePt t="67833" x="9629775" y="2827338"/>
          <p14:tracePt t="67841" x="9621838" y="2801938"/>
          <p14:tracePt t="67849" x="9621838" y="2792413"/>
          <p14:tracePt t="67857" x="9612313" y="2784475"/>
          <p14:tracePt t="67865" x="9612313" y="2774950"/>
          <p14:tracePt t="67874" x="9585325" y="2757488"/>
          <p14:tracePt t="67881" x="9585325" y="2740025"/>
          <p14:tracePt t="67889" x="9577388" y="2730500"/>
          <p14:tracePt t="67897" x="9577388" y="2722563"/>
          <p14:tracePt t="67905" x="9567863" y="2713038"/>
          <p14:tracePt t="67913" x="9559925" y="2705100"/>
          <p14:tracePt t="67921" x="9559925" y="2695575"/>
          <p14:tracePt t="67929" x="9550400" y="2686050"/>
          <p14:tracePt t="67937" x="9523413" y="2678113"/>
          <p14:tracePt t="67953" x="9488488" y="2678113"/>
          <p14:tracePt t="67961" x="9461500" y="2660650"/>
          <p14:tracePt t="67969" x="9426575" y="2660650"/>
          <p14:tracePt t="67976" x="9409113" y="2660650"/>
          <p14:tracePt t="67985" x="9374188" y="2660650"/>
          <p14:tracePt t="67992" x="9347200" y="2660650"/>
          <p14:tracePt t="68001" x="9337675" y="2651125"/>
          <p14:tracePt t="68009" x="9302750" y="2651125"/>
          <p14:tracePt t="68017" x="9275763" y="2624138"/>
          <p14:tracePt t="68024" x="9240838" y="2624138"/>
          <p14:tracePt t="68033" x="9223375" y="2624138"/>
          <p14:tracePt t="68041" x="9170988" y="2616200"/>
          <p14:tracePt t="68049" x="9161463" y="2616200"/>
          <p14:tracePt t="68057" x="9126538" y="2616200"/>
          <p14:tracePt t="68065" x="9099550" y="2616200"/>
          <p14:tracePt t="68073" x="9064625" y="2616200"/>
          <p14:tracePt t="68081" x="9055100" y="2616200"/>
          <p14:tracePt t="68089" x="9012238" y="2616200"/>
          <p14:tracePt t="68097" x="9002713" y="2616200"/>
          <p14:tracePt t="68105" x="8967788" y="2616200"/>
          <p14:tracePt t="68113" x="8950325" y="2616200"/>
          <p14:tracePt t="68121" x="8923338" y="2616200"/>
          <p14:tracePt t="68129" x="8905875" y="2616200"/>
          <p14:tracePt t="68137" x="8878888" y="2624138"/>
          <p14:tracePt t="68145" x="8826500" y="2643188"/>
          <p14:tracePt t="68153" x="8816975" y="2643188"/>
          <p14:tracePt t="68161" x="8782050" y="2651125"/>
          <p14:tracePt t="68168" x="8728075" y="2678113"/>
          <p14:tracePt t="68177" x="8720138" y="2678113"/>
          <p14:tracePt t="68185" x="8693150" y="2695575"/>
          <p14:tracePt t="68192" x="8675688" y="2705100"/>
          <p14:tracePt t="68201" x="8648700" y="2713038"/>
          <p14:tracePt t="68208" x="8623300" y="2730500"/>
          <p14:tracePt t="68217" x="8596313" y="2747963"/>
          <p14:tracePt t="68224" x="8586788" y="2757488"/>
          <p14:tracePt t="68233" x="8578850" y="2774950"/>
          <p14:tracePt t="68240" x="8561388" y="2792413"/>
          <p14:tracePt t="68249" x="8516938" y="2819400"/>
          <p14:tracePt t="68265" x="8507413" y="2846388"/>
          <p14:tracePt t="68274" x="8482013" y="2863850"/>
          <p14:tracePt t="68281" x="8472488" y="2881313"/>
          <p14:tracePt t="68290" x="8462963" y="2925763"/>
          <p14:tracePt t="68305" x="8462963" y="2960688"/>
          <p14:tracePt t="68313" x="8445500" y="2987675"/>
          <p14:tracePt t="68320" x="8445500" y="2995613"/>
          <p14:tracePt t="68329" x="8445500" y="3013075"/>
          <p14:tracePt t="68337" x="8445500" y="3022600"/>
          <p14:tracePt t="68345" x="8445500" y="3030538"/>
          <p14:tracePt t="68353" x="8445500" y="3040063"/>
          <p14:tracePt t="68361" x="8445500" y="3067050"/>
          <p14:tracePt t="68369" x="8445500" y="3074988"/>
          <p14:tracePt t="68377" x="8455025" y="3092450"/>
          <p14:tracePt t="68385" x="8472488" y="3119438"/>
          <p14:tracePt t="68393" x="8499475" y="3146425"/>
          <p14:tracePt t="68401" x="8551863" y="3173413"/>
          <p14:tracePt t="68408" x="8605838" y="3173413"/>
          <p14:tracePt t="68417" x="8685213" y="3198813"/>
          <p14:tracePt t="68424" x="8755063" y="3216275"/>
          <p14:tracePt t="68433" x="8826500" y="3216275"/>
          <p14:tracePt t="68440" x="8923338" y="3216275"/>
          <p14:tracePt t="68449" x="8993188" y="3216275"/>
          <p14:tracePt t="68457" x="9082088" y="3216275"/>
          <p14:tracePt t="68465" x="9153525" y="3216275"/>
          <p14:tracePt t="68473" x="9188450" y="3216275"/>
          <p14:tracePt t="68481" x="9240838" y="3216275"/>
          <p14:tracePt t="68490" x="9312275" y="3208338"/>
          <p14:tracePt t="68496" x="9391650" y="3198813"/>
          <p14:tracePt t="68505" x="9471025" y="3163888"/>
          <p14:tracePt t="68513" x="9567863" y="3146425"/>
          <p14:tracePt t="68521" x="9585325" y="3128963"/>
          <p14:tracePt t="68529" x="9629775" y="3111500"/>
          <p14:tracePt t="68537" x="9664700" y="3084513"/>
          <p14:tracePt t="68545" x="9674225" y="3067050"/>
          <p14:tracePt t="68553" x="9701213" y="3040063"/>
          <p14:tracePt t="68561" x="9701213" y="3013075"/>
          <p14:tracePt t="68569" x="9701213" y="2995613"/>
          <p14:tracePt t="68577" x="9726613" y="2943225"/>
          <p14:tracePt t="68585" x="9726613" y="2925763"/>
          <p14:tracePt t="68593" x="9726613" y="2908300"/>
          <p14:tracePt t="68601" x="9726613" y="2889250"/>
          <p14:tracePt t="68608" x="9726613" y="2846388"/>
          <p14:tracePt t="68617" x="9726613" y="2827338"/>
          <p14:tracePt t="68624" x="9726613" y="2819400"/>
          <p14:tracePt t="68633" x="9726613" y="2792413"/>
          <p14:tracePt t="68640" x="9709150" y="2774950"/>
          <p14:tracePt t="68649" x="9691688" y="2757488"/>
          <p14:tracePt t="68657" x="9639300" y="2747963"/>
          <p14:tracePt t="68665" x="9577388" y="2722563"/>
          <p14:tracePt t="68673" x="9505950" y="2705100"/>
          <p14:tracePt t="68681" x="9426575" y="2686050"/>
          <p14:tracePt t="68690" x="9391650" y="2686050"/>
          <p14:tracePt t="68697" x="9337675" y="2686050"/>
          <p14:tracePt t="68705" x="9294813" y="2686050"/>
          <p14:tracePt t="68713" x="9240838" y="2686050"/>
          <p14:tracePt t="68721" x="9232900" y="2686050"/>
          <p14:tracePt t="68729" x="9205913" y="2686050"/>
          <p14:tracePt t="68737" x="9170988" y="2686050"/>
          <p14:tracePt t="68745" x="9117013" y="2686050"/>
          <p14:tracePt t="68753" x="9099550" y="2705100"/>
          <p14:tracePt t="68761" x="9072563" y="2730500"/>
          <p14:tracePt t="68769" x="9047163" y="2740025"/>
          <p14:tracePt t="68777" x="9012238" y="2765425"/>
          <p14:tracePt t="68785" x="8985250" y="2774950"/>
          <p14:tracePt t="68792" x="8958263" y="2801938"/>
          <p14:tracePt t="68801" x="8931275" y="2827338"/>
          <p14:tracePt t="68808" x="8913813" y="2854325"/>
          <p14:tracePt t="68817" x="8888413" y="2871788"/>
          <p14:tracePt t="68824" x="8843963" y="2916238"/>
          <p14:tracePt t="68833" x="8843963" y="2933700"/>
          <p14:tracePt t="68841" x="8826500" y="2960688"/>
          <p14:tracePt t="68849" x="8809038" y="3013075"/>
          <p14:tracePt t="68857" x="8782050" y="3040063"/>
          <p14:tracePt t="68865" x="8782050" y="3057525"/>
          <p14:tracePt t="68873" x="8772525" y="3101975"/>
          <p14:tracePt t="68881" x="8772525" y="3119438"/>
          <p14:tracePt t="68890" x="8764588" y="3128963"/>
          <p14:tracePt t="68897" x="8764588" y="3136900"/>
          <p14:tracePt t="68905" x="8764588" y="3154363"/>
          <p14:tracePt t="68913" x="8764588" y="3173413"/>
          <p14:tracePt t="68921" x="8764588" y="3181350"/>
          <p14:tracePt t="68929" x="8782050" y="3190875"/>
          <p14:tracePt t="68937" x="8809038" y="3190875"/>
          <p14:tracePt t="68945" x="8861425" y="3190875"/>
          <p14:tracePt t="68953" x="8913813" y="3190875"/>
          <p14:tracePt t="68962" x="8958263" y="3190875"/>
          <p14:tracePt t="68969" x="8985250" y="3190875"/>
          <p14:tracePt t="68978" x="9037638" y="3190875"/>
          <p14:tracePt t="68985" x="9091613" y="3190875"/>
          <p14:tracePt t="68993" x="9126538" y="3190875"/>
          <p14:tracePt t="69001" x="9144000" y="3190875"/>
          <p14:tracePt t="69009" x="9188450" y="3190875"/>
          <p14:tracePt t="69017" x="9205913" y="3181350"/>
          <p14:tracePt t="69024" x="9232900" y="3163888"/>
          <p14:tracePt t="69033" x="9285288" y="3136900"/>
          <p14:tracePt t="69041" x="9294813" y="3111500"/>
          <p14:tracePt t="69049" x="9320213" y="3074988"/>
          <p14:tracePt t="69056" x="9347200" y="3049588"/>
          <p14:tracePt t="69065" x="9347200" y="3013075"/>
          <p14:tracePt t="69073" x="9356725" y="2987675"/>
          <p14:tracePt t="69081" x="9356725" y="2943225"/>
          <p14:tracePt t="69089" x="9356725" y="2916238"/>
          <p14:tracePt t="69097" x="9356725" y="2846388"/>
          <p14:tracePt t="69104" x="9356725" y="2809875"/>
          <p14:tracePt t="69113" x="9356725" y="2757488"/>
          <p14:tracePt t="69121" x="9356725" y="2722563"/>
          <p14:tracePt t="69129" x="9329738" y="2668588"/>
          <p14:tracePt t="69136" x="9285288" y="2624138"/>
          <p14:tracePt t="69145" x="9250363" y="2589213"/>
          <p14:tracePt t="69153" x="9223375" y="2571750"/>
          <p14:tracePt t="69161" x="9196388" y="2554288"/>
          <p14:tracePt t="69168" x="9126538" y="2536825"/>
          <p14:tracePt t="69177" x="9109075" y="2536825"/>
          <p14:tracePt t="69185" x="9082088" y="2536825"/>
          <p14:tracePt t="69193" x="9047163" y="2536825"/>
          <p14:tracePt t="69201" x="9029700" y="2536825"/>
          <p14:tracePt t="69209" x="9020175" y="2536825"/>
          <p14:tracePt t="69217" x="8985250" y="2536825"/>
          <p14:tracePt t="69224" x="8950325" y="2544763"/>
          <p14:tracePt t="69233" x="8923338" y="2554288"/>
          <p14:tracePt t="69240" x="8896350" y="2581275"/>
          <p14:tracePt t="69249" x="8869363" y="2598738"/>
          <p14:tracePt t="69257" x="8851900" y="2624138"/>
          <p14:tracePt t="69265" x="8826500" y="2651125"/>
          <p14:tracePt t="69273" x="8799513" y="2686050"/>
          <p14:tracePt t="69281" x="8772525" y="2747963"/>
          <p14:tracePt t="69290" x="8755063" y="2765425"/>
          <p14:tracePt t="69297" x="8755063" y="2801938"/>
          <p14:tracePt t="69306" x="8720138" y="2863850"/>
          <p14:tracePt t="69313" x="8720138" y="2881313"/>
          <p14:tracePt t="69321" x="8720138" y="2933700"/>
          <p14:tracePt t="69329" x="8720138" y="2987675"/>
          <p14:tracePt t="69337" x="8720138" y="3005138"/>
          <p14:tracePt t="69345" x="8737600" y="3067050"/>
          <p14:tracePt t="69353" x="8747125" y="3101975"/>
          <p14:tracePt t="69361" x="8789988" y="3128963"/>
          <p14:tracePt t="69369" x="8809038" y="3154363"/>
          <p14:tracePt t="69377" x="8869363" y="3181350"/>
          <p14:tracePt t="69385" x="8958263" y="3198813"/>
          <p14:tracePt t="69393" x="9082088" y="3198813"/>
          <p14:tracePt t="69401" x="9196388" y="3198813"/>
          <p14:tracePt t="69408" x="9285288" y="3198813"/>
          <p14:tracePt t="69417" x="9356725" y="3198813"/>
          <p14:tracePt t="69425" x="9409113" y="3198813"/>
          <p14:tracePt t="69433" x="9498013" y="3173413"/>
          <p14:tracePt t="69440" x="9577388" y="3154363"/>
          <p14:tracePt t="69449" x="9682163" y="3092450"/>
          <p14:tracePt t="69456" x="9718675" y="3049588"/>
          <p14:tracePt t="69465" x="9726613" y="3022600"/>
          <p14:tracePt t="69472" x="9744075" y="2951163"/>
          <p14:tracePt t="69481" x="9744075" y="2908300"/>
          <p14:tracePt t="69489" x="9744075" y="2836863"/>
          <p14:tracePt t="69497" x="9736138" y="2757488"/>
          <p14:tracePt t="69506" x="9674225" y="2678113"/>
          <p14:tracePt t="69513" x="9629775" y="2616200"/>
          <p14:tracePt t="69521" x="9602788" y="2562225"/>
          <p14:tracePt t="69529" x="9585325" y="2519363"/>
          <p14:tracePt t="69537" x="9540875" y="2465388"/>
          <p14:tracePt t="69545" x="9505950" y="2438400"/>
          <p14:tracePt t="69553" x="9471025" y="2430463"/>
          <p14:tracePt t="69561" x="9374188" y="2395538"/>
          <p14:tracePt t="69569" x="9329738" y="2395538"/>
          <p14:tracePt t="69577" x="9258300" y="2395538"/>
          <p14:tracePt t="69585" x="9188450" y="2395538"/>
          <p14:tracePt t="69593" x="9072563" y="2395538"/>
          <p14:tracePt t="69606" x="8967788" y="2420938"/>
          <p14:tracePt t="69608" x="8888413" y="2492375"/>
          <p14:tracePt t="69617" x="8764588" y="2562225"/>
          <p14:tracePt t="69625" x="8702675" y="2606675"/>
          <p14:tracePt t="69633" x="8640763" y="2668588"/>
          <p14:tracePt t="69641" x="8596313" y="2730500"/>
          <p14:tracePt t="69648" x="8551863" y="2809875"/>
          <p14:tracePt t="69656" x="8534400" y="2863850"/>
          <p14:tracePt t="69665" x="8524875" y="2916238"/>
          <p14:tracePt t="69672" x="8524875" y="2933700"/>
          <p14:tracePt t="69680" x="8524875" y="2987675"/>
          <p14:tracePt t="69688" x="8524875" y="3013075"/>
          <p14:tracePt t="69697" x="8524875" y="3049588"/>
          <p14:tracePt t="69706" x="8524875" y="3084513"/>
          <p14:tracePt t="69713" x="8578850" y="3128963"/>
          <p14:tracePt t="69721" x="8623300" y="3136900"/>
          <p14:tracePt t="69729" x="8693150" y="3154363"/>
          <p14:tracePt t="69737" x="8764588" y="3154363"/>
          <p14:tracePt t="69745" x="8834438" y="3154363"/>
          <p14:tracePt t="69753" x="8923338" y="3154363"/>
          <p14:tracePt t="69761" x="9020175" y="3154363"/>
          <p14:tracePt t="69769" x="9099550" y="3128963"/>
          <p14:tracePt t="69777" x="9178925" y="3084513"/>
          <p14:tracePt t="69785" x="9250363" y="3067050"/>
          <p14:tracePt t="69793" x="9312275" y="3005138"/>
          <p14:tracePt t="69801" x="9337675" y="2978150"/>
          <p14:tracePt t="69808" x="9364663" y="2960688"/>
          <p14:tracePt t="69817" x="9374188" y="2916238"/>
          <p14:tracePt t="69824" x="9374188" y="2898775"/>
          <p14:tracePt t="69833" x="9374188" y="2846388"/>
          <p14:tracePt t="69840" x="9374188" y="2836863"/>
          <p14:tracePt t="69849" x="9364663" y="2784475"/>
          <p14:tracePt t="69857" x="9356725" y="2774950"/>
          <p14:tracePt t="69865" x="9294813" y="2765425"/>
          <p14:tracePt t="69873" x="9267825" y="2765425"/>
          <p14:tracePt t="69881" x="9232900" y="2765425"/>
          <p14:tracePt t="69889" x="9178925" y="2765425"/>
          <p14:tracePt t="69897" x="9126538" y="2765425"/>
          <p14:tracePt t="69905" x="9109075" y="2765425"/>
          <p14:tracePt t="69913" x="9047163" y="2801938"/>
          <p14:tracePt t="69922" x="9037638" y="2809875"/>
          <p14:tracePt t="69928" x="9020175" y="2846388"/>
          <p14:tracePt t="69937" x="9012238" y="2854325"/>
          <p14:tracePt t="69945" x="8993188" y="2863850"/>
          <p14:tracePt t="69953" x="8985250" y="2871788"/>
          <p14:tracePt t="69961" x="8985250" y="2881313"/>
          <p14:tracePt t="69969" x="8985250" y="2889250"/>
          <p14:tracePt t="69993" x="8985250" y="2898775"/>
          <p14:tracePt t="70002" x="9012238" y="2898775"/>
          <p14:tracePt t="70009" x="9047163" y="2898775"/>
          <p14:tracePt t="70017" x="9064625" y="2898775"/>
          <p14:tracePt t="70024" x="9117013" y="2898775"/>
          <p14:tracePt t="70033" x="9188450" y="2898775"/>
          <p14:tracePt t="70041" x="9258300" y="2898775"/>
          <p14:tracePt t="70049" x="9302750" y="2871788"/>
          <p14:tracePt t="70056" x="9374188" y="2809875"/>
          <p14:tracePt t="70065" x="9418638" y="2784475"/>
          <p14:tracePt t="70073" x="9488488" y="2705100"/>
          <p14:tracePt t="70081" x="9515475" y="2668588"/>
          <p14:tracePt t="70088" x="9577388" y="2589213"/>
          <p14:tracePt t="70097" x="9594850" y="2536825"/>
          <p14:tracePt t="70106" x="9621838" y="2482850"/>
          <p14:tracePt t="70113" x="9621838" y="2447925"/>
          <p14:tracePt t="70122" x="9621838" y="2395538"/>
          <p14:tracePt t="70129" x="9621838" y="2341563"/>
          <p14:tracePt t="70137" x="9621838" y="2324100"/>
          <p14:tracePt t="70145" x="9602788" y="2279650"/>
          <p14:tracePt t="70153" x="9577388" y="2254250"/>
          <p14:tracePt t="70161" x="9540875" y="2244725"/>
          <p14:tracePt t="70169" x="9505950" y="2244725"/>
          <p14:tracePt t="70177" x="9453563" y="2244725"/>
          <p14:tracePt t="70185" x="9382125" y="2244725"/>
          <p14:tracePt t="70193" x="9312275" y="2244725"/>
          <p14:tracePt t="70201" x="9275763" y="2244725"/>
          <p14:tracePt t="70209" x="9188450" y="2262188"/>
          <p14:tracePt t="70217" x="9126538" y="2297113"/>
          <p14:tracePt t="70224" x="9047163" y="2359025"/>
          <p14:tracePt t="70233" x="9002713" y="2403475"/>
          <p14:tracePt t="70240" x="8967788" y="2438400"/>
          <p14:tracePt t="70248" x="8940800" y="2474913"/>
          <p14:tracePt t="70256" x="8931275" y="2500313"/>
          <p14:tracePt t="70264" x="8913813" y="2536825"/>
          <p14:tracePt t="70273" x="8905875" y="2562225"/>
          <p14:tracePt t="70281" x="8905875" y="2616200"/>
          <p14:tracePt t="70289" x="8905875" y="2633663"/>
          <p14:tracePt t="70296" x="8905875" y="2678113"/>
          <p14:tracePt t="70305" x="8905875" y="2722563"/>
          <p14:tracePt t="70312" x="8905875" y="2765425"/>
          <p14:tracePt t="70322" x="8905875" y="2801938"/>
          <p14:tracePt t="70329" x="8905875" y="2854325"/>
          <p14:tracePt t="70337" x="8905875" y="2871788"/>
          <p14:tracePt t="70345" x="8950325" y="2933700"/>
          <p14:tracePt t="70353" x="8975725" y="2970213"/>
          <p14:tracePt t="70361" x="9012238" y="3013075"/>
          <p14:tracePt t="70369" x="9037638" y="3022600"/>
          <p14:tracePt t="70377" x="9091613" y="3030538"/>
          <p14:tracePt t="70385" x="9170988" y="3049588"/>
          <p14:tracePt t="70393" x="9240838" y="3067050"/>
          <p14:tracePt t="70401" x="9312275" y="3067050"/>
          <p14:tracePt t="70409" x="9382125" y="3067050"/>
          <p14:tracePt t="70417" x="9498013" y="3067050"/>
          <p14:tracePt t="70425" x="9532938" y="3057525"/>
          <p14:tracePt t="70433" x="9629775" y="3013075"/>
          <p14:tracePt t="70441" x="9629775" y="2995613"/>
          <p14:tracePt t="70449" x="9674225" y="2933700"/>
          <p14:tracePt t="70456" x="9674225" y="2925763"/>
          <p14:tracePt t="70465" x="9674225" y="2881313"/>
          <p14:tracePt t="70472" x="9674225" y="2854325"/>
          <p14:tracePt t="70481" x="9674225" y="2819400"/>
          <p14:tracePt t="70489" x="9656763" y="2792413"/>
          <p14:tracePt t="70497" x="9585325" y="2747963"/>
          <p14:tracePt t="70505" x="9523413" y="2705100"/>
          <p14:tracePt t="70513" x="9498013" y="2705100"/>
          <p14:tracePt t="70521" x="9426575" y="2678113"/>
          <p14:tracePt t="70529" x="9356725" y="2678113"/>
          <p14:tracePt t="70538" x="9240838" y="2678113"/>
          <p14:tracePt t="70545" x="9144000" y="2678113"/>
          <p14:tracePt t="70553" x="9055100" y="2678113"/>
          <p14:tracePt t="70561" x="8958263" y="2678113"/>
          <p14:tracePt t="70569" x="8834438" y="2705100"/>
          <p14:tracePt t="70577" x="8720138" y="2740025"/>
          <p14:tracePt t="70585" x="8640763" y="2784475"/>
          <p14:tracePt t="70605" x="8561388" y="2836863"/>
          <p14:tracePt t="70608" x="8543925" y="2881313"/>
          <p14:tracePt t="70617" x="8524875" y="2898775"/>
          <p14:tracePt t="70624" x="8524875" y="2908300"/>
          <p14:tracePt t="70633" x="8507413" y="2943225"/>
          <p14:tracePt t="70640" x="8507413" y="2951163"/>
          <p14:tracePt t="70649" x="8507413" y="2987675"/>
          <p14:tracePt t="70656" x="8507413" y="3013075"/>
          <p14:tracePt t="70673" x="8516938" y="3022600"/>
          <p14:tracePt t="70681" x="8524875" y="3057525"/>
          <p14:tracePt t="70697" x="8561388" y="3067050"/>
          <p14:tracePt t="70705" x="8596313" y="3067050"/>
          <p14:tracePt t="70713" x="8631238" y="3067050"/>
          <p14:tracePt t="70722" x="8702675" y="3067050"/>
          <p14:tracePt t="70729" x="8772525" y="3067050"/>
          <p14:tracePt t="70738" x="8843963" y="3067050"/>
          <p14:tracePt t="70745" x="8896350" y="3067050"/>
          <p14:tracePt t="70753" x="8985250" y="3067050"/>
          <p14:tracePt t="70761" x="9082088" y="3067050"/>
          <p14:tracePt t="70769" x="9134475" y="3057525"/>
          <p14:tracePt t="70777" x="9170988" y="3049588"/>
          <p14:tracePt t="70785" x="9205913" y="3049588"/>
          <p14:tracePt t="70793" x="9232900" y="3022600"/>
          <p14:tracePt t="70801" x="9250363" y="3013075"/>
          <p14:tracePt t="70809" x="9250363" y="3005138"/>
          <p14:tracePt t="70817" x="9267825" y="2978150"/>
          <p14:tracePt t="70825" x="9267825" y="2943225"/>
          <p14:tracePt t="70833" x="9267825" y="2925763"/>
          <p14:tracePt t="70840" x="9267825" y="2889250"/>
          <p14:tracePt t="70849" x="9267825" y="2836863"/>
          <p14:tracePt t="70856" x="9267825" y="2809875"/>
          <p14:tracePt t="70865" x="9267825" y="2774950"/>
          <p14:tracePt t="70872" x="9267825" y="2765425"/>
          <p14:tracePt t="70881" x="9267825" y="2747963"/>
          <p14:tracePt t="70888" x="9267825" y="2722563"/>
          <p14:tracePt t="70929" x="9267825" y="2713038"/>
          <p14:tracePt t="70937" x="9267825" y="2705100"/>
          <p14:tracePt t="70953" x="9250363" y="2705100"/>
          <p14:tracePt t="70961" x="9240838" y="2705100"/>
          <p14:tracePt t="70969" x="9223375" y="2705100"/>
          <p14:tracePt t="70977" x="9215438" y="2705100"/>
          <p14:tracePt t="70993" x="9196388" y="2705100"/>
          <p14:tracePt t="71001" x="9170988" y="2705100"/>
          <p14:tracePt t="71009" x="9161463" y="2705100"/>
          <p14:tracePt t="71025" x="9153525" y="2705100"/>
          <p14:tracePt t="71033" x="9144000" y="2705100"/>
          <p14:tracePt t="71081" x="9134475" y="2713038"/>
          <p14:tracePt t="71145" x="9134475" y="2722563"/>
          <p14:tracePt t="71169" x="9144000" y="2722563"/>
          <p14:tracePt t="71185" x="9153525" y="2722563"/>
          <p14:tracePt t="71201" x="9161463" y="2722563"/>
          <p14:tracePt t="71209" x="9170988" y="2713038"/>
          <p14:tracePt t="71234" x="9170988" y="2705100"/>
          <p14:tracePt t="71249" x="9178925" y="2695575"/>
          <p14:tracePt t="71273" x="9178925" y="2668588"/>
          <p14:tracePt t="71281" x="9134475" y="2643188"/>
          <p14:tracePt t="71288" x="9064625" y="2633663"/>
          <p14:tracePt t="71297" x="9047163" y="2633663"/>
          <p14:tracePt t="71553" x="9072563" y="2633663"/>
          <p14:tracePt t="71561" x="9082088" y="2616200"/>
          <p14:tracePt t="71569" x="9117013" y="2616200"/>
          <p14:tracePt t="71713" x="9099550" y="2624138"/>
          <p14:tracePt t="71729" x="9029700" y="2651125"/>
          <p14:tracePt t="71737" x="8993188" y="2668588"/>
          <p14:tracePt t="71745" x="8967788" y="2678113"/>
          <p14:tracePt t="71757" x="8931275" y="2686050"/>
          <p14:tracePt t="71760" x="8905875" y="2705100"/>
          <p14:tracePt t="71769" x="8896350" y="2713038"/>
          <p14:tracePt t="71777" x="8878888" y="2730500"/>
          <p14:tracePt t="71785" x="8851900" y="2774950"/>
          <p14:tracePt t="71793" x="8851900" y="2792413"/>
          <p14:tracePt t="71801" x="8834438" y="2827338"/>
          <p14:tracePt t="71809" x="8816975" y="2854325"/>
          <p14:tracePt t="71817" x="8816975" y="2889250"/>
          <p14:tracePt t="71825" x="8799513" y="2916238"/>
          <p14:tracePt t="71833" x="8799513" y="2951163"/>
          <p14:tracePt t="71841" x="8799513" y="2960688"/>
          <p14:tracePt t="71849" x="8809038" y="3013075"/>
          <p14:tracePt t="71857" x="8816975" y="3022600"/>
          <p14:tracePt t="71865" x="8843963" y="3030538"/>
          <p14:tracePt t="71872" x="8913813" y="3030538"/>
          <p14:tracePt t="71881" x="8940800" y="3040063"/>
          <p14:tracePt t="71888" x="9012238" y="3040063"/>
          <p14:tracePt t="71897" x="9082088" y="3040063"/>
          <p14:tracePt t="71904" x="9170988" y="3040063"/>
          <p14:tracePt t="71913" x="9285288" y="3040063"/>
          <p14:tracePt t="71921" x="9329738" y="3040063"/>
          <p14:tracePt t="71929" x="9374188" y="3040063"/>
          <p14:tracePt t="71937" x="9418638" y="3040063"/>
          <p14:tracePt t="71945" x="9436100" y="3022600"/>
          <p14:tracePt t="71953" x="9444038" y="3013075"/>
          <p14:tracePt t="71961" x="9461500" y="3005138"/>
          <p14:tracePt t="71968" x="9461500" y="2995613"/>
          <p14:tracePt t="71977" x="9461500" y="2978150"/>
          <p14:tracePt t="71985" x="9453563" y="2951163"/>
          <p14:tracePt t="71993" x="9399588" y="2898775"/>
          <p14:tracePt t="72001" x="9320213" y="2846388"/>
          <p14:tracePt t="72009" x="9232900" y="2784475"/>
          <p14:tracePt t="72017" x="9178925" y="2765425"/>
          <p14:tracePt t="72025" x="9144000" y="2740025"/>
          <p14:tracePt t="72033" x="9055100" y="2740025"/>
          <p14:tracePt t="72041" x="8985250" y="2740025"/>
          <p14:tracePt t="72049" x="8888413" y="2740025"/>
          <p14:tracePt t="72057" x="8799513" y="2740025"/>
          <p14:tracePt t="72065" x="8728075" y="2740025"/>
          <p14:tracePt t="72072" x="8675688" y="2740025"/>
          <p14:tracePt t="72081" x="8623300" y="2740025"/>
          <p14:tracePt t="72088" x="8596313" y="2757488"/>
          <p14:tracePt t="72097" x="8561388" y="2784475"/>
          <p14:tracePt t="72104" x="8543925" y="2801938"/>
          <p14:tracePt t="72113" x="8534400" y="2846388"/>
          <p14:tracePt t="72121" x="8524875" y="2863850"/>
          <p14:tracePt t="72129" x="8499475" y="2925763"/>
          <p14:tracePt t="72137" x="8499475" y="2943225"/>
          <p14:tracePt t="72145" x="8499475" y="2995613"/>
          <p14:tracePt t="72154" x="8499475" y="3049588"/>
          <p14:tracePt t="72161" x="8499475" y="3067050"/>
          <p14:tracePt t="72169" x="8499475" y="3119438"/>
          <p14:tracePt t="72177" x="8499475" y="3154363"/>
          <p14:tracePt t="72185" x="8499475" y="3198813"/>
          <p14:tracePt t="72193" x="8524875" y="3235325"/>
          <p14:tracePt t="72201" x="8551863" y="3260725"/>
          <p14:tracePt t="72209" x="8569325" y="3270250"/>
          <p14:tracePt t="72217" x="8631238" y="3295650"/>
          <p14:tracePt t="72225" x="8666163" y="3295650"/>
          <p14:tracePt t="72233" x="8737600" y="3295650"/>
          <p14:tracePt t="72241" x="8772525" y="3295650"/>
          <p14:tracePt t="72249" x="8826500" y="3295650"/>
          <p14:tracePt t="72257" x="8888413" y="3295650"/>
          <p14:tracePt t="72265" x="8958263" y="3295650"/>
          <p14:tracePt t="72272" x="9029700" y="3295650"/>
          <p14:tracePt t="72281" x="9099550" y="3295650"/>
          <p14:tracePt t="72289" x="9178925" y="3278188"/>
          <p14:tracePt t="72297" x="9258300" y="3260725"/>
          <p14:tracePt t="72304" x="9312275" y="3235325"/>
          <p14:tracePt t="72313" x="9374188" y="3208338"/>
          <p14:tracePt t="72321" x="9426575" y="3154363"/>
          <p14:tracePt t="72328" x="9453563" y="3136900"/>
          <p14:tracePt t="72337" x="9498013" y="3092450"/>
          <p14:tracePt t="72345" x="9505950" y="3057525"/>
          <p14:tracePt t="72353" x="9532938" y="3022600"/>
          <p14:tracePt t="72361" x="9532938" y="2970213"/>
          <p14:tracePt t="72370" x="9532938" y="2916238"/>
          <p14:tracePt t="72377" x="9532938" y="2881313"/>
          <p14:tracePt t="72385" x="9532938" y="2846388"/>
          <p14:tracePt t="72393" x="9532938" y="2819400"/>
          <p14:tracePt t="72401" x="9532938" y="2784475"/>
          <p14:tracePt t="72409" x="9532938" y="2774950"/>
          <p14:tracePt t="72417" x="9532938" y="2740025"/>
          <p14:tracePt t="72433" x="9532938" y="2713038"/>
          <p14:tracePt t="72441" x="9505950" y="2695575"/>
          <p14:tracePt t="72449" x="9478963" y="2695575"/>
          <p14:tracePt t="72456" x="9461500" y="2668588"/>
          <p14:tracePt t="72465" x="9444038" y="2660650"/>
          <p14:tracePt t="72472" x="9426575" y="2643188"/>
          <p14:tracePt t="72481" x="9391650" y="2633663"/>
          <p14:tracePt t="72488" x="9320213" y="2633663"/>
          <p14:tracePt t="72497" x="9196388" y="2598738"/>
          <p14:tracePt t="72504" x="9109075" y="2598738"/>
          <p14:tracePt t="72513" x="8993188" y="2598738"/>
          <p14:tracePt t="72520" x="8896350" y="2598738"/>
          <p14:tracePt t="72529" x="8782050" y="2598738"/>
          <p14:tracePt t="72536" x="8685213" y="2598738"/>
          <p14:tracePt t="72545" x="8613775" y="2598738"/>
          <p14:tracePt t="72554" x="8561388" y="2616200"/>
          <p14:tracePt t="72561" x="8482013" y="2668588"/>
          <p14:tracePt t="72570" x="8455025" y="2695575"/>
          <p14:tracePt t="72577" x="8445500" y="2713038"/>
          <p14:tracePt t="72585" x="8402638" y="2757488"/>
          <p14:tracePt t="72594" x="8393113" y="2792413"/>
          <p14:tracePt t="72603" x="8393113" y="2819400"/>
          <p14:tracePt t="72609" x="8375650" y="2854325"/>
          <p14:tracePt t="72617" x="8375650" y="2871788"/>
          <p14:tracePt t="72625" x="8375650" y="2908300"/>
          <p14:tracePt t="72633" x="8375650" y="2933700"/>
          <p14:tracePt t="72640" x="8383588" y="2970213"/>
          <p14:tracePt t="72649" x="8410575" y="2995613"/>
          <p14:tracePt t="72657" x="8462963" y="3040063"/>
          <p14:tracePt t="72665" x="8499475" y="3049588"/>
          <p14:tracePt t="72672" x="8551863" y="3049588"/>
          <p14:tracePt t="72681" x="8640763" y="3049588"/>
          <p14:tracePt t="72688" x="8755063" y="3049588"/>
          <p14:tracePt t="72697" x="8851900" y="3049588"/>
          <p14:tracePt t="72704" x="8940800" y="3049588"/>
          <p14:tracePt t="72713" x="9037638" y="3040063"/>
          <p14:tracePt t="72720" x="9134475" y="3013075"/>
          <p14:tracePt t="72729" x="9188450" y="2995613"/>
          <p14:tracePt t="72736" x="9250363" y="2970213"/>
          <p14:tracePt t="72745" x="9329738" y="2933700"/>
          <p14:tracePt t="72753" x="9347200" y="2925763"/>
          <p14:tracePt t="72761" x="9391650" y="2898775"/>
          <p14:tracePt t="72769" x="9399588" y="2889250"/>
          <p14:tracePt t="72777" x="9409113" y="2854325"/>
          <p14:tracePt t="72784" x="9436100" y="2836863"/>
          <p14:tracePt t="72793" x="9436100" y="2819400"/>
          <p14:tracePt t="72801" x="9444038" y="2792413"/>
          <p14:tracePt t="72809" x="9444038" y="2765425"/>
          <p14:tracePt t="72817" x="9444038" y="2747963"/>
          <p14:tracePt t="72825" x="9444038" y="2722563"/>
          <p14:tracePt t="72832" x="9444038" y="2713038"/>
          <p14:tracePt t="72849" x="9444038" y="2695575"/>
          <p14:tracePt t="72864" x="9444038" y="2686050"/>
          <p14:tracePt t="72872" x="9426575" y="2686050"/>
          <p14:tracePt t="72881" x="9374188" y="2686050"/>
          <p14:tracePt t="72888" x="9337675" y="2686050"/>
          <p14:tracePt t="72897" x="9294813" y="2686050"/>
          <p14:tracePt t="72904" x="9250363" y="2686050"/>
          <p14:tracePt t="72913" x="9223375" y="2695575"/>
          <p14:tracePt t="72920" x="9196388" y="2713038"/>
          <p14:tracePt t="72928" x="9161463" y="2722563"/>
          <p14:tracePt t="72936" x="9134475" y="2747963"/>
          <p14:tracePt t="72954" x="9134475" y="2757488"/>
          <p14:tracePt t="72961" x="9126538" y="2774950"/>
          <p14:tracePt t="72970" x="9126538" y="2792413"/>
          <p14:tracePt t="72985" x="9126538" y="2801938"/>
          <p14:tracePt t="72993" x="9126538" y="2809875"/>
          <p14:tracePt t="73017" x="9126538" y="2827338"/>
          <p14:tracePt t="73033" x="9126538" y="2836863"/>
          <p14:tracePt t="73041" x="9134475" y="2846388"/>
          <p14:tracePt t="73057" x="9144000" y="2846388"/>
          <p14:tracePt t="73065" x="9188450" y="2846388"/>
          <p14:tracePt t="73073" x="9205913" y="2846388"/>
          <p14:tracePt t="73081" x="9223375" y="2846388"/>
          <p14:tracePt t="73088" x="9250363" y="2836863"/>
          <p14:tracePt t="73097" x="9258300" y="2827338"/>
          <p14:tracePt t="73105" x="9285288" y="2809875"/>
          <p14:tracePt t="73113" x="9302750" y="2801938"/>
          <p14:tracePt t="73120" x="9312275" y="2784475"/>
          <p14:tracePt t="73129" x="9312275" y="2774950"/>
          <p14:tracePt t="73137" x="9320213" y="2740025"/>
          <p14:tracePt t="73145" x="9320213" y="2713038"/>
          <p14:tracePt t="73153" x="9320213" y="2678113"/>
          <p14:tracePt t="73161" x="9320213" y="2660650"/>
          <p14:tracePt t="73170" x="9320213" y="2606675"/>
          <p14:tracePt t="73177" x="9294813" y="2562225"/>
          <p14:tracePt t="73186" x="9267825" y="2544763"/>
          <p14:tracePt t="73193" x="9240838" y="2527300"/>
          <p14:tracePt t="73201" x="9205913" y="2519363"/>
          <p14:tracePt t="73209" x="9153525" y="2519363"/>
          <p14:tracePt t="73217" x="9082088" y="2519363"/>
          <p14:tracePt t="73225" x="9029700" y="2519363"/>
          <p14:tracePt t="73233" x="9012238" y="2519363"/>
          <p14:tracePt t="73241" x="8940800" y="2519363"/>
          <p14:tracePt t="73249" x="8869363" y="2519363"/>
          <p14:tracePt t="73257" x="8789988" y="2536825"/>
          <p14:tracePt t="73265" x="8737600" y="2571750"/>
          <p14:tracePt t="73273" x="8702675" y="2598738"/>
          <p14:tracePt t="73281" x="8640763" y="2633663"/>
          <p14:tracePt t="73288" x="8613775" y="2660650"/>
          <p14:tracePt t="73297" x="8596313" y="2686050"/>
          <p14:tracePt t="73313" x="8596313" y="2695575"/>
          <p14:tracePt t="73320" x="8596313" y="2705100"/>
          <p14:tracePt t="73345" x="8596313" y="2722563"/>
          <p14:tracePt t="73353" x="8596313" y="2740025"/>
          <p14:tracePt t="73386" x="8596313" y="2747963"/>
          <p14:tracePt t="73401" x="8596313" y="2765425"/>
          <p14:tracePt t="73417" x="8631238" y="2765425"/>
          <p14:tracePt t="73425" x="8666163" y="2784475"/>
          <p14:tracePt t="73441" x="8675688" y="2792413"/>
          <p14:tracePt t="73457" x="8685213" y="2792413"/>
          <p14:tracePt t="73472" x="8702675" y="2801938"/>
          <p14:tracePt t="73489" x="8710613" y="2801938"/>
          <p14:tracePt t="73689" x="8685213" y="2801938"/>
          <p14:tracePt t="73721" x="8675688" y="2801938"/>
          <p14:tracePt t="73761" x="8666163" y="2801938"/>
          <p14:tracePt t="73793" x="8658225" y="2809875"/>
          <p14:tracePt t="74507" x="8666163" y="2809875"/>
          <p14:tracePt t="74507" x="8685213" y="2784475"/>
          <p14:tracePt t="74507" x="8693150" y="2713038"/>
          <p14:tracePt t="74507" x="8693150" y="2668588"/>
          <p14:tracePt t="74507" x="8728075" y="2562225"/>
          <p14:tracePt t="74507" x="8764588" y="2465388"/>
          <p14:tracePt t="74507" x="8772525" y="2324100"/>
          <p14:tracePt t="74507" x="8789988" y="2209800"/>
          <p14:tracePt t="74507" x="8789988" y="1997075"/>
          <p14:tracePt t="74507" x="8789988" y="1766888"/>
          <p14:tracePt t="74507" x="8789988" y="1563688"/>
          <p14:tracePt t="74507" x="8747125" y="1377950"/>
          <p14:tracePt t="74507" x="8693150" y="1211263"/>
          <p14:tracePt t="74507" x="8623300" y="1087438"/>
          <p14:tracePt t="74507" x="8543925" y="919163"/>
          <p14:tracePt t="74507" x="8472488" y="812800"/>
          <p14:tracePt t="74507" x="8410575" y="706438"/>
          <p14:tracePt t="74507" x="8278813" y="582613"/>
          <p14:tracePt t="74507" x="8199438" y="512763"/>
          <p14:tracePt t="74507" x="8110538" y="433388"/>
          <p14:tracePt t="74507" x="8031163" y="361950"/>
          <p14:tracePt t="74507" x="7969250" y="317500"/>
          <p14:tracePt t="74507" x="7889875" y="274638"/>
          <p14:tracePt t="74507" x="7827963" y="230188"/>
          <p14:tracePt t="74507" x="7793038" y="203200"/>
          <p14:tracePt t="74507" x="7748588" y="158750"/>
          <p14:tracePt t="74507" x="7739063" y="150813"/>
          <p14:tracePt t="74507" x="7677150" y="114300"/>
          <p14:tracePt t="74507" x="7650163" y="88900"/>
          <p14:tracePt t="74507" x="7607300" y="61913"/>
          <p14:tracePt t="74507" x="7553325" y="34925"/>
          <p14:tracePt t="74507" x="7527925" y="9525"/>
        </p14:tracePtLst>
      </p14:laserTraceLst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CE89AC1-86BD-46DC-D6A4-1E994888D22A}"/>
              </a:ext>
            </a:extLst>
          </p:cNvPr>
          <p:cNvSpPr txBox="1"/>
          <p:nvPr/>
        </p:nvSpPr>
        <p:spPr>
          <a:xfrm>
            <a:off x="88498" y="141683"/>
            <a:ext cx="1147358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i="0" dirty="0">
                <a:solidFill>
                  <a:srgbClr val="333333"/>
                </a:solidFill>
                <a:effectLst/>
                <a:latin typeface="-apple-system"/>
              </a:rPr>
              <a:t>2. Explain the operating principle of </a:t>
            </a:r>
            <a:r>
              <a:rPr lang="en-US" sz="2400" b="1" i="0" dirty="0">
                <a:solidFill>
                  <a:srgbClr val="7D9FD3"/>
                </a:solidFill>
                <a:effectLst/>
                <a:latin typeface="-apple-system"/>
              </a:rPr>
              <a:t>lambda = 1 closed-loop control</a:t>
            </a:r>
            <a:r>
              <a:rPr lang="en-US" sz="2400" b="0" i="0" dirty="0">
                <a:solidFill>
                  <a:srgbClr val="333333"/>
                </a:solidFill>
                <a:effectLst/>
                <a:latin typeface="-apple-system"/>
              </a:rPr>
              <a:t> in gasoline engines.</a:t>
            </a:r>
            <a:endParaRPr lang="en-US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2476842-0115-9228-FAD0-FB7DB3E98A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624" y="1761892"/>
            <a:ext cx="10402752" cy="33342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2388A9-0F6D-B21E-8CD0-BFB415C36B8C}"/>
              </a:ext>
            </a:extLst>
          </p:cNvPr>
          <p:cNvSpPr txBox="1"/>
          <p:nvPr/>
        </p:nvSpPr>
        <p:spPr>
          <a:xfrm>
            <a:off x="430031" y="910102"/>
            <a:ext cx="61028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-apple-system"/>
              </a:rPr>
              <a:t>Overall diagram of lambda = 1 closed-loop control?</a:t>
            </a:r>
            <a:endParaRPr lang="en-US" b="0" i="0" dirty="0">
              <a:solidFill>
                <a:srgbClr val="676C70"/>
              </a:solidFill>
              <a:effectLst/>
              <a:latin typeface="Roboto" panose="02000000000000000000" pitchFamily="2" charset="0"/>
            </a:endParaRPr>
          </a:p>
        </p:txBody>
      </p:sp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D1CF0E71-0F76-B348-4A44-A041D083FAF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0416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6869"/>
    </mc:Choice>
    <mc:Fallback>
      <p:transition spd="slow" advTm="368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67" x="441325" y="1166813"/>
          <p14:tracePt t="69" x="450850" y="1174750"/>
          <p14:tracePt t="82" x="450850" y="1184275"/>
          <p14:tracePt t="97" x="450850" y="1193800"/>
          <p14:tracePt t="101" x="450850" y="1201738"/>
          <p14:tracePt t="109" x="458788" y="1219200"/>
          <p14:tracePt t="117" x="458788" y="1236663"/>
          <p14:tracePt t="125" x="458788" y="1246188"/>
          <p14:tracePt t="133" x="468313" y="1255713"/>
          <p14:tracePt t="141" x="477838" y="1281113"/>
          <p14:tracePt t="149" x="495300" y="1316038"/>
          <p14:tracePt t="157" x="503238" y="1325563"/>
          <p14:tracePt t="165" x="512763" y="1343025"/>
          <p14:tracePt t="173" x="520700" y="1370013"/>
          <p14:tracePt t="181" x="565150" y="1414463"/>
          <p14:tracePt t="189" x="574675" y="1422400"/>
          <p14:tracePt t="206" x="582613" y="1431925"/>
          <p14:tracePt t="213" x="592138" y="1439863"/>
          <p14:tracePt t="229" x="600075" y="1449388"/>
          <p14:tracePt t="2238" x="582613" y="1449388"/>
          <p14:tracePt t="2262" x="574675" y="1449388"/>
          <p14:tracePt t="2278" x="565150" y="1449388"/>
          <p14:tracePt t="2302" x="538163" y="1449388"/>
          <p14:tracePt t="2422" x="538163" y="1439863"/>
          <p14:tracePt t="2430" x="538163" y="1431925"/>
          <p14:tracePt t="2446" x="538163" y="1404938"/>
          <p14:tracePt t="2454" x="547688" y="1404938"/>
          <p14:tracePt t="2462" x="565150" y="1397000"/>
          <p14:tracePt t="2478" x="574675" y="1397000"/>
          <p14:tracePt t="2486" x="582613" y="1397000"/>
          <p14:tracePt t="2493" x="609600" y="1397000"/>
          <p14:tracePt t="2501" x="636588" y="1397000"/>
          <p14:tracePt t="2510" x="671513" y="1397000"/>
          <p14:tracePt t="2518" x="681038" y="1397000"/>
          <p14:tracePt t="2526" x="723900" y="1397000"/>
          <p14:tracePt t="2533" x="777875" y="1397000"/>
          <p14:tracePt t="2542" x="812800" y="1397000"/>
          <p14:tracePt t="2549" x="865188" y="1397000"/>
          <p14:tracePt t="2557" x="936625" y="1397000"/>
          <p14:tracePt t="2565" x="989013" y="1397000"/>
          <p14:tracePt t="2573" x="1077913" y="1397000"/>
          <p14:tracePt t="2581" x="1174750" y="1404938"/>
          <p14:tracePt t="2590" x="1263650" y="1404938"/>
          <p14:tracePt t="2598" x="1360488" y="1439863"/>
          <p14:tracePt t="2605" x="1457325" y="1449388"/>
          <p14:tracePt t="2614" x="1511300" y="1466850"/>
          <p14:tracePt t="2622" x="1554163" y="1466850"/>
          <p14:tracePt t="2630" x="1598613" y="1466850"/>
          <p14:tracePt t="2638" x="1652588" y="1476375"/>
          <p14:tracePt t="2645" x="1722438" y="1476375"/>
          <p14:tracePt t="2654" x="1784350" y="1511300"/>
          <p14:tracePt t="2661" x="1819275" y="1511300"/>
          <p14:tracePt t="2670" x="1873250" y="1520825"/>
          <p14:tracePt t="2678" x="1943100" y="1520825"/>
          <p14:tracePt t="2686" x="1997075" y="1520825"/>
          <p14:tracePt t="2693" x="2066925" y="1520825"/>
          <p14:tracePt t="2702" x="2084388" y="1520825"/>
          <p14:tracePt t="2710" x="2120900" y="1520825"/>
          <p14:tracePt t="2718" x="2173288" y="1520825"/>
          <p14:tracePt t="2725" x="2182813" y="1520825"/>
          <p14:tracePt t="2734" x="2190750" y="1520825"/>
          <p14:tracePt t="2742" x="2225675" y="1520825"/>
          <p14:tracePt t="2749" x="2235200" y="1520825"/>
          <p14:tracePt t="2757" x="2262188" y="1520825"/>
          <p14:tracePt t="2765" x="2279650" y="1520825"/>
          <p14:tracePt t="2774" x="2306638" y="1520825"/>
          <p14:tracePt t="2781" x="2314575" y="1520825"/>
          <p14:tracePt t="2789" x="2341563" y="1520825"/>
          <p14:tracePt t="2797" x="2366963" y="1520825"/>
          <p14:tracePt t="2806" x="2386013" y="1520825"/>
          <p14:tracePt t="2813" x="2428875" y="1520825"/>
          <p14:tracePt t="2821" x="2447925" y="1520825"/>
          <p14:tracePt t="2830" x="2455863" y="1520825"/>
          <p14:tracePt t="2837" x="2482850" y="1520825"/>
          <p14:tracePt t="2846" x="2500313" y="1520825"/>
          <p14:tracePt t="2863" x="2509838" y="1520825"/>
          <p14:tracePt t="2877" x="2517775" y="1520825"/>
          <p14:tracePt t="2949" x="2509838" y="1520825"/>
          <p14:tracePt t="2958" x="2500313" y="1520825"/>
          <p14:tracePt t="2966" x="2455863" y="1520825"/>
          <p14:tracePt t="2974" x="2403475" y="1520825"/>
          <p14:tracePt t="2981" x="2349500" y="1520825"/>
          <p14:tracePt t="2989" x="2279650" y="1520825"/>
          <p14:tracePt t="2997" x="2190750" y="1520825"/>
          <p14:tracePt t="3006" x="2076450" y="1520825"/>
          <p14:tracePt t="3013" x="1935163" y="1520825"/>
          <p14:tracePt t="3021" x="1819275" y="1520825"/>
          <p14:tracePt t="3030" x="1635125" y="1520825"/>
          <p14:tracePt t="3038" x="1474788" y="1520825"/>
          <p14:tracePt t="3046" x="1290638" y="1520825"/>
          <p14:tracePt t="3053" x="1130300" y="1520825"/>
          <p14:tracePt t="3063" x="989013" y="1520825"/>
          <p14:tracePt t="3070" x="874713" y="1520825"/>
          <p14:tracePt t="3077" x="803275" y="1520825"/>
          <p14:tracePt t="3086" x="750888" y="1520825"/>
          <p14:tracePt t="3094" x="688975" y="1520825"/>
          <p14:tracePt t="3102" x="661988" y="1520825"/>
          <p14:tracePt t="3109" x="654050" y="1520825"/>
          <p14:tracePt t="3118" x="619125" y="1520825"/>
          <p14:tracePt t="3126" x="609600" y="1520825"/>
          <p14:tracePt t="3141" x="600075" y="1520825"/>
          <p14:tracePt t="3189" x="592138" y="1511300"/>
          <p14:tracePt t="3246" x="592138" y="1501775"/>
          <p14:tracePt t="3262" x="592138" y="1493838"/>
          <p14:tracePt t="3269" x="600075" y="1466850"/>
          <p14:tracePt t="3278" x="636588" y="1466850"/>
          <p14:tracePt t="3285" x="688975" y="1466850"/>
          <p14:tracePt t="3293" x="760413" y="1458913"/>
          <p14:tracePt t="3301" x="830263" y="1458913"/>
          <p14:tracePt t="3310" x="927100" y="1458913"/>
          <p14:tracePt t="3317" x="1042988" y="1458913"/>
          <p14:tracePt t="3326" x="1157288" y="1458913"/>
          <p14:tracePt t="3333" x="1316038" y="1458913"/>
          <p14:tracePt t="3342" x="1431925" y="1458913"/>
          <p14:tracePt t="3350" x="1573213" y="1458913"/>
          <p14:tracePt t="3358" x="1687513" y="1458913"/>
          <p14:tracePt t="3365" x="1801813" y="1458913"/>
          <p14:tracePt t="3374" x="1873250" y="1458913"/>
          <p14:tracePt t="3381" x="1900238" y="1458913"/>
          <p14:tracePt t="3390" x="1908175" y="1458913"/>
          <p14:tracePt t="3446" x="1881188" y="1458913"/>
          <p14:tracePt t="3454" x="1828800" y="1458913"/>
          <p14:tracePt t="3462" x="1776413" y="1458913"/>
          <p14:tracePt t="3470" x="1714500" y="1458913"/>
          <p14:tracePt t="3477" x="1643063" y="1458913"/>
          <p14:tracePt t="3486" x="1546225" y="1458913"/>
          <p14:tracePt t="3493" x="1457325" y="1458913"/>
          <p14:tracePt t="3502" x="1360488" y="1458913"/>
          <p14:tracePt t="3510" x="1308100" y="1458913"/>
          <p14:tracePt t="3518" x="1254125" y="1458913"/>
          <p14:tracePt t="3629" x="1263650" y="1458913"/>
          <p14:tracePt t="3645" x="1290638" y="1458913"/>
          <p14:tracePt t="3726" x="1263650" y="1458913"/>
          <p14:tracePt t="3734" x="1254125" y="1458913"/>
          <p14:tracePt t="3742" x="1209675" y="1458913"/>
          <p14:tracePt t="3749" x="1139825" y="1439863"/>
          <p14:tracePt t="3758" x="1104900" y="1439863"/>
          <p14:tracePt t="3766" x="1033463" y="1439863"/>
          <p14:tracePt t="3773" x="963613" y="1439863"/>
          <p14:tracePt t="3781" x="909638" y="1439863"/>
          <p14:tracePt t="3790" x="874713" y="1439863"/>
          <p14:tracePt t="3806" x="847725" y="1431925"/>
          <p14:tracePt t="3813" x="839788" y="1404938"/>
          <p14:tracePt t="4118" x="830263" y="1404938"/>
          <p14:tracePt t="4165" x="839788" y="1404938"/>
          <p14:tracePt t="4173" x="884238" y="1404938"/>
          <p14:tracePt t="4182" x="919163" y="1404938"/>
          <p14:tracePt t="4189" x="936625" y="1387475"/>
          <p14:tracePt t="4221" x="963613" y="1387475"/>
          <p14:tracePt t="4229" x="989013" y="1377950"/>
          <p14:tracePt t="4245" x="1025525" y="1377950"/>
          <p14:tracePt t="4254" x="1033463" y="1377950"/>
          <p14:tracePt t="4262" x="1077913" y="1377950"/>
          <p14:tracePt t="4270" x="1087438" y="1377950"/>
          <p14:tracePt t="4278" x="1112838" y="1370013"/>
          <p14:tracePt t="4286" x="1166813" y="1352550"/>
          <p14:tracePt t="4293" x="1174750" y="1343025"/>
          <p14:tracePt t="4302" x="1201738" y="1343025"/>
          <p14:tracePt t="4309" x="1228725" y="1343025"/>
          <p14:tracePt t="4318" x="1263650" y="1343025"/>
          <p14:tracePt t="4325" x="1290638" y="1343025"/>
          <p14:tracePt t="4334" x="1325563" y="1343025"/>
          <p14:tracePt t="4342" x="1343025" y="1343025"/>
          <p14:tracePt t="4351" x="1377950" y="1343025"/>
          <p14:tracePt t="4357" x="1395413" y="1343025"/>
          <p14:tracePt t="4365" x="1422400" y="1343025"/>
          <p14:tracePt t="4374" x="1431925" y="1343025"/>
          <p14:tracePt t="4381" x="1439863" y="1343025"/>
          <p14:tracePt t="4389" x="1457325" y="1343025"/>
          <p14:tracePt t="4406" x="1474788" y="1343025"/>
          <p14:tracePt t="4413" x="1484313" y="1343025"/>
          <p14:tracePt t="4421" x="1501775" y="1343025"/>
          <p14:tracePt t="4429" x="1528763" y="1343025"/>
          <p14:tracePt t="4438" x="1536700" y="1343025"/>
          <p14:tracePt t="4445" x="1554163" y="1343025"/>
          <p14:tracePt t="4453" x="1581150" y="1343025"/>
          <p14:tracePt t="4469" x="1590675" y="1343025"/>
          <p14:tracePt t="4477" x="1598613" y="1343025"/>
          <p14:tracePt t="4485" x="1608138" y="1343025"/>
          <p14:tracePt t="4510" x="1635125" y="1343025"/>
          <p14:tracePt t="4526" x="1652588" y="1343025"/>
          <p14:tracePt t="4534" x="1660525" y="1343025"/>
          <p14:tracePt t="4541" x="1697038" y="1343025"/>
          <p14:tracePt t="4549" x="1714500" y="1343025"/>
          <p14:tracePt t="4557" x="1739900" y="1343025"/>
          <p14:tracePt t="4566" x="1749425" y="1343025"/>
          <p14:tracePt t="4573" x="1757363" y="1343025"/>
          <p14:tracePt t="4590" x="1766888" y="1343025"/>
          <p14:tracePt t="4597" x="1793875" y="1343025"/>
          <p14:tracePt t="4606" x="1801813" y="1343025"/>
          <p14:tracePt t="4613" x="1811338" y="1343025"/>
          <p14:tracePt t="4622" x="1819275" y="1343025"/>
          <p14:tracePt t="4655" x="1828800" y="1343025"/>
          <p14:tracePt t="4997" x="1863725" y="1343025"/>
          <p14:tracePt t="5070" x="1819275" y="1343025"/>
          <p14:tracePt t="5078" x="1776413" y="1343025"/>
          <p14:tracePt t="5086" x="1739900" y="1343025"/>
          <p14:tracePt t="5094" x="1722438" y="1335088"/>
          <p14:tracePt t="5102" x="1697038" y="1335088"/>
          <p14:tracePt t="5110" x="1677988" y="1335088"/>
          <p14:tracePt t="5118" x="1635125" y="1335088"/>
          <p14:tracePt t="5125" x="1616075" y="1335088"/>
          <p14:tracePt t="5133" x="1563688" y="1335088"/>
          <p14:tracePt t="5141" x="1546225" y="1335088"/>
          <p14:tracePt t="5150" x="1493838" y="1335088"/>
          <p14:tracePt t="5157" x="1422400" y="1335088"/>
          <p14:tracePt t="5166" x="1370013" y="1335088"/>
          <p14:tracePt t="5174" x="1316038" y="1335088"/>
          <p14:tracePt t="5182" x="1254125" y="1335088"/>
          <p14:tracePt t="5189" x="1184275" y="1335088"/>
          <p14:tracePt t="5197" x="1087438" y="1335088"/>
          <p14:tracePt t="5205" x="1016000" y="1335088"/>
          <p14:tracePt t="5213" x="963613" y="1335088"/>
          <p14:tracePt t="5221" x="927100" y="1335088"/>
          <p14:tracePt t="5229" x="892175" y="1335088"/>
          <p14:tracePt t="5238" x="884238" y="1335088"/>
          <p14:tracePt t="5381" x="847725" y="1335088"/>
          <p14:tracePt t="5390" x="839788" y="1335088"/>
          <p14:tracePt t="5677" x="839788" y="1343025"/>
          <p14:tracePt t="5685" x="865188" y="1370013"/>
          <p14:tracePt t="5694" x="901700" y="1397000"/>
          <p14:tracePt t="5701" x="909638" y="1404938"/>
          <p14:tracePt t="5717" x="919163" y="1414463"/>
          <p14:tracePt t="5725" x="936625" y="1422400"/>
          <p14:tracePt t="5733" x="944563" y="1422400"/>
          <p14:tracePt t="5774" x="954088" y="1422400"/>
          <p14:tracePt t="5789" x="963613" y="1422400"/>
          <p14:tracePt t="5806" x="981075" y="1422400"/>
          <p14:tracePt t="5814" x="989013" y="1422400"/>
          <p14:tracePt t="5822" x="998538" y="1422400"/>
          <p14:tracePt t="5838" x="1016000" y="1422400"/>
          <p14:tracePt t="5845" x="1033463" y="1422400"/>
          <p14:tracePt t="5853" x="1050925" y="1422400"/>
          <p14:tracePt t="5861" x="1060450" y="1422400"/>
          <p14:tracePt t="5869" x="1087438" y="1422400"/>
          <p14:tracePt t="5878" x="1095375" y="1422400"/>
          <p14:tracePt t="5886" x="1104900" y="1414463"/>
          <p14:tracePt t="5974" x="1104900" y="1404938"/>
          <p14:tracePt t="5990" x="1104900" y="1397000"/>
          <p14:tracePt t="5997" x="1104900" y="1387475"/>
          <p14:tracePt t="6038" x="1104900" y="1370013"/>
          <p14:tracePt t="6117" x="1095375" y="1352550"/>
          <p14:tracePt t="6165" x="1087438" y="1360488"/>
          <p14:tracePt t="6574" x="1087438" y="1370013"/>
          <p14:tracePt t="6582" x="1087438" y="1377950"/>
          <p14:tracePt t="6590" x="1104900" y="1377950"/>
          <p14:tracePt t="6598" x="1147763" y="1404938"/>
          <p14:tracePt t="6605" x="1184275" y="1404938"/>
          <p14:tracePt t="6614" x="1254125" y="1404938"/>
          <p14:tracePt t="6621" x="1298575" y="1404938"/>
          <p14:tracePt t="6629" x="1350963" y="1404938"/>
          <p14:tracePt t="6637" x="1422400" y="1404938"/>
          <p14:tracePt t="6645" x="1474788" y="1404938"/>
          <p14:tracePt t="6654" x="1511300" y="1404938"/>
          <p14:tracePt t="6661" x="1546225" y="1404938"/>
          <p14:tracePt t="6669" x="1598613" y="1404938"/>
          <p14:tracePt t="6677" x="1635125" y="1404938"/>
          <p14:tracePt t="6685" x="1670050" y="1404938"/>
          <p14:tracePt t="6693" x="1722438" y="1404938"/>
          <p14:tracePt t="6701" x="1757363" y="1404938"/>
          <p14:tracePt t="6710" x="1811338" y="1404938"/>
          <p14:tracePt t="6717" x="1863725" y="1404938"/>
          <p14:tracePt t="6726" x="1917700" y="1404938"/>
          <p14:tracePt t="6733" x="1987550" y="1404938"/>
          <p14:tracePt t="6742" x="2032000" y="1404938"/>
          <p14:tracePt t="6750" x="2120900" y="1404938"/>
          <p14:tracePt t="6757" x="2190750" y="1404938"/>
          <p14:tracePt t="6765" x="2262188" y="1404938"/>
          <p14:tracePt t="6774" x="2332038" y="1404938"/>
          <p14:tracePt t="6782" x="2403475" y="1404938"/>
          <p14:tracePt t="6789" x="2455863" y="1404938"/>
          <p14:tracePt t="6798" x="2509838" y="1404938"/>
          <p14:tracePt t="6806" x="2562225" y="1404938"/>
          <p14:tracePt t="6814" x="2614613" y="1404938"/>
          <p14:tracePt t="6821" x="2632075" y="1404938"/>
          <p14:tracePt t="6829" x="2686050" y="1404938"/>
          <p14:tracePt t="6838" x="2720975" y="1404938"/>
          <p14:tracePt t="6845" x="2755900" y="1404938"/>
          <p14:tracePt t="6853" x="2809875" y="1404938"/>
          <p14:tracePt t="6861" x="2844800" y="1404938"/>
          <p14:tracePt t="6870" x="2871788" y="1404938"/>
          <p14:tracePt t="6877" x="2906713" y="1404938"/>
          <p14:tracePt t="6885" x="2916238" y="1404938"/>
          <p14:tracePt t="6893" x="2924175" y="1404938"/>
          <p14:tracePt t="6902" x="2933700" y="1404938"/>
          <p14:tracePt t="6917" x="2968625" y="1404938"/>
          <p14:tracePt t="6926" x="2976563" y="1404938"/>
          <p14:tracePt t="6943" x="2986088" y="1404938"/>
          <p14:tracePt t="6949" x="3013075" y="1404938"/>
          <p14:tracePt t="6958" x="3021013" y="1404938"/>
          <p14:tracePt t="6965" x="3030538" y="1404938"/>
          <p14:tracePt t="6974" x="3065463" y="1404938"/>
          <p14:tracePt t="6981" x="3074988" y="1404938"/>
          <p14:tracePt t="6990" x="3082925" y="1404938"/>
          <p14:tracePt t="6998" x="3092450" y="1404938"/>
          <p14:tracePt t="7006" x="3127375" y="1404938"/>
          <p14:tracePt t="7022" x="3136900" y="1404938"/>
          <p14:tracePt t="7029" x="3144838" y="1404938"/>
          <p14:tracePt t="7077" x="3154363" y="1404938"/>
          <p14:tracePt t="7086" x="3179763" y="1397000"/>
          <p14:tracePt t="7109" x="3189288" y="1397000"/>
          <p14:tracePt t="7118" x="3198813" y="1397000"/>
          <p14:tracePt t="7141" x="3206750" y="1387475"/>
          <p14:tracePt t="7150" x="3216275" y="1387475"/>
          <p14:tracePt t="7357" x="3224213" y="1387475"/>
          <p14:tracePt t="7365" x="3260725" y="1377950"/>
          <p14:tracePt t="7374" x="3295650" y="1377950"/>
          <p14:tracePt t="7382" x="3365500" y="1377950"/>
          <p14:tracePt t="7390" x="3436938" y="1377950"/>
          <p14:tracePt t="7397" x="3489325" y="1377950"/>
          <p14:tracePt t="7405" x="3506788" y="1377950"/>
          <p14:tracePt t="7413" x="3543300" y="1377950"/>
          <p14:tracePt t="7422" x="3551238" y="1377950"/>
          <p14:tracePt t="7429" x="3568700" y="1377950"/>
          <p14:tracePt t="7509" x="3551238" y="1377950"/>
          <p14:tracePt t="7518" x="3533775" y="1377950"/>
          <p14:tracePt t="7525" x="3481388" y="1377950"/>
          <p14:tracePt t="7534" x="3427413" y="1377950"/>
          <p14:tracePt t="7543" x="3375025" y="1377950"/>
          <p14:tracePt t="7550" x="3340100" y="1377950"/>
          <p14:tracePt t="7557" x="3286125" y="1377950"/>
          <p14:tracePt t="7566" x="3233738" y="1377950"/>
          <p14:tracePt t="7574" x="3216275" y="1377950"/>
          <p14:tracePt t="7581" x="3179763" y="1377950"/>
          <p14:tracePt t="7589" x="3154363" y="1377950"/>
          <p14:tracePt t="7606" x="3136900" y="1377950"/>
          <p14:tracePt t="7693" x="3162300" y="1377950"/>
          <p14:tracePt t="7701" x="3233738" y="1377950"/>
          <p14:tracePt t="7709" x="3268663" y="1377950"/>
          <p14:tracePt t="7717" x="3375025" y="1377950"/>
          <p14:tracePt t="7726" x="3427413" y="1377950"/>
          <p14:tracePt t="7734" x="3533775" y="1377950"/>
          <p14:tracePt t="7741" x="3605213" y="1377950"/>
          <p14:tracePt t="7749" x="3675063" y="1377950"/>
          <p14:tracePt t="7757" x="3746500" y="1377950"/>
          <p14:tracePt t="7766" x="3754438" y="1377950"/>
          <p14:tracePt t="7838" x="3709988" y="1377950"/>
          <p14:tracePt t="7845" x="3667125" y="1377950"/>
          <p14:tracePt t="7854" x="3622675" y="1377950"/>
          <p14:tracePt t="7861" x="3533775" y="1377950"/>
          <p14:tracePt t="7870" x="3419475" y="1377950"/>
          <p14:tracePt t="7877" x="3322638" y="1377950"/>
          <p14:tracePt t="7886" x="3224213" y="1377950"/>
          <p14:tracePt t="7893" x="3136900" y="1377950"/>
          <p14:tracePt t="7902" x="3057525" y="1387475"/>
          <p14:tracePt t="7909" x="2986088" y="1414463"/>
          <p14:tracePt t="7989" x="2995613" y="1414463"/>
          <p14:tracePt t="7998" x="3021013" y="1414463"/>
          <p14:tracePt t="8005" x="3065463" y="1414463"/>
          <p14:tracePt t="8014" x="3136900" y="1414463"/>
          <p14:tracePt t="8022" x="3206750" y="1414463"/>
          <p14:tracePt t="8030" x="3278188" y="1414463"/>
          <p14:tracePt t="8037" x="3375025" y="1414463"/>
          <p14:tracePt t="8046" x="3489325" y="1414463"/>
          <p14:tracePt t="8053" x="3586163" y="1414463"/>
          <p14:tracePt t="8061" x="3657600" y="1414463"/>
          <p14:tracePt t="8069" x="3729038" y="1414463"/>
          <p14:tracePt t="8077" x="3798888" y="1414463"/>
          <p14:tracePt t="8085" x="3816350" y="1414463"/>
          <p14:tracePt t="8093" x="3851275" y="1414463"/>
          <p14:tracePt t="8101" x="3870325" y="1414463"/>
          <p14:tracePt t="8109" x="3878263" y="1404938"/>
          <p14:tracePt t="8174" x="3860800" y="1404938"/>
          <p14:tracePt t="8181" x="3843338" y="1404938"/>
          <p14:tracePt t="8190" x="3789363" y="1404938"/>
          <p14:tracePt t="8197" x="3754438" y="1404938"/>
          <p14:tracePt t="8206" x="3719513" y="1404938"/>
          <p14:tracePt t="8214" x="3667125" y="1404938"/>
          <p14:tracePt t="8222" x="3630613" y="1404938"/>
          <p14:tracePt t="8229" x="3605213" y="1404938"/>
          <p14:tracePt t="8237" x="3568700" y="1404938"/>
          <p14:tracePt t="8365" x="3586163" y="1387475"/>
          <p14:tracePt t="8373" x="3595688" y="1387475"/>
          <p14:tracePt t="8381" x="3605213" y="1387475"/>
          <p14:tracePt t="8398" x="3613150" y="1387475"/>
          <p14:tracePt t="8494" x="3622675" y="1387475"/>
          <p14:tracePt t="8501" x="3648075" y="1387475"/>
          <p14:tracePt t="8509" x="3657600" y="1387475"/>
          <p14:tracePt t="8517" x="3667125" y="1377950"/>
          <p14:tracePt t="8525" x="3675063" y="1370013"/>
          <p14:tracePt t="8542" x="3692525" y="1370013"/>
          <p14:tracePt t="8559" x="3702050" y="1370013"/>
          <p14:tracePt t="8638" x="3709988" y="1360488"/>
          <p14:tracePt t="8702" x="3729038" y="1360488"/>
          <p14:tracePt t="8718" x="3746500" y="1360488"/>
          <p14:tracePt t="8734" x="3754438" y="1360488"/>
          <p14:tracePt t="8741" x="3763963" y="1360488"/>
          <p14:tracePt t="8750" x="3789363" y="1352550"/>
          <p14:tracePt t="8758" x="3808413" y="1352550"/>
          <p14:tracePt t="8766" x="3816350" y="1352550"/>
          <p14:tracePt t="8773" x="3825875" y="1352550"/>
          <p14:tracePt t="8782" x="3860800" y="1343025"/>
          <p14:tracePt t="8798" x="3870325" y="1343025"/>
          <p14:tracePt t="8805" x="3905250" y="1343025"/>
          <p14:tracePt t="8814" x="3913188" y="1343025"/>
          <p14:tracePt t="8820" x="3940175" y="1316038"/>
          <p14:tracePt t="8837" x="3957638" y="1316038"/>
          <p14:tracePt t="8846" x="3967163" y="1316038"/>
          <p14:tracePt t="8853" x="3984625" y="1316038"/>
          <p14:tracePt t="8861" x="4011613" y="1316038"/>
          <p14:tracePt t="8869" x="4019550" y="1316038"/>
          <p14:tracePt t="8877" x="4029075" y="1316038"/>
          <p14:tracePt t="8885" x="4037013" y="1308100"/>
          <p14:tracePt t="8933" x="4064000" y="1308100"/>
          <p14:tracePt t="8941" x="4073525" y="1308100"/>
          <p14:tracePt t="8950" x="4081463" y="1308100"/>
          <p14:tracePt t="8958" x="4090988" y="1308100"/>
          <p14:tracePt t="8965" x="4108450" y="1308100"/>
          <p14:tracePt t="8973" x="4135438" y="1308100"/>
          <p14:tracePt t="8982" x="4143375" y="1308100"/>
          <p14:tracePt t="8989" x="4178300" y="1308100"/>
          <p14:tracePt t="8997" x="4187825" y="1308100"/>
          <p14:tracePt t="9006" x="4195763" y="1308100"/>
          <p14:tracePt t="9014" x="4214813" y="1308100"/>
          <p14:tracePt t="9021" x="4222750" y="1308100"/>
          <p14:tracePt t="9037" x="4232275" y="1308100"/>
          <p14:tracePt t="9046" x="4267200" y="1308100"/>
          <p14:tracePt t="9053" x="4276725" y="1308100"/>
          <p14:tracePt t="9069" x="4284663" y="1308100"/>
          <p14:tracePt t="9085" x="4302125" y="1308100"/>
          <p14:tracePt t="9174" x="4319588" y="1308100"/>
          <p14:tracePt t="9181" x="4329113" y="1308100"/>
          <p14:tracePt t="9189" x="4338638" y="1308100"/>
          <p14:tracePt t="9206" x="4346575" y="1308100"/>
          <p14:tracePt t="9222" x="4373563" y="1308100"/>
          <p14:tracePt t="9230" x="4381500" y="1308100"/>
          <p14:tracePt t="9253" x="4391025" y="1308100"/>
          <p14:tracePt t="9262" x="4398963" y="1316038"/>
          <p14:tracePt t="9277" x="4418013" y="1325563"/>
          <p14:tracePt t="9293" x="4425950" y="1325563"/>
          <p14:tracePt t="9374" x="4443413" y="1325563"/>
          <p14:tracePt t="9391" x="4452938" y="1325563"/>
          <p14:tracePt t="9405" x="4470400" y="1325563"/>
          <p14:tracePt t="9413" x="4479925" y="1325563"/>
          <p14:tracePt t="9421" x="4487863" y="1325563"/>
          <p14:tracePt t="9429" x="4497388" y="1325563"/>
          <p14:tracePt t="9437" x="4522788" y="1325563"/>
          <p14:tracePt t="9445" x="4541838" y="1325563"/>
          <p14:tracePt t="9453" x="4594225" y="1343025"/>
          <p14:tracePt t="9461" x="4646613" y="1343025"/>
          <p14:tracePt t="9469" x="4683125" y="1370013"/>
          <p14:tracePt t="9477" x="4735513" y="1370013"/>
          <p14:tracePt t="9486" x="4787900" y="1370013"/>
          <p14:tracePt t="9493" x="4859338" y="1370013"/>
          <p14:tracePt t="9502" x="4876800" y="1370013"/>
          <p14:tracePt t="9509" x="4929188" y="1370013"/>
          <p14:tracePt t="9517" x="4965700" y="1370013"/>
          <p14:tracePt t="9525" x="5035550" y="1370013"/>
          <p14:tracePt t="9534" x="5062538" y="1370013"/>
          <p14:tracePt t="9541" x="5070475" y="1370013"/>
          <p14:tracePt t="9550" x="5089525" y="1370013"/>
          <p14:tracePt t="9557" x="5097463" y="1370013"/>
          <p14:tracePt t="9566" x="5106988" y="1370013"/>
          <p14:tracePt t="9574" x="5141913" y="1370013"/>
          <p14:tracePt t="9582" x="5151438" y="1370013"/>
          <p14:tracePt t="9590" x="5159375" y="1370013"/>
          <p14:tracePt t="9598" x="5186363" y="1370013"/>
          <p14:tracePt t="9605" x="5203825" y="1370013"/>
          <p14:tracePt t="9614" x="5211763" y="1370013"/>
          <p14:tracePt t="9621" x="5221288" y="1370013"/>
          <p14:tracePt t="9630" x="5248275" y="1370013"/>
          <p14:tracePt t="9637" x="5256213" y="1370013"/>
          <p14:tracePt t="9798" x="5248275" y="1370013"/>
          <p14:tracePt t="9814" x="5221288" y="1370013"/>
          <p14:tracePt t="9821" x="5211763" y="1370013"/>
          <p14:tracePt t="9837" x="5203825" y="1370013"/>
          <p14:tracePt t="9941" x="5194300" y="1370013"/>
          <p14:tracePt t="9950" x="5159375" y="1370013"/>
          <p14:tracePt t="9957" x="5151438" y="1370013"/>
          <p14:tracePt t="9966" x="5141913" y="1370013"/>
          <p14:tracePt t="9974" x="5124450" y="1370013"/>
          <p14:tracePt t="9982" x="5097463" y="1370013"/>
          <p14:tracePt t="9990" x="5089525" y="1370013"/>
          <p14:tracePt t="9998" x="5045075" y="1370013"/>
          <p14:tracePt t="10006" x="5008563" y="1370013"/>
          <p14:tracePt t="10014" x="4983163" y="1370013"/>
          <p14:tracePt t="10021" x="4929188" y="1370013"/>
          <p14:tracePt t="10030" x="4886325" y="1370013"/>
          <p14:tracePt t="10037" x="4841875" y="1370013"/>
          <p14:tracePt t="10046" x="4797425" y="1370013"/>
          <p14:tracePt t="10053" x="4745038" y="1370013"/>
          <p14:tracePt t="10061" x="4691063" y="1370013"/>
          <p14:tracePt t="10069" x="4664075" y="1370013"/>
          <p14:tracePt t="10078" x="4629150" y="1370013"/>
          <p14:tracePt t="10085" x="4611688" y="1370013"/>
          <p14:tracePt t="10093" x="4567238" y="1370013"/>
          <p14:tracePt t="10101" x="4549775" y="1370013"/>
          <p14:tracePt t="10109" x="4541838" y="1377950"/>
          <p14:tracePt t="10117" x="4505325" y="1377950"/>
          <p14:tracePt t="10125" x="4479925" y="1397000"/>
          <p14:tracePt t="10141" x="4460875" y="1397000"/>
          <p14:tracePt t="10149" x="4435475" y="1397000"/>
          <p14:tracePt t="10157" x="4398963" y="1404938"/>
          <p14:tracePt t="10166" x="4364038" y="1404938"/>
          <p14:tracePt t="10174" x="4311650" y="1414463"/>
          <p14:tracePt t="10181" x="4276725" y="1431925"/>
          <p14:tracePt t="10190" x="4232275" y="1439863"/>
          <p14:tracePt t="10198" x="4178300" y="1458913"/>
          <p14:tracePt t="10206" x="4160838" y="1458913"/>
          <p14:tracePt t="10213" x="4108450" y="1466850"/>
          <p14:tracePt t="10222" x="4046538" y="1501775"/>
          <p14:tracePt t="10230" x="3975100" y="1501775"/>
          <p14:tracePt t="10238" x="3905250" y="1511300"/>
          <p14:tracePt t="10245" x="3833813" y="1511300"/>
          <p14:tracePt t="10253" x="3781425" y="1528763"/>
          <p14:tracePt t="10262" x="3729038" y="1528763"/>
          <p14:tracePt t="10268" x="3657600" y="1538288"/>
          <p14:tracePt t="10277" x="3648075" y="1538288"/>
          <p14:tracePt t="10285" x="3630613" y="1538288"/>
          <p14:tracePt t="10293" x="3586163" y="1563688"/>
          <p14:tracePt t="10301" x="3578225" y="1563688"/>
          <p14:tracePt t="10309" x="3568700" y="1563688"/>
          <p14:tracePt t="10318" x="3551238" y="1573213"/>
          <p14:tracePt t="10341" x="3533775" y="1573213"/>
          <p14:tracePt t="10350" x="3516313" y="1573213"/>
          <p14:tracePt t="10357" x="3489325" y="1590675"/>
          <p14:tracePt t="10365" x="3481388" y="1590675"/>
          <p14:tracePt t="10373" x="3471863" y="1590675"/>
          <p14:tracePt t="10381" x="3463925" y="1590675"/>
          <p14:tracePt t="10390" x="3444875" y="1590675"/>
          <p14:tracePt t="10398" x="3436938" y="1590675"/>
          <p14:tracePt t="10405" x="3409950" y="1600200"/>
          <p14:tracePt t="10422" x="3402013" y="1600200"/>
          <p14:tracePt t="10430" x="3365500" y="1625600"/>
          <p14:tracePt t="10446" x="3313113" y="1625600"/>
          <p14:tracePt t="10454" x="3295650" y="1625600"/>
          <p14:tracePt t="10462" x="3260725" y="1635125"/>
          <p14:tracePt t="10469" x="3206750" y="1635125"/>
          <p14:tracePt t="10478" x="3171825" y="1635125"/>
          <p14:tracePt t="10485" x="3119438" y="1635125"/>
          <p14:tracePt t="10493" x="3082925" y="1635125"/>
          <p14:tracePt t="10501" x="3057525" y="1635125"/>
          <p14:tracePt t="10509" x="2986088" y="1652588"/>
          <p14:tracePt t="10517" x="2951163" y="1652588"/>
          <p14:tracePt t="10526" x="2879725" y="1662113"/>
          <p14:tracePt t="10533" x="2809875" y="1662113"/>
          <p14:tracePt t="10541" x="2730500" y="1697038"/>
          <p14:tracePt t="10550" x="2659063" y="1697038"/>
          <p14:tracePt t="10557" x="2562225" y="1697038"/>
          <p14:tracePt t="10565" x="2490788" y="1697038"/>
          <p14:tracePt t="10573" x="2376488" y="1697038"/>
          <p14:tracePt t="10582" x="2262188" y="1697038"/>
          <p14:tracePt t="10590" x="2173288" y="1697038"/>
          <p14:tracePt t="10597" x="2103438" y="1697038"/>
          <p14:tracePt t="10606" x="2005013" y="1697038"/>
          <p14:tracePt t="10614" x="1935163" y="1697038"/>
          <p14:tracePt t="10622" x="1881188" y="1697038"/>
          <p14:tracePt t="10629" x="1811338" y="1704975"/>
          <p14:tracePt t="10638" x="1757363" y="1724025"/>
          <p14:tracePt t="10646" x="1722438" y="1724025"/>
          <p14:tracePt t="10653" x="1687513" y="1724025"/>
          <p14:tracePt t="10662" x="1660525" y="1731963"/>
          <p14:tracePt t="10670" x="1625600" y="1731963"/>
          <p14:tracePt t="10678" x="1598613" y="1731963"/>
          <p14:tracePt t="10686" x="1546225" y="1749425"/>
          <p14:tracePt t="10693" x="1536700" y="1758950"/>
          <p14:tracePt t="10702" x="1528763" y="1758950"/>
          <p14:tracePt t="10709" x="1511300" y="1758950"/>
          <p14:tracePt t="10717" x="1501775" y="1758950"/>
          <p14:tracePt t="10725" x="1466850" y="1758950"/>
          <p14:tracePt t="10734" x="1439863" y="1766888"/>
          <p14:tracePt t="10741" x="1404938" y="1766888"/>
          <p14:tracePt t="10749" x="1395413" y="1766888"/>
          <p14:tracePt t="10758" x="1350963" y="1776413"/>
          <p14:tracePt t="10765" x="1343025" y="1776413"/>
          <p14:tracePt t="10773" x="1316038" y="1776413"/>
          <p14:tracePt t="10782" x="1298575" y="1793875"/>
          <p14:tracePt t="10789" x="1271588" y="1793875"/>
          <p14:tracePt t="10798" x="1246188" y="1820863"/>
          <p14:tracePt t="10806" x="1236663" y="1828800"/>
          <p14:tracePt t="10814" x="1219200" y="1847850"/>
          <p14:tracePt t="10821" x="1192213" y="1855788"/>
          <p14:tracePt t="10830" x="1166813" y="1882775"/>
          <p14:tracePt t="10838" x="1147763" y="1908175"/>
          <p14:tracePt t="10846" x="1130300" y="1935163"/>
          <p14:tracePt t="10853" x="1104900" y="1970088"/>
          <p14:tracePt t="10861" x="1087438" y="1997075"/>
          <p14:tracePt t="10869" x="1060450" y="2024063"/>
          <p14:tracePt t="10878" x="1033463" y="2032000"/>
          <p14:tracePt t="10885" x="1006475" y="2058988"/>
          <p14:tracePt t="10893" x="989013" y="2068513"/>
          <p14:tracePt t="10902" x="963613" y="2076450"/>
          <p14:tracePt t="10923" x="954088" y="2093913"/>
          <p14:tracePt t="10925" x="927100" y="2103438"/>
          <p14:tracePt t="10934" x="909638" y="2130425"/>
          <p14:tracePt t="10949" x="901700" y="2138363"/>
          <p14:tracePt t="10957" x="874713" y="2165350"/>
          <p14:tracePt t="10966" x="865188" y="2182813"/>
          <p14:tracePt t="10974" x="857250" y="2227263"/>
          <p14:tracePt t="10981" x="830263" y="2254250"/>
          <p14:tracePt t="10989" x="803275" y="2289175"/>
          <p14:tracePt t="10998" x="795338" y="2316163"/>
          <p14:tracePt t="11007" x="795338" y="2351088"/>
          <p14:tracePt t="11013" x="795338" y="2368550"/>
          <p14:tracePt t="11021" x="795338" y="2395538"/>
          <p14:tracePt t="11030" x="795338" y="2403475"/>
          <p14:tracePt t="11037" x="795338" y="2420938"/>
          <p14:tracePt t="11045" x="795338" y="2447925"/>
          <p14:tracePt t="11053" x="795338" y="2457450"/>
          <p14:tracePt t="11062" x="795338" y="2465388"/>
          <p14:tracePt t="11069" x="795338" y="2474913"/>
          <p14:tracePt t="11077" x="795338" y="2492375"/>
          <p14:tracePt t="11085" x="795338" y="2509838"/>
          <p14:tracePt t="11094" x="795338" y="2527300"/>
          <p14:tracePt t="11109" x="795338" y="2544763"/>
          <p14:tracePt t="11118" x="795338" y="2554288"/>
          <p14:tracePt t="11125" x="795338" y="2581275"/>
          <p14:tracePt t="11141" x="795338" y="2633663"/>
          <p14:tracePt t="11150" x="803275" y="2643188"/>
          <p14:tracePt t="11173" x="803275" y="2660650"/>
          <p14:tracePt t="11182" x="803275" y="2668588"/>
          <p14:tracePt t="11190" x="803275" y="2686050"/>
          <p14:tracePt t="11198" x="812800" y="2705100"/>
          <p14:tracePt t="11206" x="830263" y="2713038"/>
          <p14:tracePt t="11214" x="847725" y="2740025"/>
          <p14:tracePt t="11222" x="857250" y="2747963"/>
          <p14:tracePt t="11230" x="901700" y="2757488"/>
          <p14:tracePt t="11238" x="944563" y="2784475"/>
          <p14:tracePt t="11246" x="1016000" y="2801938"/>
          <p14:tracePt t="11254" x="1068388" y="2809875"/>
          <p14:tracePt t="11261" x="1157288" y="2809875"/>
          <p14:tracePt t="11269" x="1298575" y="2827338"/>
          <p14:tracePt t="11278" x="1422400" y="2863850"/>
          <p14:tracePt t="11285" x="1581150" y="2881313"/>
          <p14:tracePt t="11293" x="1766888" y="2898775"/>
          <p14:tracePt t="11301" x="1925638" y="2898775"/>
          <p14:tracePt t="11309" x="2093913" y="2916238"/>
          <p14:tracePt t="11317" x="2252663" y="2916238"/>
          <p14:tracePt t="11325" x="2411413" y="2916238"/>
          <p14:tracePt t="11333" x="2570163" y="2916238"/>
          <p14:tracePt t="11341" x="2713038" y="2916238"/>
          <p14:tracePt t="11350" x="2827338" y="2916238"/>
          <p14:tracePt t="11357" x="2897188" y="2916238"/>
          <p14:tracePt t="11365" x="2995613" y="2916238"/>
          <p14:tracePt t="11373" x="3065463" y="2916238"/>
          <p14:tracePt t="11382" x="3136900" y="2916238"/>
          <p14:tracePt t="11389" x="3206750" y="2916238"/>
          <p14:tracePt t="11397" x="3278188" y="2916238"/>
          <p14:tracePt t="11406" x="3348038" y="2908300"/>
          <p14:tracePt t="11414" x="3427413" y="2908300"/>
          <p14:tracePt t="11422" x="3543300" y="2871788"/>
          <p14:tracePt t="11429" x="3622675" y="2863850"/>
          <p14:tracePt t="11438" x="3736975" y="2863850"/>
          <p14:tracePt t="11446" x="3833813" y="2827338"/>
          <p14:tracePt t="11454" x="3957638" y="2792413"/>
          <p14:tracePt t="11461" x="4054475" y="2757488"/>
          <p14:tracePt t="11469" x="4081463" y="2747963"/>
          <p14:tracePt t="11478" x="4135438" y="2722563"/>
          <p14:tracePt t="11485" x="4214813" y="2686050"/>
          <p14:tracePt t="11493" x="4294188" y="2643188"/>
          <p14:tracePt t="11502" x="4329113" y="2633663"/>
          <p14:tracePt t="11510" x="4356100" y="2616200"/>
          <p14:tracePt t="11518" x="4391025" y="2606675"/>
          <p14:tracePt t="11526" x="4443413" y="2581275"/>
          <p14:tracePt t="11533" x="4443413" y="2571750"/>
          <p14:tracePt t="11541" x="4479925" y="2519363"/>
          <p14:tracePt t="11550" x="4522788" y="2492375"/>
          <p14:tracePt t="11557" x="4594225" y="2447925"/>
          <p14:tracePt t="11565" x="4656138" y="2420938"/>
          <p14:tracePt t="11573" x="4708525" y="2403475"/>
          <p14:tracePt t="11582" x="4805363" y="2359025"/>
          <p14:tracePt t="11589" x="4859338" y="2341563"/>
          <p14:tracePt t="11598" x="4965700" y="2289175"/>
          <p14:tracePt t="11606" x="5062538" y="2262188"/>
          <p14:tracePt t="11614" x="5114925" y="2244725"/>
          <p14:tracePt t="11622" x="5238750" y="2209800"/>
          <p14:tracePt t="11630" x="5310188" y="2192338"/>
          <p14:tracePt t="11637" x="5434013" y="2173288"/>
          <p14:tracePt t="11646" x="5476875" y="2173288"/>
          <p14:tracePt t="11653" x="5548313" y="2165350"/>
          <p14:tracePt t="11662" x="5592763" y="2138363"/>
          <p14:tracePt t="11669" x="5610225" y="2130425"/>
          <p14:tracePt t="11679" x="5654675" y="2130425"/>
          <p14:tracePt t="11685" x="5662613" y="2120900"/>
          <p14:tracePt t="11718" x="5672138" y="2103438"/>
          <p14:tracePt t="11757" x="5672138" y="2093913"/>
          <p14:tracePt t="11773" x="5672138" y="2085975"/>
          <p14:tracePt t="11781" x="5662613" y="2076450"/>
          <p14:tracePt t="11789" x="5654675" y="2068513"/>
          <p14:tracePt t="11798" x="5627688" y="2058988"/>
          <p14:tracePt t="11805" x="5592763" y="2032000"/>
          <p14:tracePt t="11813" x="5565775" y="2024063"/>
          <p14:tracePt t="11822" x="5513388" y="2006600"/>
          <p14:tracePt t="11830" x="5434013" y="1970088"/>
          <p14:tracePt t="11837" x="5380038" y="1944688"/>
          <p14:tracePt t="11846" x="5300663" y="1935163"/>
          <p14:tracePt t="11853" x="5230813" y="1935163"/>
          <p14:tracePt t="11862" x="5089525" y="1917700"/>
          <p14:tracePt t="11869" x="4929188" y="1917700"/>
          <p14:tracePt t="11877" x="4797425" y="1917700"/>
          <p14:tracePt t="11885" x="4611688" y="1917700"/>
          <p14:tracePt t="11894" x="4408488" y="1917700"/>
          <p14:tracePt t="11901" x="4195763" y="1917700"/>
          <p14:tracePt t="11909" x="3975100" y="1917700"/>
          <p14:tracePt t="11922" x="3746500" y="1917700"/>
          <p14:tracePt t="11925" x="3516313" y="1917700"/>
          <p14:tracePt t="11933" x="3330575" y="1917700"/>
          <p14:tracePt t="11941" x="3216275" y="1917700"/>
          <p14:tracePt t="11950" x="3057525" y="1927225"/>
          <p14:tracePt t="11957" x="2916238" y="1962150"/>
          <p14:tracePt t="11966" x="2817813" y="1970088"/>
          <p14:tracePt t="11973" x="2693988" y="1989138"/>
          <p14:tracePt t="11982" x="2570163" y="2041525"/>
          <p14:tracePt t="11989" x="2455863" y="2058988"/>
          <p14:tracePt t="11997" x="2359025" y="2093913"/>
          <p14:tracePt t="12005" x="2252663" y="2130425"/>
          <p14:tracePt t="12014" x="2200275" y="2155825"/>
          <p14:tracePt t="12022" x="2103438" y="2173288"/>
          <p14:tracePt t="12030" x="1997075" y="2244725"/>
          <p14:tracePt t="12037" x="1900238" y="2271713"/>
          <p14:tracePt t="12046" x="1819275" y="2324100"/>
          <p14:tracePt t="12053" x="1697038" y="2378075"/>
          <p14:tracePt t="12061" x="1643063" y="2403475"/>
          <p14:tracePt t="12069" x="1536700" y="2457450"/>
          <p14:tracePt t="12078" x="1412875" y="2492375"/>
          <p14:tracePt t="12085" x="1316038" y="2562225"/>
          <p14:tracePt t="12094" x="1228725" y="2606675"/>
          <p14:tracePt t="12101" x="1130300" y="2660650"/>
          <p14:tracePt t="12110" x="1068388" y="2722563"/>
          <p14:tracePt t="12117" x="989013" y="2784475"/>
          <p14:tracePt t="12126" x="944563" y="2827338"/>
          <p14:tracePt t="12133" x="919163" y="2854325"/>
          <p14:tracePt t="12141" x="892175" y="2925763"/>
          <p14:tracePt t="12149" x="847725" y="2987675"/>
          <p14:tracePt t="12157" x="822325" y="3022600"/>
          <p14:tracePt t="12165" x="803275" y="3092450"/>
          <p14:tracePt t="12173" x="777875" y="3173413"/>
          <p14:tracePt t="12181" x="760413" y="3208338"/>
          <p14:tracePt t="12189" x="750888" y="3278188"/>
          <p14:tracePt t="12197" x="750888" y="3332163"/>
          <p14:tracePt t="12206" x="733425" y="3402013"/>
          <p14:tracePt t="12213" x="706438" y="3438525"/>
          <p14:tracePt t="12222" x="706438" y="3508375"/>
          <p14:tracePt t="12230" x="706438" y="3562350"/>
          <p14:tracePt t="12239" x="715963" y="3614738"/>
          <p14:tracePt t="12246" x="723900" y="3667125"/>
          <p14:tracePt t="12254" x="760413" y="3721100"/>
          <p14:tracePt t="12261" x="803275" y="3783013"/>
          <p14:tracePt t="12270" x="847725" y="3862388"/>
          <p14:tracePt t="12278" x="936625" y="3968750"/>
          <p14:tracePt t="12285" x="1016000" y="4038600"/>
          <p14:tracePt t="12293" x="1122363" y="4127500"/>
          <p14:tracePt t="12302" x="1271588" y="4214813"/>
          <p14:tracePt t="12310" x="1422400" y="4313238"/>
          <p14:tracePt t="12318" x="1670050" y="4410075"/>
          <p14:tracePt t="12325" x="1908175" y="4489450"/>
          <p14:tracePt t="12333" x="2279650" y="4595813"/>
          <p14:tracePt t="12341" x="2606675" y="4657725"/>
          <p14:tracePt t="12349" x="3074988" y="4799013"/>
          <p14:tracePt t="12357" x="3427413" y="4843463"/>
          <p14:tracePt t="12366" x="3781425" y="4895850"/>
          <p14:tracePt t="12373" x="4073525" y="4913313"/>
          <p14:tracePt t="12381" x="4346575" y="4975225"/>
          <p14:tracePt t="12390" x="4487863" y="4992688"/>
          <p14:tracePt t="12397" x="4673600" y="5010150"/>
          <p14:tracePt t="12406" x="4841875" y="5046663"/>
          <p14:tracePt t="12414" x="4983163" y="5064125"/>
          <p14:tracePt t="12422" x="5124450" y="5081588"/>
          <p14:tracePt t="12430" x="5310188" y="5108575"/>
          <p14:tracePt t="12438" x="5513388" y="5143500"/>
          <p14:tracePt t="12445" x="5768975" y="5160963"/>
          <p14:tracePt t="12453" x="6061075" y="5205413"/>
          <p14:tracePt t="12462" x="6343650" y="5205413"/>
          <p14:tracePt t="12470" x="6678613" y="5205413"/>
          <p14:tracePt t="12478" x="7121525" y="5257800"/>
          <p14:tracePt t="12485" x="7491413" y="5257800"/>
          <p14:tracePt t="12493" x="7915275" y="5257800"/>
          <p14:tracePt t="12502" x="8296275" y="5257800"/>
          <p14:tracePt t="12510" x="8623300" y="5257800"/>
          <p14:tracePt t="12517" x="8913813" y="5257800"/>
          <p14:tracePt t="12526" x="9161463" y="5257800"/>
          <p14:tracePt t="12534" x="9409113" y="5257800"/>
          <p14:tracePt t="12542" x="9612313" y="5257800"/>
          <p14:tracePt t="12549" x="9798050" y="5257800"/>
          <p14:tracePt t="12557" x="9956800" y="5257800"/>
          <p14:tracePt t="12565" x="10098088" y="5257800"/>
          <p14:tracePt t="12573" x="10239375" y="5257800"/>
          <p14:tracePt t="12581" x="10372725" y="5257800"/>
          <p14:tracePt t="12589" x="10494963" y="5249863"/>
          <p14:tracePt t="12597" x="10637838" y="5232400"/>
          <p14:tracePt t="12605" x="10734675" y="5214938"/>
          <p14:tracePt t="12613" x="10831513" y="5178425"/>
          <p14:tracePt t="12622" x="10883900" y="5170488"/>
          <p14:tracePt t="12630" x="10982325" y="5153025"/>
          <p14:tracePt t="12638" x="11017250" y="5108575"/>
          <p14:tracePt t="12645" x="11044238" y="5108575"/>
          <p14:tracePt t="12653" x="11096625" y="5099050"/>
          <p14:tracePt t="12662" x="11114088" y="5091113"/>
          <p14:tracePt t="12669" x="11193463" y="5037138"/>
          <p14:tracePt t="12677" x="11228388" y="5019675"/>
          <p14:tracePt t="12685" x="11290300" y="4975225"/>
          <p14:tracePt t="12694" x="11361738" y="4940300"/>
          <p14:tracePt t="12701" x="11423650" y="4895850"/>
          <p14:tracePt t="12709" x="11468100" y="4860925"/>
          <p14:tracePt t="12717" x="11520488" y="4816475"/>
          <p14:tracePt t="12725" x="11547475" y="4772025"/>
          <p14:tracePt t="12733" x="11591925" y="4719638"/>
          <p14:tracePt t="12741" x="11634788" y="4657725"/>
          <p14:tracePt t="12749" x="11679238" y="4595813"/>
          <p14:tracePt t="12757" x="11714163" y="4541838"/>
          <p14:tracePt t="12765" x="11758613" y="4479925"/>
          <p14:tracePt t="12773" x="11785600" y="4400550"/>
          <p14:tracePt t="12782" x="11820525" y="4321175"/>
          <p14:tracePt t="12789" x="11830050" y="4286250"/>
          <p14:tracePt t="12798" x="11830050" y="4233863"/>
          <p14:tracePt t="12805" x="11847513" y="4179888"/>
          <p14:tracePt t="12814" x="11847513" y="4092575"/>
          <p14:tracePt t="12822" x="11847513" y="4038600"/>
          <p14:tracePt t="12830" x="11847513" y="3968750"/>
          <p14:tracePt t="12838" x="11857038" y="3914775"/>
          <p14:tracePt t="12846" x="11857038" y="3844925"/>
          <p14:tracePt t="12854" x="11874500" y="3790950"/>
          <p14:tracePt t="12862" x="11882438" y="3738563"/>
          <p14:tracePt t="12869" x="11882438" y="3667125"/>
          <p14:tracePt t="12878" x="11882438" y="3614738"/>
          <p14:tracePt t="12886" x="11882438" y="3525838"/>
          <p14:tracePt t="12894" x="11882438" y="3473450"/>
          <p14:tracePt t="12901" x="11882438" y="3411538"/>
          <p14:tracePt t="12910" x="11864975" y="3349625"/>
          <p14:tracePt t="12918" x="11830050" y="3270250"/>
          <p14:tracePt t="12926" x="11776075" y="3225800"/>
          <p14:tracePt t="12933" x="11758613" y="3190875"/>
          <p14:tracePt t="12941" x="11688763" y="3111500"/>
          <p14:tracePt t="12949" x="11644313" y="3084513"/>
          <p14:tracePt t="12957" x="11555413" y="3022600"/>
          <p14:tracePt t="12965" x="11468100" y="2978150"/>
          <p14:tracePt t="12973" x="11369675" y="2925763"/>
          <p14:tracePt t="12981" x="11247438" y="2854325"/>
          <p14:tracePt t="12989" x="11141075" y="2801938"/>
          <p14:tracePt t="12997" x="10999788" y="2765425"/>
          <p14:tracePt t="13006" x="10858500" y="2713038"/>
          <p14:tracePt t="13014" x="10663238" y="2660650"/>
          <p14:tracePt t="13021" x="10477500" y="2598738"/>
          <p14:tracePt t="13029" x="10248900" y="2562225"/>
          <p14:tracePt t="13038" x="10018713" y="2527300"/>
          <p14:tracePt t="13046" x="9763125" y="2482850"/>
          <p14:tracePt t="13054" x="9418638" y="2465388"/>
          <p14:tracePt t="13062" x="9188450" y="2420938"/>
          <p14:tracePt t="13069" x="8896350" y="2378075"/>
          <p14:tracePt t="13077" x="8482013" y="2306638"/>
          <p14:tracePt t="13085" x="8234363" y="2289175"/>
          <p14:tracePt t="13093" x="7915275" y="2262188"/>
          <p14:tracePt t="13102" x="7570788" y="2244725"/>
          <p14:tracePt t="13110" x="7288213" y="2244725"/>
          <p14:tracePt t="13117" x="6970713" y="2173288"/>
          <p14:tracePt t="13125" x="6626225" y="2147888"/>
          <p14:tracePt t="13133" x="6326188" y="2130425"/>
          <p14:tracePt t="13142" x="6043613" y="2130425"/>
          <p14:tracePt t="13149" x="5751513" y="2103438"/>
          <p14:tracePt t="13157" x="5565775" y="2085975"/>
          <p14:tracePt t="13165" x="5380038" y="2085975"/>
          <p14:tracePt t="13173" x="5221288" y="2085975"/>
          <p14:tracePt t="13182" x="5106988" y="2085975"/>
          <p14:tracePt t="13189" x="5008563" y="2085975"/>
          <p14:tracePt t="13198" x="4894263" y="2085975"/>
          <p14:tracePt t="13205" x="4797425" y="2085975"/>
          <p14:tracePt t="13214" x="4708525" y="2085975"/>
          <p14:tracePt t="13221" x="4611688" y="2085975"/>
          <p14:tracePt t="13230" x="4497388" y="2085975"/>
          <p14:tracePt t="13238" x="4408488" y="2085975"/>
          <p14:tracePt t="13245" x="4311650" y="2085975"/>
          <p14:tracePt t="13254" x="4214813" y="2085975"/>
          <p14:tracePt t="13261" x="4143375" y="2085975"/>
          <p14:tracePt t="13270" x="4073525" y="2085975"/>
          <p14:tracePt t="13277" x="4019550" y="2085975"/>
          <p14:tracePt t="13285" x="3984625" y="2085975"/>
          <p14:tracePt t="13293" x="3949700" y="2085975"/>
          <p14:tracePt t="13301" x="3895725" y="2093913"/>
          <p14:tracePt t="13310" x="3843338" y="2103438"/>
          <p14:tracePt t="13317" x="3825875" y="2103438"/>
          <p14:tracePt t="13326" x="3763963" y="2138363"/>
          <p14:tracePt t="13333" x="3667125" y="2165350"/>
          <p14:tracePt t="13341" x="3613150" y="2182813"/>
          <p14:tracePt t="13349" x="3543300" y="2192338"/>
          <p14:tracePt t="13357" x="3402013" y="2227263"/>
          <p14:tracePt t="13366" x="3322638" y="2262188"/>
          <p14:tracePt t="13373" x="3216275" y="2297113"/>
          <p14:tracePt t="13381" x="3100388" y="2351088"/>
          <p14:tracePt t="13389" x="3021013" y="2378075"/>
          <p14:tracePt t="13398" x="2959100" y="2403475"/>
          <p14:tracePt t="13405" x="2879725" y="2457450"/>
          <p14:tracePt t="13413" x="2800350" y="2500313"/>
          <p14:tracePt t="13422" x="2693988" y="2571750"/>
          <p14:tracePt t="13430" x="2641600" y="2598738"/>
          <p14:tracePt t="13437" x="2535238" y="2668588"/>
          <p14:tracePt t="13445" x="2455863" y="2722563"/>
          <p14:tracePt t="13454" x="2359025" y="2765425"/>
          <p14:tracePt t="13461" x="2252663" y="2819400"/>
          <p14:tracePt t="13470" x="2173288" y="2889250"/>
          <p14:tracePt t="13477" x="2093913" y="2933700"/>
          <p14:tracePt t="13485" x="2049463" y="2978150"/>
          <p14:tracePt t="13494" x="1987550" y="3022600"/>
          <p14:tracePt t="13502" x="1925638" y="3084513"/>
          <p14:tracePt t="13509" x="1863725" y="3128963"/>
          <p14:tracePt t="13518" x="1819275" y="3190875"/>
          <p14:tracePt t="13525" x="1766888" y="3235325"/>
          <p14:tracePt t="13533" x="1677988" y="3295650"/>
          <p14:tracePt t="13541" x="1616075" y="3357563"/>
          <p14:tracePt t="13549" x="1590675" y="3384550"/>
          <p14:tracePt t="13557" x="1536700" y="3446463"/>
          <p14:tracePt t="13565" x="1474788" y="3508375"/>
          <p14:tracePt t="13573" x="1431925" y="3535363"/>
          <p14:tracePt t="13582" x="1395413" y="3587750"/>
          <p14:tracePt t="13589" x="1395413" y="3614738"/>
          <p14:tracePt t="13597" x="1377950" y="3632200"/>
          <p14:tracePt t="13605" x="1377950" y="3659188"/>
          <p14:tracePt t="13614" x="1377950" y="3676650"/>
          <p14:tracePt t="13621" x="1370013" y="3703638"/>
          <p14:tracePt t="13629" x="1370013" y="3738563"/>
          <p14:tracePt t="13638" x="1370013" y="3765550"/>
          <p14:tracePt t="13645" x="1370013" y="3783013"/>
          <p14:tracePt t="13654" x="1370013" y="3790950"/>
          <p14:tracePt t="13661" x="1370013" y="3817938"/>
          <p14:tracePt t="13670" x="1370013" y="3835400"/>
          <p14:tracePt t="13678" x="1370013" y="3862388"/>
          <p14:tracePt t="13686" x="1370013" y="3870325"/>
          <p14:tracePt t="13694" x="1370013" y="3897313"/>
          <p14:tracePt t="13701" x="1395413" y="3941763"/>
          <p14:tracePt t="13710" x="1404938" y="3959225"/>
          <p14:tracePt t="13718" x="1431925" y="4003675"/>
          <p14:tracePt t="13726" x="1457325" y="4030663"/>
          <p14:tracePt t="13733" x="1484313" y="4083050"/>
          <p14:tracePt t="13741" x="1511300" y="4117975"/>
          <p14:tracePt t="13750" x="1554163" y="4144963"/>
          <p14:tracePt t="13758" x="1590675" y="4189413"/>
          <p14:tracePt t="13765" x="1625600" y="4214813"/>
          <p14:tracePt t="13773" x="1670050" y="4233863"/>
          <p14:tracePt t="13782" x="1704975" y="4251325"/>
          <p14:tracePt t="13789" x="1776413" y="4295775"/>
          <p14:tracePt t="13797" x="1855788" y="4313238"/>
          <p14:tracePt t="13805" x="1908175" y="4338638"/>
          <p14:tracePt t="13814" x="2032000" y="4357688"/>
          <p14:tracePt t="13821" x="2066925" y="4383088"/>
          <p14:tracePt t="13829" x="2120900" y="4392613"/>
          <p14:tracePt t="13837" x="2190750" y="4392613"/>
          <p14:tracePt t="13846" x="2244725" y="4410075"/>
          <p14:tracePt t="13854" x="2287588" y="4437063"/>
          <p14:tracePt t="13862" x="2324100" y="4437063"/>
          <p14:tracePt t="13871" x="2341563" y="4437063"/>
          <p14:tracePt t="13878" x="2349500" y="4437063"/>
          <p14:tracePt t="13885" x="2359025" y="4437063"/>
          <p14:tracePt t="13901" x="2376488" y="4427538"/>
          <p14:tracePt t="13918" x="2376488" y="4419600"/>
          <p14:tracePt t="13926" x="2376488" y="4392613"/>
          <p14:tracePt t="13937" x="2376488" y="4375150"/>
          <p14:tracePt t="13941" x="2376488" y="4348163"/>
          <p14:tracePt t="13949" x="2386013" y="4321175"/>
          <p14:tracePt t="13966" x="2386013" y="4313238"/>
          <p14:tracePt t="13973" x="2386013" y="4295775"/>
          <p14:tracePt t="13981" x="2386013" y="4286250"/>
          <p14:tracePt t="13989" x="2386013" y="4259263"/>
          <p14:tracePt t="14070" x="2393950" y="4251325"/>
          <p14:tracePt t="14078" x="2403475" y="4251325"/>
          <p14:tracePt t="14085" x="2411413" y="4251325"/>
          <p14:tracePt t="14094" x="2447925" y="4251325"/>
          <p14:tracePt t="14102" x="2455863" y="4251325"/>
          <p14:tracePt t="14110" x="2509838" y="4276725"/>
          <p14:tracePt t="14117" x="2562225" y="4286250"/>
          <p14:tracePt t="14125" x="2614613" y="4303713"/>
          <p14:tracePt t="14134" x="2693988" y="4348163"/>
          <p14:tracePt t="14142" x="2730500" y="4365625"/>
          <p14:tracePt t="14149" x="2817813" y="4392613"/>
          <p14:tracePt t="14157" x="2941638" y="4427538"/>
          <p14:tracePt t="14165" x="3082925" y="4462463"/>
          <p14:tracePt t="14173" x="3233738" y="4533900"/>
          <p14:tracePt t="14181" x="3444875" y="4613275"/>
          <p14:tracePt t="14189" x="3675063" y="4657725"/>
          <p14:tracePt t="14198" x="4011613" y="4745038"/>
          <p14:tracePt t="14205" x="4408488" y="4789488"/>
          <p14:tracePt t="14213" x="4725988" y="4860925"/>
          <p14:tracePt t="14221" x="5124450" y="4913313"/>
          <p14:tracePt t="14229" x="5575300" y="4992688"/>
          <p14:tracePt t="14237" x="5972175" y="5037138"/>
          <p14:tracePt t="14245" x="6281738" y="5081588"/>
          <p14:tracePt t="14254" x="6634163" y="5133975"/>
          <p14:tracePt t="14261" x="7094538" y="5214938"/>
          <p14:tracePt t="14271" x="7342188" y="5232400"/>
          <p14:tracePt t="14278" x="7632700" y="5276850"/>
          <p14:tracePt t="14286" x="8075613" y="5329238"/>
          <p14:tracePt t="14294" x="8340725" y="5364163"/>
          <p14:tracePt t="14301" x="8596313" y="5381625"/>
          <p14:tracePt t="14309" x="8869363" y="5381625"/>
          <p14:tracePt t="14317" x="9126538" y="5381625"/>
          <p14:tracePt t="14326" x="9347200" y="5381625"/>
          <p14:tracePt t="14333" x="9532938" y="5381625"/>
          <p14:tracePt t="14341" x="9736138" y="5381625"/>
          <p14:tracePt t="14349" x="9921875" y="5381625"/>
          <p14:tracePt t="14358" x="10107613" y="5381625"/>
          <p14:tracePt t="14366" x="10291763" y="5381625"/>
          <p14:tracePt t="14373" x="10514013" y="5381625"/>
          <p14:tracePt t="14382" x="10725150" y="5381625"/>
          <p14:tracePt t="14389" x="10928350" y="5381625"/>
          <p14:tracePt t="14399" x="11131550" y="5381625"/>
          <p14:tracePt t="14405" x="11388725" y="5356225"/>
          <p14:tracePt t="14414" x="11555413" y="5319713"/>
          <p14:tracePt t="14421" x="11706225" y="5240338"/>
          <p14:tracePt t="14430" x="11864975" y="5187950"/>
          <p14:tracePt t="14437" x="11971338" y="5133975"/>
          <p14:tracePt t="14445" x="12068175" y="5108575"/>
          <p14:tracePt t="14454" x="12130088" y="5064125"/>
          <p14:tracePt t="14758" x="11909425" y="2765425"/>
          <p14:tracePt t="14766" x="11679238" y="2713038"/>
          <p14:tracePt t="14774" x="11468100" y="2695575"/>
          <p14:tracePt t="14781" x="11220450" y="2678113"/>
          <p14:tracePt t="14789" x="10982325" y="2616200"/>
          <p14:tracePt t="14798" x="10725150" y="2571750"/>
          <p14:tracePt t="14805" x="10494963" y="2519363"/>
          <p14:tracePt t="14813" x="10204450" y="2474913"/>
          <p14:tracePt t="14821" x="9885363" y="2403475"/>
          <p14:tracePt t="14830" x="9532938" y="2359025"/>
          <p14:tracePt t="14838" x="9117013" y="2279650"/>
          <p14:tracePt t="14846" x="8764588" y="2235200"/>
          <p14:tracePt t="14853" x="8304213" y="2130425"/>
          <p14:tracePt t="14862" x="7996238" y="2085975"/>
          <p14:tracePt t="14870" x="7500938" y="1997075"/>
          <p14:tracePt t="14878" x="6908800" y="1908175"/>
          <p14:tracePt t="14886" x="6423025" y="1855788"/>
          <p14:tracePt t="14894" x="5883275" y="1776413"/>
          <p14:tracePt t="14902" x="5530850" y="1724025"/>
          <p14:tracePt t="14910" x="5141913" y="1704975"/>
          <p14:tracePt t="14917" x="4929188" y="1643063"/>
          <p14:tracePt t="14926" x="4787900" y="1625600"/>
          <p14:tracePt t="14936" x="4602163" y="1625600"/>
          <p14:tracePt t="14942" x="4470400" y="1625600"/>
          <p14:tracePt t="14949" x="4373563" y="1625600"/>
          <p14:tracePt t="14958" x="4284663" y="1625600"/>
          <p14:tracePt t="14965" x="4214813" y="1625600"/>
          <p14:tracePt t="14974" x="4135438" y="1625600"/>
          <p14:tracePt t="14981" x="4090988" y="1625600"/>
          <p14:tracePt t="14989" x="4037013" y="1625600"/>
          <p14:tracePt t="14997" x="3984625" y="1625600"/>
          <p14:tracePt t="15005" x="3932238" y="1643063"/>
          <p14:tracePt t="15013" x="3895725" y="1643063"/>
          <p14:tracePt t="15021" x="3816350" y="1670050"/>
          <p14:tracePt t="15029" x="3746500" y="1687513"/>
          <p14:tracePt t="15037" x="3667125" y="1724025"/>
          <p14:tracePt t="15045" x="3525838" y="1758950"/>
          <p14:tracePt t="15053" x="3427413" y="1776413"/>
          <p14:tracePt t="15062" x="3303588" y="1828800"/>
          <p14:tracePt t="15070" x="3189288" y="1838325"/>
          <p14:tracePt t="15077" x="3082925" y="1890713"/>
          <p14:tracePt t="15086" x="2986088" y="1944688"/>
          <p14:tracePt t="15094" x="2835275" y="2014538"/>
          <p14:tracePt t="15101" x="2713038" y="2068513"/>
          <p14:tracePt t="15109" x="2589213" y="2155825"/>
          <p14:tracePt t="15118" x="2465388" y="2209800"/>
          <p14:tracePt t="15125" x="2359025" y="2279650"/>
          <p14:tracePt t="15134" x="2252663" y="2368550"/>
          <p14:tracePt t="15141" x="2103438" y="2465388"/>
          <p14:tracePt t="15149" x="2022475" y="2527300"/>
          <p14:tracePt t="15158" x="1917700" y="2616200"/>
          <p14:tracePt t="15165" x="1838325" y="2686050"/>
          <p14:tracePt t="15173" x="1776413" y="2747963"/>
          <p14:tracePt t="15181" x="1731963" y="2801938"/>
          <p14:tracePt t="15189" x="1660525" y="2908300"/>
          <p14:tracePt t="15197" x="1590675" y="2995613"/>
          <p14:tracePt t="15205" x="1563688" y="3067050"/>
          <p14:tracePt t="15213" x="1493838" y="3190875"/>
          <p14:tracePt t="15221" x="1439863" y="3295650"/>
          <p14:tracePt t="15230" x="1387475" y="3376613"/>
          <p14:tracePt t="15237" x="1360488" y="3455988"/>
          <p14:tracePt t="15246" x="1325563" y="3535363"/>
          <p14:tracePt t="15253" x="1271588" y="3659188"/>
          <p14:tracePt t="15262" x="1263650" y="3694113"/>
          <p14:tracePt t="15270" x="1254125" y="3746500"/>
          <p14:tracePt t="15278" x="1254125" y="3800475"/>
          <p14:tracePt t="15286" x="1254125" y="3870325"/>
          <p14:tracePt t="15294" x="1254125" y="3887788"/>
          <p14:tracePt t="15301" x="1254125" y="3941763"/>
          <p14:tracePt t="15310" x="1254125" y="3976688"/>
          <p14:tracePt t="15318" x="1254125" y="4011613"/>
          <p14:tracePt t="15326" x="1271588" y="4083050"/>
          <p14:tracePt t="15333" x="1281113" y="4110038"/>
          <p14:tracePt t="15342" x="1308100" y="4144963"/>
          <p14:tracePt t="15349" x="1333500" y="4206875"/>
          <p14:tracePt t="15357" x="1360488" y="4241800"/>
          <p14:tracePt t="15365" x="1370013" y="4268788"/>
          <p14:tracePt t="15374" x="1412875" y="4321175"/>
          <p14:tracePt t="15382" x="1439863" y="4348163"/>
          <p14:tracePt t="15390" x="1484313" y="4400550"/>
          <p14:tracePt t="15397" x="1511300" y="4427538"/>
          <p14:tracePt t="15405" x="1546225" y="4489450"/>
          <p14:tracePt t="15413" x="1573213" y="4506913"/>
          <p14:tracePt t="15421" x="1616075" y="4551363"/>
          <p14:tracePt t="15429" x="1714500" y="4622800"/>
          <p14:tracePt t="15437" x="1776413" y="4648200"/>
          <p14:tracePt t="15445" x="1855788" y="4710113"/>
          <p14:tracePt t="15453" x="1917700" y="4745038"/>
          <p14:tracePt t="15461" x="1997075" y="4789488"/>
          <p14:tracePt t="15469" x="2111375" y="4826000"/>
          <p14:tracePt t="15477" x="2200275" y="4868863"/>
          <p14:tracePt t="15486" x="2324100" y="4922838"/>
          <p14:tracePt t="15493" x="2420938" y="4957763"/>
          <p14:tracePt t="15501" x="2562225" y="5010150"/>
          <p14:tracePt t="15509" x="2614613" y="5029200"/>
          <p14:tracePt t="15518" x="2738438" y="5046663"/>
          <p14:tracePt t="15525" x="2835275" y="5054600"/>
          <p14:tracePt t="15534" x="2906713" y="5091113"/>
          <p14:tracePt t="15542" x="2976563" y="5091113"/>
          <p14:tracePt t="15550" x="3074988" y="5091113"/>
          <p14:tracePt t="15557" x="3171825" y="5091113"/>
          <p14:tracePt t="15565" x="3286125" y="5091113"/>
          <p14:tracePt t="15574" x="3357563" y="5108575"/>
          <p14:tracePt t="15582" x="3454400" y="5108575"/>
          <p14:tracePt t="15589" x="3543300" y="5108575"/>
          <p14:tracePt t="15597" x="3640138" y="5108575"/>
          <p14:tracePt t="15605" x="3771900" y="5108575"/>
          <p14:tracePt t="15613" x="3940175" y="5108575"/>
          <p14:tracePt t="15621" x="4098925" y="5108575"/>
          <p14:tracePt t="15629" x="4302125" y="5108575"/>
          <p14:tracePt t="15637" x="4505325" y="5108575"/>
          <p14:tracePt t="15645" x="4718050" y="5108575"/>
          <p14:tracePt t="15653" x="4921250" y="5108575"/>
          <p14:tracePt t="15661" x="5168900" y="5108575"/>
          <p14:tracePt t="15669" x="5354638" y="5108575"/>
          <p14:tracePt t="15677" x="5557838" y="5108575"/>
          <p14:tracePt t="15686" x="5761038" y="5108575"/>
          <p14:tracePt t="15693" x="5945188" y="5108575"/>
          <p14:tracePt t="15702" x="6105525" y="5108575"/>
          <p14:tracePt t="15709" x="6264275" y="5108575"/>
          <p14:tracePt t="15717" x="6450013" y="5108575"/>
          <p14:tracePt t="15726" x="6634163" y="5108575"/>
          <p14:tracePt t="15734" x="6819900" y="5108575"/>
          <p14:tracePt t="15741" x="6997700" y="5108575"/>
          <p14:tracePt t="15749" x="7208838" y="5108575"/>
          <p14:tracePt t="15757" x="7386638" y="5108575"/>
          <p14:tracePt t="15765" x="7570788" y="5108575"/>
          <p14:tracePt t="15773" x="7756525" y="5108575"/>
          <p14:tracePt t="15781" x="7889875" y="5108575"/>
          <p14:tracePt t="15790" x="8031163" y="5108575"/>
          <p14:tracePt t="15797" x="8145463" y="5099050"/>
          <p14:tracePt t="15805" x="8269288" y="5099050"/>
          <p14:tracePt t="15813" x="8340725" y="5064125"/>
          <p14:tracePt t="15821" x="8420100" y="5054600"/>
          <p14:tracePt t="15830" x="8516938" y="5019675"/>
          <p14:tracePt t="15837" x="8596313" y="4984750"/>
          <p14:tracePt t="15845" x="8737600" y="4967288"/>
          <p14:tracePt t="15853" x="8834438" y="4922838"/>
          <p14:tracePt t="15862" x="8985250" y="4878388"/>
          <p14:tracePt t="15869" x="9099550" y="4851400"/>
          <p14:tracePt t="15877" x="9223375" y="4816475"/>
          <p14:tracePt t="15885" x="9347200" y="4764088"/>
          <p14:tracePt t="15894" x="9426575" y="4727575"/>
          <p14:tracePt t="15903" x="9478963" y="4684713"/>
          <p14:tracePt t="15909" x="9540875" y="4657725"/>
          <p14:tracePt t="15919" x="9567863" y="4648200"/>
          <p14:tracePt t="15926" x="9585325" y="4622800"/>
          <p14:tracePt t="15936" x="9594850" y="4613275"/>
          <p14:tracePt t="15941" x="9612313" y="4603750"/>
          <p14:tracePt t="15957" x="9621838" y="4586288"/>
          <p14:tracePt t="15973" x="9621838" y="4578350"/>
          <p14:tracePt t="15990" x="9621838" y="4568825"/>
          <p14:tracePt t="16014" x="9629775" y="4560888"/>
          <p14:tracePt t="16873" x="9639300" y="4551363"/>
          <p14:tracePt t="16873" x="9639300" y="4533900"/>
          <p14:tracePt t="16873" x="9639300" y="4489450"/>
          <p14:tracePt t="16873" x="9718675" y="4365625"/>
          <p14:tracePt t="16873" x="9867900" y="4251325"/>
          <p14:tracePt t="16873" x="10063163" y="4135438"/>
          <p14:tracePt t="16873" x="10142538" y="4073525"/>
          <p14:tracePt t="16873" x="10169525" y="4056063"/>
          <p14:tracePt t="16873" x="10177463" y="4056063"/>
          <p14:tracePt t="16873" x="10177463" y="4083050"/>
          <p14:tracePt t="16873" x="10169525" y="4135438"/>
          <p14:tracePt t="16873" x="10169525" y="4171950"/>
          <p14:tracePt t="16873" x="10142538" y="4224338"/>
          <p14:tracePt t="16873" x="10142538" y="4259263"/>
          <p14:tracePt t="16873" x="10133013" y="4330700"/>
          <p14:tracePt t="16873" x="10133013" y="4357688"/>
          <p14:tracePt t="16873" x="10098088" y="4427538"/>
          <p14:tracePt t="16873" x="10053638" y="4524375"/>
          <p14:tracePt t="16873" x="10036175" y="4622800"/>
          <p14:tracePt t="16873" x="9966325" y="4745038"/>
          <p14:tracePt t="16873" x="9929813" y="4826000"/>
          <p14:tracePt t="16873" x="9904413" y="4905375"/>
          <p14:tracePt t="16873" x="9867900" y="5002213"/>
          <p14:tracePt t="16873" x="9850438" y="5081588"/>
          <p14:tracePt t="16873" x="9850438" y="5153025"/>
          <p14:tracePt t="16873" x="9825038" y="5205413"/>
          <p14:tracePt t="16873" x="9825038" y="5257800"/>
          <p14:tracePt t="16873" x="9815513" y="5311775"/>
          <p14:tracePt t="16873" x="9798050" y="5364163"/>
          <p14:tracePt t="16873" x="9798050" y="5391150"/>
          <p14:tracePt t="16873" x="9798050" y="5399088"/>
          <p14:tracePt t="16873" x="9788525" y="5435600"/>
          <p14:tracePt t="16873" x="9788525" y="5453063"/>
          <p14:tracePt t="16873" x="9763125" y="5480050"/>
          <p14:tracePt t="16873" x="9763125" y="5487988"/>
          <p14:tracePt t="16873" x="9753600" y="5505450"/>
          <p14:tracePt t="16873" x="9753600" y="5514975"/>
          <p14:tracePt t="16873" x="9753600" y="5549900"/>
          <p14:tracePt t="16873" x="9753600" y="5559425"/>
          <p14:tracePt t="16873" x="9753600" y="5567363"/>
          <p14:tracePt t="16873" x="9753600" y="5594350"/>
          <p14:tracePt t="16873" x="9753600" y="5602288"/>
          <p14:tracePt t="16873" x="9753600" y="5611813"/>
          <p14:tracePt t="16873" x="9753600" y="5629275"/>
          <p14:tracePt t="16873" x="9763125" y="5646738"/>
          <p14:tracePt t="16873" x="9771063" y="5656263"/>
          <p14:tracePt t="16873" x="9780588" y="5664200"/>
          <p14:tracePt t="16873" x="9805988" y="5664200"/>
          <p14:tracePt t="16873" x="9815513" y="5673725"/>
          <p14:tracePt t="16873" x="9825038" y="5673725"/>
          <p14:tracePt t="16873" x="9859963" y="5673725"/>
          <p14:tracePt t="16873" x="9894888" y="5683250"/>
          <p14:tracePt t="16873" x="9912350" y="5683250"/>
          <p14:tracePt t="16873" x="9939338" y="5683250"/>
          <p14:tracePt t="16873" x="9991725" y="5683250"/>
          <p14:tracePt t="16873" x="10028238" y="5708650"/>
          <p14:tracePt t="16873" x="10053638" y="5708650"/>
          <p14:tracePt t="16873" x="10088563" y="5726113"/>
          <p14:tracePt t="16873" x="10107613" y="5726113"/>
          <p14:tracePt t="16873" x="10150475" y="5735638"/>
          <p14:tracePt t="16873" x="10169525" y="5735638"/>
          <p14:tracePt t="16873" x="10221913" y="5753100"/>
          <p14:tracePt t="16873" x="10266363" y="5780088"/>
          <p14:tracePt t="16873" x="10283825" y="5780088"/>
          <p14:tracePt t="16873" x="10310813" y="5788025"/>
          <p14:tracePt t="16873" x="10345738" y="5788025"/>
          <p14:tracePt t="16873" x="10372725" y="5797550"/>
          <p14:tracePt t="16873" x="10390188" y="5797550"/>
          <p14:tracePt t="16873" x="10398125" y="5797550"/>
          <p14:tracePt t="16873" x="10407650" y="5797550"/>
          <p14:tracePt t="16873" x="10415588" y="5797550"/>
          <p14:tracePt t="16873" x="10442575" y="5797550"/>
          <p14:tracePt t="16873" x="10452100" y="5797550"/>
          <p14:tracePt t="16873" x="10460038" y="5797550"/>
          <p14:tracePt t="16873" x="10469563" y="5797550"/>
          <p14:tracePt t="16873" x="10487025" y="5797550"/>
          <p14:tracePt t="16873" x="10494963" y="5797550"/>
          <p14:tracePt t="16873" x="10514013" y="5797550"/>
          <p14:tracePt t="16873" x="10514013" y="5788025"/>
          <p14:tracePt t="16873" x="10521950" y="5780088"/>
          <p14:tracePt t="16873" x="10521950" y="5770563"/>
          <p14:tracePt t="16873" x="10521950" y="5745163"/>
          <p14:tracePt t="16873" x="10521950" y="5735638"/>
          <p14:tracePt t="16873" x="10514013" y="5718175"/>
          <p14:tracePt t="16873" x="10504488" y="5708650"/>
          <p14:tracePt t="16873" x="10494963" y="5683250"/>
          <p14:tracePt t="16873" x="10487025" y="5673725"/>
          <p14:tracePt t="16873" x="10477500" y="5664200"/>
          <p14:tracePt t="16873" x="10452100" y="5646738"/>
          <p14:tracePt t="16873" x="10452100" y="5629275"/>
          <p14:tracePt t="16873" x="10442575" y="5621338"/>
          <p14:tracePt t="16873" x="10434638" y="5611813"/>
          <p14:tracePt t="16873" x="10425113" y="5602288"/>
          <p14:tracePt t="16873" x="10425113" y="5594350"/>
          <p14:tracePt t="16873" x="10425113" y="5584825"/>
          <p14:tracePt t="16873" x="10415588" y="5576888"/>
          <p14:tracePt t="16873" x="10407650" y="5567363"/>
          <p14:tracePt t="16873" x="10398125" y="5559425"/>
          <p14:tracePt t="16873" x="10398125" y="5541963"/>
          <p14:tracePt t="16873" x="10390188" y="5532438"/>
          <p14:tracePt t="16873" x="10380663" y="5522913"/>
          <p14:tracePt t="16873" x="10353675" y="5505450"/>
          <p14:tracePt t="16873" x="10353675" y="5480050"/>
          <p14:tracePt t="16873" x="10328275" y="5453063"/>
          <p14:tracePt t="16873" x="10301288" y="5418138"/>
          <p14:tracePt t="16873" x="10283825" y="5391150"/>
          <p14:tracePt t="16873" x="10231438" y="5381625"/>
          <p14:tracePt t="16873" x="10186988" y="5319713"/>
          <p14:tracePt t="16873" x="10142538" y="5294313"/>
          <p14:tracePt t="16873" x="10071100" y="5232400"/>
          <p14:tracePt t="16873" x="9939338" y="5126038"/>
          <p14:tracePt t="16873" x="9788525" y="5010150"/>
          <p14:tracePt t="16873" x="9594850" y="4878388"/>
          <p14:tracePt t="16873" x="9364663" y="4710113"/>
          <p14:tracePt t="16873" x="9170988" y="4578350"/>
          <p14:tracePt t="16873" x="8878888" y="4365625"/>
          <p14:tracePt t="16873" x="8613775" y="4233863"/>
          <p14:tracePt t="16873" x="8224838" y="4083050"/>
          <p14:tracePt t="16873" x="7818438" y="3897313"/>
          <p14:tracePt t="16873" x="7429500" y="3738563"/>
          <p14:tracePt t="16873" x="7138988" y="3622675"/>
          <p14:tracePt t="16873" x="6881813" y="3517900"/>
          <p14:tracePt t="16873" x="6715125" y="3446463"/>
          <p14:tracePt t="16873" x="6653213" y="3411538"/>
          <p14:tracePt t="16873" x="6634163" y="3402013"/>
          <p14:tracePt t="16873" x="6634163" y="3394075"/>
          <p14:tracePt t="16873" x="6634163" y="3384550"/>
          <p14:tracePt t="16873" x="6653213" y="3376613"/>
          <p14:tracePt t="16873" x="6705600" y="3357563"/>
          <p14:tracePt t="16873" x="6757988" y="3349625"/>
          <p14:tracePt t="16873" x="6794500" y="3349625"/>
          <p14:tracePt t="16873" x="6837363" y="3349625"/>
          <p14:tracePt t="16873" x="6908800" y="3314700"/>
          <p14:tracePt t="16873" x="6961188" y="3314700"/>
          <p14:tracePt t="16873" x="7023100" y="3314700"/>
          <p14:tracePt t="16873" x="7094538" y="3314700"/>
          <p14:tracePt t="16873" x="7191375" y="3314700"/>
          <p14:tracePt t="16873" x="7288213" y="3322638"/>
          <p14:tracePt t="16873" x="7342188" y="3349625"/>
          <p14:tracePt t="16873" x="7421563" y="3402013"/>
          <p14:tracePt t="16873" x="7466013" y="3438525"/>
          <p14:tracePt t="16873" x="7508875" y="3481388"/>
          <p14:tracePt t="16873" x="7518400" y="3500438"/>
          <p14:tracePt t="16873" x="7518400" y="3543300"/>
          <p14:tracePt t="16873" x="7518400" y="3605213"/>
          <p14:tracePt t="16873" x="7518400" y="3676650"/>
          <p14:tracePt t="16873" x="7518400" y="3756025"/>
          <p14:tracePt t="16873" x="7518400" y="3827463"/>
          <p14:tracePt t="16873" x="7518400" y="3862388"/>
          <p14:tracePt t="16873" x="7518400" y="3924300"/>
          <p14:tracePt t="16873" x="7518400" y="3976688"/>
          <p14:tracePt t="16873" x="7518400" y="4003675"/>
          <p14:tracePt t="16873" x="7518400" y="4038600"/>
          <p14:tracePt t="16873" x="7518400" y="4056063"/>
          <p14:tracePt t="16873" x="7518400" y="4073525"/>
          <p14:tracePt t="16873" x="7527925" y="4092575"/>
          <p14:tracePt t="16873" x="7553325" y="4117975"/>
          <p14:tracePt t="16873" x="7589838" y="4127500"/>
          <p14:tracePt t="16873" x="7624763" y="4144963"/>
          <p14:tracePt t="16873" x="7694613" y="4144963"/>
          <p14:tracePt t="16873" x="7766050" y="4144963"/>
          <p14:tracePt t="16873" x="7862888" y="4171950"/>
          <p14:tracePt t="16873" x="7986713" y="4171950"/>
          <p14:tracePt t="16873" x="8101013" y="4171950"/>
          <p14:tracePt t="16873" x="8172450" y="4171950"/>
          <p14:tracePt t="16873" x="8286750" y="4171950"/>
          <p14:tracePt t="16873" x="8340725" y="4171950"/>
          <p14:tracePt t="16873" x="8393113" y="4171950"/>
          <p14:tracePt t="16873" x="8402638" y="4162425"/>
          <p14:tracePt t="16873" x="8437563" y="4152900"/>
          <p14:tracePt t="16873" x="8437563" y="4135438"/>
          <p14:tracePt t="16873" x="8428038" y="4127500"/>
          <p14:tracePt t="16873" x="8420100" y="4127500"/>
          <p14:tracePt t="16873" x="8393113" y="4135438"/>
          <p14:tracePt t="16873" x="8393113" y="4171950"/>
          <p14:tracePt t="16873" x="8366125" y="4197350"/>
          <p14:tracePt t="16873" x="8366125" y="4233863"/>
          <p14:tracePt t="16873" x="8366125" y="4251325"/>
          <p14:tracePt t="16873" x="8366125" y="4303713"/>
          <p14:tracePt t="16873" x="8366125" y="4338638"/>
          <p14:tracePt t="16873" x="8366125" y="4392613"/>
          <p14:tracePt t="16873" x="8366125" y="4427538"/>
          <p14:tracePt t="16873" x="8383588" y="4471988"/>
          <p14:tracePt t="16873" x="8410575" y="4506913"/>
          <p14:tracePt t="16873" x="8420100" y="4541838"/>
          <p14:tracePt t="16873" x="8445500" y="4586288"/>
          <p14:tracePt t="16873" x="8472488" y="4603750"/>
          <p14:tracePt t="16873" x="8499475" y="4630738"/>
          <p14:tracePt t="16873" x="8534400" y="4657725"/>
          <p14:tracePt t="16873" x="8561388" y="4684713"/>
          <p14:tracePt t="16873" x="8596313" y="4710113"/>
          <p14:tracePt t="16873" x="8623300" y="4719638"/>
          <p14:tracePt t="16873" x="8640763" y="4727575"/>
          <p14:tracePt t="16873" x="8666163" y="4754563"/>
          <p14:tracePt t="16873" x="8693150" y="4781550"/>
          <p14:tracePt t="16873" x="8720138" y="4806950"/>
          <p14:tracePt t="16873" x="8772525" y="4833938"/>
          <p14:tracePt t="16873" x="8834438" y="4878388"/>
          <p14:tracePt t="16873" x="8843963" y="4887913"/>
          <p14:tracePt t="16873" x="8888413" y="4913313"/>
          <p14:tracePt t="16873" x="8931275" y="4949825"/>
          <p14:tracePt t="16873" x="8950325" y="4967288"/>
          <p14:tracePt t="16873" x="8975725" y="4975225"/>
          <p14:tracePt t="16873" x="9002713" y="5002213"/>
          <p14:tracePt t="16873" x="9012238" y="5002213"/>
          <p14:tracePt t="16873" x="9020175" y="5010150"/>
          <p14:tracePt t="16873" x="9029700" y="5019675"/>
          <p14:tracePt t="16873" x="9055100" y="5054600"/>
          <p14:tracePt t="16873" x="9091613" y="5081588"/>
          <p14:tracePt t="16873" x="9072563" y="5010150"/>
          <p14:tracePt t="16873" x="9020175" y="4930775"/>
          <p14:tracePt t="16873" x="8975725" y="4878388"/>
          <p14:tracePt t="16873" x="8958263" y="4781550"/>
          <p14:tracePt t="16873" x="8958263" y="4684713"/>
          <p14:tracePt t="16873" x="8958263" y="4586288"/>
          <p14:tracePt t="16873" x="8985250" y="4471988"/>
          <p14:tracePt t="16873" x="9020175" y="4330700"/>
          <p14:tracePt t="16873" x="9037638" y="4206875"/>
          <p14:tracePt t="16873" x="9072563" y="4065588"/>
          <p14:tracePt t="16873" x="9091613" y="3949700"/>
          <p14:tracePt t="16873" x="9109075" y="3827463"/>
          <p14:tracePt t="16873" x="9109075" y="3711575"/>
          <p14:tracePt t="16873" x="9109075" y="3552825"/>
          <p14:tracePt t="16873" x="9109075" y="3394075"/>
          <p14:tracePt t="16873" x="9109075" y="3252788"/>
          <p14:tracePt t="16873" x="9109075" y="3049588"/>
          <p14:tracePt t="16873" x="9099550" y="2792413"/>
          <p14:tracePt t="16873" x="9064625" y="2606675"/>
          <p14:tracePt t="16873" x="9020175" y="2403475"/>
          <p14:tracePt t="16873" x="8940800" y="2165350"/>
          <p14:tracePt t="16873" x="8851900" y="1944688"/>
          <p14:tracePt t="16873" x="8755063" y="1731963"/>
          <p14:tracePt t="16873" x="8675688" y="1546225"/>
          <p14:tracePt t="16873" x="8605838" y="1397000"/>
          <p14:tracePt t="16873" x="8569325" y="1298575"/>
          <p14:tracePt t="16873" x="8551863" y="1228725"/>
          <p14:tracePt t="16873" x="8551863" y="1201738"/>
          <p14:tracePt t="16873" x="8551863" y="1166813"/>
          <p14:tracePt t="16873" x="8551863" y="1139825"/>
          <p14:tracePt t="16873" x="8551863" y="1122363"/>
          <p14:tracePt t="16873" x="8551863" y="1112838"/>
          <p14:tracePt t="16873" x="8551863" y="1104900"/>
          <p14:tracePt t="16873" x="8551863" y="1095375"/>
          <p14:tracePt t="16873" x="8551863" y="1069975"/>
          <p14:tracePt t="16873" x="8586788" y="1042988"/>
          <p14:tracePt t="16873" x="8596313" y="1033463"/>
          <p14:tracePt t="16873" x="8605838" y="1033463"/>
          <p14:tracePt t="16873" x="8623300" y="1033463"/>
          <p14:tracePt t="16873" x="8631238" y="1033463"/>
          <p14:tracePt t="16873" x="8648700" y="1060450"/>
          <p14:tracePt t="16873" x="8648700" y="1112838"/>
          <p14:tracePt t="16873" x="8648700" y="1174750"/>
          <p14:tracePt t="16873" x="8648700" y="1273175"/>
          <p14:tracePt t="16873" x="8648700" y="1370013"/>
          <p14:tracePt t="16873" x="8613775" y="1528763"/>
          <p14:tracePt t="16873" x="8605838" y="1625600"/>
          <p14:tracePt t="16873" x="8543925" y="1811338"/>
          <p14:tracePt t="16873" x="8489950" y="1979613"/>
          <p14:tracePt t="16873" x="8410575" y="2173288"/>
          <p14:tracePt t="16873" x="8358188" y="2403475"/>
          <p14:tracePt t="16873" x="8340725" y="2633663"/>
          <p14:tracePt t="16873" x="8296275" y="2819400"/>
          <p14:tracePt t="16873" x="8242300" y="3049588"/>
          <p14:tracePt t="16873" x="8207375" y="3243263"/>
          <p14:tracePt t="16873" x="8145463" y="3429000"/>
          <p14:tracePt t="16873" x="8066088" y="3641725"/>
          <p14:tracePt t="16873" x="8031163" y="3808413"/>
          <p14:tracePt t="16873" x="7942263" y="3976688"/>
          <p14:tracePt t="16873" x="7889875" y="4100513"/>
          <p14:tracePt t="16873" x="7872413" y="4152900"/>
          <p14:tracePt t="16873" x="7845425" y="4206875"/>
          <p14:tracePt t="16873" x="7845425" y="4214813"/>
          <p14:tracePt t="16873" x="7845425" y="4241800"/>
          <p14:tracePt t="16873" x="7845425" y="4251325"/>
          <p14:tracePt t="16873" x="7845425" y="4259263"/>
          <p14:tracePt t="16873" x="7845425" y="4268788"/>
          <p14:tracePt t="16873" x="7845425" y="4286250"/>
          <p14:tracePt t="16873" x="7845425" y="4295775"/>
          <p14:tracePt t="16873" x="7845425" y="4321175"/>
          <p14:tracePt t="16873" x="7827963" y="4357688"/>
          <p14:tracePt t="16873" x="7818438" y="4357688"/>
          <p14:tracePt t="16873" x="7810500" y="4365625"/>
          <p14:tracePt t="16873" x="7793038" y="4375150"/>
          <p14:tracePt t="16873" x="7783513" y="4375150"/>
          <p14:tracePt t="16873" x="7756525" y="4392613"/>
          <p14:tracePt t="16873" x="7739063" y="4400550"/>
          <p14:tracePt t="16873" x="7712075" y="4410075"/>
          <p14:tracePt t="16873" x="7686675" y="4410075"/>
          <p14:tracePt t="16873" x="7677150" y="4419600"/>
          <p14:tracePt t="16873" x="7659688" y="4419600"/>
          <p14:tracePt t="16873" x="7650163" y="4419600"/>
          <p14:tracePt t="16873" x="7632700" y="4419600"/>
          <p14:tracePt t="16873" x="7607300" y="4419600"/>
          <p14:tracePt t="16873" x="7589838" y="4419600"/>
          <p14:tracePt t="16873" x="7562850" y="4419600"/>
          <p14:tracePt t="16873" x="7535863" y="4419600"/>
          <p14:tracePt t="16873" x="7527925" y="4410075"/>
          <p14:tracePt t="16873" x="7508875" y="4410075"/>
          <p14:tracePt t="16873" x="7500938" y="4410075"/>
          <p14:tracePt t="16873" x="7473950" y="4410075"/>
          <p14:tracePt t="16873" x="7439025" y="4410075"/>
          <p14:tracePt t="16873" x="7412038" y="4437063"/>
          <p14:tracePt t="16873" x="7377113" y="4479925"/>
          <p14:tracePt t="16873" x="7367588" y="4498975"/>
          <p14:tracePt t="16873" x="7350125" y="4551363"/>
          <p14:tracePt t="16873" x="7350125" y="4586288"/>
          <p14:tracePt t="16873" x="7342188" y="4630738"/>
          <p14:tracePt t="16873" x="7342188" y="4648200"/>
          <p14:tracePt t="16873" x="7342188" y="4675188"/>
          <p14:tracePt t="16873" x="7342188" y="4684713"/>
          <p14:tracePt t="16873" x="7342188" y="4719638"/>
          <p14:tracePt t="16873" x="7342188" y="4727575"/>
          <p14:tracePt t="16873" x="7342188" y="4737100"/>
          <p14:tracePt t="16873" x="7342188" y="4764088"/>
          <p14:tracePt t="16873" x="7342188" y="4789488"/>
          <p14:tracePt t="16873" x="7367588" y="4833938"/>
          <p14:tracePt t="16873" x="7394575" y="4851400"/>
          <p14:tracePt t="16873" x="7404100" y="4878388"/>
          <p14:tracePt t="16873" x="7439025" y="4913313"/>
          <p14:tracePt t="16873" x="7456488" y="4930775"/>
          <p14:tracePt t="16873" x="7518400" y="4967288"/>
          <p14:tracePt t="16873" x="7553325" y="4975225"/>
          <p14:tracePt t="16873" x="7607300" y="4992688"/>
          <p14:tracePt t="16873" x="7669213" y="5019675"/>
          <p14:tracePt t="16873" x="7704138" y="5046663"/>
          <p14:tracePt t="16873" x="7756525" y="5064125"/>
          <p14:tracePt t="16873" x="7853363" y="5072063"/>
          <p14:tracePt t="16873" x="7907338" y="5091113"/>
          <p14:tracePt t="16873" x="7977188" y="5091113"/>
          <p14:tracePt t="16873" x="7986713" y="5099050"/>
          <p14:tracePt t="16873" x="8048625" y="5099050"/>
          <p14:tracePt t="16873" x="8083550" y="5099050"/>
          <p14:tracePt t="16873" x="8093075" y="5099050"/>
          <p14:tracePt t="16873" x="8110538" y="5099050"/>
          <p14:tracePt t="16873" x="8154988" y="5099050"/>
          <p14:tracePt t="16873" x="8162925" y="5099050"/>
          <p14:tracePt t="16873" x="8199438" y="5099050"/>
          <p14:tracePt t="16873" x="8216900" y="5099050"/>
          <p14:tracePt t="16873" x="8251825" y="5099050"/>
          <p14:tracePt t="16873" x="8278813" y="5081588"/>
          <p14:tracePt t="16873" x="8286750" y="5072063"/>
          <p14:tracePt t="16873" x="8321675" y="5064125"/>
          <p14:tracePt t="16873" x="8331200" y="5064125"/>
          <p14:tracePt t="16873" x="8366125" y="5037138"/>
          <p14:tracePt t="16873" x="8375650" y="5029200"/>
          <p14:tracePt t="16873" x="8383588" y="5019675"/>
          <p14:tracePt t="16873" x="8393113" y="5019675"/>
          <p14:tracePt t="16873" x="8420100" y="5019675"/>
          <p14:tracePt t="16873" x="8428038" y="5019675"/>
          <p14:tracePt t="16873" x="8437563" y="5019675"/>
          <p14:tracePt t="16873" x="8445500" y="5019675"/>
          <p14:tracePt t="16873" x="8482013" y="5019675"/>
          <p14:tracePt t="16873" x="8524875" y="5019675"/>
          <p14:tracePt t="16873" x="8551863" y="5019675"/>
          <p14:tracePt t="16873" x="8605838" y="5019675"/>
          <p14:tracePt t="16873" x="8623300" y="5019675"/>
          <p14:tracePt t="16873" x="8693150" y="5029200"/>
          <p14:tracePt t="16873" x="8702675" y="5037138"/>
          <p14:tracePt t="16873" x="8728075" y="5037138"/>
          <p14:tracePt t="16873" x="8747125" y="5037138"/>
          <p14:tracePt t="16873" x="8772525" y="5037138"/>
          <p14:tracePt t="16873" x="8782050" y="5037138"/>
          <p14:tracePt t="16873" x="8789988" y="5037138"/>
          <p14:tracePt t="16873" x="8799513" y="5037138"/>
          <p14:tracePt t="17332" x="8782050" y="5037138"/>
          <p14:tracePt t="17340" x="8737600" y="5037138"/>
          <p14:tracePt t="17347" x="8702675" y="5037138"/>
          <p14:tracePt t="17356" x="8666163" y="5037138"/>
          <p14:tracePt t="17363" x="8596313" y="5037138"/>
          <p14:tracePt t="17372" x="8578850" y="5037138"/>
          <p14:tracePt t="17380" x="8472488" y="5037138"/>
          <p14:tracePt t="17388" x="8393113" y="5029200"/>
          <p14:tracePt t="17396" x="8321675" y="5029200"/>
          <p14:tracePt t="17404" x="8251825" y="5010150"/>
          <p14:tracePt t="17412" x="8180388" y="5010150"/>
          <p14:tracePt t="17420" x="8101013" y="5002213"/>
          <p14:tracePt t="17428" x="8066088" y="4975225"/>
          <p14:tracePt t="17437" x="7996238" y="4975225"/>
          <p14:tracePt t="17443" x="7959725" y="4957763"/>
          <p14:tracePt t="17452" x="7907338" y="4957763"/>
          <p14:tracePt t="17460" x="7835900" y="4930775"/>
          <p14:tracePt t="17468" x="7800975" y="4905375"/>
          <p14:tracePt t="17475" x="7773988" y="4895850"/>
          <p14:tracePt t="17484" x="7704138" y="4860925"/>
          <p14:tracePt t="17492" x="7597775" y="4833938"/>
          <p14:tracePt t="17500" x="7500938" y="4816475"/>
          <p14:tracePt t="17507" x="7404100" y="4781550"/>
          <p14:tracePt t="17515" x="7235825" y="4727575"/>
          <p14:tracePt t="17523" x="7094538" y="4710113"/>
          <p14:tracePt t="17531" x="6953250" y="4657725"/>
          <p14:tracePt t="17540" x="6784975" y="4622800"/>
          <p14:tracePt t="17547" x="6643688" y="4560888"/>
          <p14:tracePt t="17555" x="6519863" y="4533900"/>
          <p14:tracePt t="17563" x="6423025" y="4516438"/>
          <p14:tracePt t="17572" x="6343650" y="4462463"/>
          <p14:tracePt t="17580" x="6289675" y="4462463"/>
          <p14:tracePt t="17588" x="6237288" y="4454525"/>
          <p14:tracePt t="17596" x="6219825" y="4437063"/>
          <p14:tracePt t="17604" x="6175375" y="4400550"/>
          <p14:tracePt t="17612" x="6140450" y="4392613"/>
          <p14:tracePt t="17620" x="6130925" y="4392613"/>
          <p14:tracePt t="17636" x="6096000" y="4375150"/>
          <p14:tracePt t="17652" x="6096000" y="4365625"/>
          <p14:tracePt t="17660" x="6086475" y="4357688"/>
          <p14:tracePt t="17692" x="6069013" y="4338638"/>
          <p14:tracePt t="17716" x="6051550" y="4321175"/>
          <p14:tracePt t="17844" x="6043613" y="4321175"/>
          <p14:tracePt t="17853" x="6034088" y="4313238"/>
          <p14:tracePt t="17860" x="6024563" y="4303713"/>
          <p14:tracePt t="17876" x="6016625" y="4303713"/>
          <p14:tracePt t="17896" x="6007100" y="4303713"/>
          <p14:tracePt t="17900" x="5999163" y="4303713"/>
          <p14:tracePt t="17916" x="5964238" y="4303713"/>
          <p14:tracePt t="17924" x="5945188" y="4303713"/>
          <p14:tracePt t="17932" x="5902325" y="4303713"/>
          <p14:tracePt t="17940" x="5840413" y="4303713"/>
          <p14:tracePt t="17948" x="5786438" y="4303713"/>
          <p14:tracePt t="17956" x="5716588" y="4303713"/>
          <p14:tracePt t="17963" x="5600700" y="4303713"/>
          <p14:tracePt t="17972" x="5503863" y="4303713"/>
          <p14:tracePt t="17979" x="5372100" y="4303713"/>
          <p14:tracePt t="17988" x="5248275" y="4313238"/>
          <p14:tracePt t="17997" x="5089525" y="4330700"/>
          <p14:tracePt t="18003" x="4921250" y="4348163"/>
          <p14:tracePt t="18013" x="4735513" y="4383088"/>
          <p14:tracePt t="18019" x="4532313" y="4427538"/>
          <p14:tracePt t="18028" x="4346575" y="4445000"/>
          <p14:tracePt t="18036" x="4135438" y="4479925"/>
          <p14:tracePt t="18044" x="3905250" y="4498975"/>
          <p14:tracePt t="18051" x="3781425" y="4533900"/>
          <p14:tracePt t="18060" x="3640138" y="4568825"/>
          <p14:tracePt t="18068" x="3543300" y="4586288"/>
          <p14:tracePt t="18076" x="3525838" y="4595813"/>
          <p14:tracePt t="18084" x="3481388" y="4595813"/>
          <p14:tracePt t="18092" x="3471863" y="4613275"/>
          <p14:tracePt t="18100" x="3463925" y="4622800"/>
          <p14:tracePt t="18108" x="3444875" y="4640263"/>
          <p14:tracePt t="18124" x="3436938" y="4648200"/>
          <p14:tracePt t="18131" x="3419475" y="4657725"/>
          <p14:tracePt t="18148" x="3409950" y="4684713"/>
          <p14:tracePt t="18188" x="3419475" y="4702175"/>
          <p14:tracePt t="18196" x="3436938" y="4702175"/>
          <p14:tracePt t="18204" x="3471863" y="4719638"/>
          <p14:tracePt t="18212" x="3498850" y="4719638"/>
          <p14:tracePt t="18220" x="3533775" y="4719638"/>
          <p14:tracePt t="18229" x="3560763" y="4719638"/>
          <p14:tracePt t="18236" x="3605213" y="4719638"/>
          <p14:tracePt t="18243" x="3630613" y="4719638"/>
          <p14:tracePt t="18252" x="3684588" y="4719638"/>
          <p14:tracePt t="18260" x="3736975" y="4719638"/>
          <p14:tracePt t="18268" x="3816350" y="4719638"/>
          <p14:tracePt t="18275" x="3967163" y="4675188"/>
          <p14:tracePt t="18284" x="4090988" y="4622800"/>
          <p14:tracePt t="18292" x="4302125" y="4524375"/>
          <p14:tracePt t="18301" x="4487863" y="4445000"/>
          <p14:tracePt t="18308" x="4683125" y="4348163"/>
          <p14:tracePt t="18316" x="4849813" y="4259263"/>
          <p14:tracePt t="18323" x="4956175" y="4171950"/>
          <p14:tracePt t="18331" x="5080000" y="4083050"/>
          <p14:tracePt t="18340" x="5194300" y="3968750"/>
          <p14:tracePt t="18347" x="5238750" y="3914775"/>
          <p14:tracePt t="18356" x="5310188" y="3790950"/>
          <p14:tracePt t="18363" x="5372100" y="3703638"/>
          <p14:tracePt t="18372" x="5441950" y="3597275"/>
          <p14:tracePt t="18379" x="5468938" y="3562350"/>
          <p14:tracePt t="18388" x="5495925" y="3508375"/>
          <p14:tracePt t="18395" x="5538788" y="3446463"/>
          <p14:tracePt t="18404" x="5538788" y="3411538"/>
          <p14:tracePt t="18412" x="5548313" y="3384550"/>
          <p14:tracePt t="18420" x="5548313" y="3349625"/>
          <p14:tracePt t="18428" x="5548313" y="3340100"/>
          <p14:tracePt t="18436" x="5548313" y="3305175"/>
          <p14:tracePt t="18443" x="5521325" y="3270250"/>
          <p14:tracePt t="18453" x="5513388" y="3243263"/>
          <p14:tracePt t="18460" x="5503863" y="3216275"/>
          <p14:tracePt t="18468" x="5486400" y="3208338"/>
          <p14:tracePt t="18476" x="5468938" y="3173413"/>
          <p14:tracePt t="18483" x="5441950" y="3154363"/>
          <p14:tracePt t="18492" x="5434013" y="3146425"/>
          <p14:tracePt t="18500" x="5397500" y="3111500"/>
          <p14:tracePt t="18507" x="5389563" y="3101975"/>
          <p14:tracePt t="18516" x="5354638" y="3074988"/>
          <p14:tracePt t="18524" x="5300663" y="3030538"/>
          <p14:tracePt t="18531" x="5238750" y="3005138"/>
          <p14:tracePt t="18540" x="5159375" y="2951163"/>
          <p14:tracePt t="18547" x="5106988" y="2943225"/>
          <p14:tracePt t="18556" x="5053013" y="2925763"/>
          <p14:tracePt t="18563" x="5000625" y="2898775"/>
          <p14:tracePt t="18572" x="4921250" y="2889250"/>
          <p14:tracePt t="18579" x="4867275" y="2871788"/>
          <p14:tracePt t="18588" x="4770438" y="2854325"/>
          <p14:tracePt t="18596" x="4700588" y="2854325"/>
          <p14:tracePt t="18605" x="4629150" y="2854325"/>
          <p14:tracePt t="18612" x="4470400" y="2854325"/>
          <p14:tracePt t="18620" x="4329113" y="2854325"/>
          <p14:tracePt t="18628" x="4195763" y="2854325"/>
          <p14:tracePt t="18636" x="4037013" y="2854325"/>
          <p14:tracePt t="18643" x="3887788" y="2898775"/>
          <p14:tracePt t="18652" x="3746500" y="2933700"/>
          <p14:tracePt t="18660" x="3622675" y="3005138"/>
          <p14:tracePt t="18668" x="3498850" y="3084513"/>
          <p14:tracePt t="18675" x="3365500" y="3173413"/>
          <p14:tracePt t="18684" x="3260725" y="3260725"/>
          <p14:tracePt t="18692" x="3179763" y="3340100"/>
          <p14:tracePt t="18700" x="3109913" y="3446463"/>
          <p14:tracePt t="18708" x="3038475" y="3570288"/>
          <p14:tracePt t="18715" x="3003550" y="3667125"/>
          <p14:tracePt t="18723" x="2986088" y="3790950"/>
          <p14:tracePt t="18732" x="2959100" y="3887788"/>
          <p14:tracePt t="18740" x="2941638" y="4011613"/>
          <p14:tracePt t="18747" x="2941638" y="4100513"/>
          <p14:tracePt t="18755" x="2941638" y="4171950"/>
          <p14:tracePt t="18763" x="2941638" y="4224338"/>
          <p14:tracePt t="18771" x="2941638" y="4295775"/>
          <p14:tracePt t="18779" x="2941638" y="4330700"/>
          <p14:tracePt t="18788" x="2941638" y="4383088"/>
          <p14:tracePt t="18796" x="2951163" y="4392613"/>
          <p14:tracePt t="18804" x="2976563" y="4427538"/>
          <p14:tracePt t="18812" x="3003550" y="4454525"/>
          <p14:tracePt t="18820" x="3038475" y="4462463"/>
          <p14:tracePt t="18829" x="3074988" y="4489450"/>
          <p14:tracePt t="18836" x="3082925" y="4489450"/>
          <p14:tracePt t="18844" x="3136900" y="4498975"/>
          <p14:tracePt t="18852" x="3189288" y="4516438"/>
          <p14:tracePt t="18860" x="3198813" y="4516438"/>
          <p14:tracePt t="18868" x="3251200" y="4516438"/>
          <p14:tracePt t="18876" x="3303588" y="4516438"/>
          <p14:tracePt t="18884" x="3357563" y="4516438"/>
          <p14:tracePt t="18892" x="3427413" y="4516438"/>
          <p14:tracePt t="18900" x="3498850" y="4516438"/>
          <p14:tracePt t="18907" x="3595688" y="4516438"/>
          <p14:tracePt t="18916" x="3667125" y="4489450"/>
          <p14:tracePt t="18923" x="3746500" y="4479925"/>
          <p14:tracePt t="18932" x="3798888" y="4445000"/>
          <p14:tracePt t="18940" x="3878263" y="4400550"/>
          <p14:tracePt t="18948" x="3940175" y="4357688"/>
          <p14:tracePt t="18955" x="4019550" y="4303713"/>
          <p14:tracePt t="18963" x="4125913" y="4259263"/>
          <p14:tracePt t="18972" x="4222750" y="4206875"/>
          <p14:tracePt t="18980" x="4329113" y="4135438"/>
          <p14:tracePt t="18988" x="4497388" y="4083050"/>
          <p14:tracePt t="18996" x="4576763" y="4030663"/>
          <p14:tracePt t="19004" x="4683125" y="3959225"/>
          <p14:tracePt t="19012" x="4805363" y="3887788"/>
          <p14:tracePt t="19020" x="4956175" y="3800475"/>
          <p14:tracePt t="19028" x="5080000" y="3729038"/>
          <p14:tracePt t="19036" x="5159375" y="3659188"/>
          <p14:tracePt t="19044" x="5265738" y="3552825"/>
          <p14:tracePt t="19052" x="5354638" y="3473450"/>
          <p14:tracePt t="19060" x="5397500" y="3394075"/>
          <p14:tracePt t="19068" x="5451475" y="3287713"/>
          <p14:tracePt t="19076" x="5486400" y="3208338"/>
          <p14:tracePt t="19084" x="5486400" y="3154363"/>
          <p14:tracePt t="19092" x="5495925" y="3084513"/>
          <p14:tracePt t="19100" x="5495925" y="3040063"/>
          <p14:tracePt t="19107" x="5495925" y="2970213"/>
          <p14:tracePt t="19116" x="5495925" y="2933700"/>
          <p14:tracePt t="19124" x="5495925" y="2889250"/>
          <p14:tracePt t="19132" x="5495925" y="2871788"/>
          <p14:tracePt t="19140" x="5476875" y="2819400"/>
          <p14:tracePt t="19147" x="5451475" y="2774950"/>
          <p14:tracePt t="19156" x="5434013" y="2757488"/>
          <p14:tracePt t="19163" x="5389563" y="2740025"/>
          <p14:tracePt t="19172" x="5380038" y="2730500"/>
          <p14:tracePt t="19179" x="5335588" y="2730500"/>
          <p14:tracePt t="19187" x="5283200" y="2730500"/>
          <p14:tracePt t="19195" x="5221288" y="2730500"/>
          <p14:tracePt t="19203" x="5168900" y="2730500"/>
          <p14:tracePt t="19212" x="5097463" y="2730500"/>
          <p14:tracePt t="19219" x="5070475" y="2730500"/>
          <p14:tracePt t="19228" x="4983163" y="2747963"/>
          <p14:tracePt t="19235" x="4921250" y="2819400"/>
          <p14:tracePt t="19244" x="4859338" y="2881313"/>
          <p14:tracePt t="19251" x="4752975" y="2987675"/>
          <p14:tracePt t="19260" x="4621213" y="3111500"/>
          <p14:tracePt t="19267" x="4541838" y="3198813"/>
          <p14:tracePt t="19276" x="4452938" y="3305175"/>
          <p14:tracePt t="19283" x="4373563" y="3446463"/>
          <p14:tracePt t="19292" x="4329113" y="3535363"/>
          <p14:tracePt t="19300" x="4294188" y="3649663"/>
          <p14:tracePt t="19308" x="4240213" y="3773488"/>
          <p14:tracePt t="19316" x="4222750" y="3852863"/>
          <p14:tracePt t="19324" x="4222750" y="3906838"/>
          <p14:tracePt t="19332" x="4222750" y="4003675"/>
          <p14:tracePt t="19340" x="4222750" y="4048125"/>
          <p14:tracePt t="19348" x="4240213" y="4100513"/>
          <p14:tracePt t="19356" x="4294188" y="4162425"/>
          <p14:tracePt t="19363" x="4329113" y="4197350"/>
          <p14:tracePt t="19372" x="4391025" y="4241800"/>
          <p14:tracePt t="19379" x="4443413" y="4268788"/>
          <p14:tracePt t="19388" x="4505325" y="4303713"/>
          <p14:tracePt t="19395" x="4594225" y="4303713"/>
          <p14:tracePt t="19404" x="4664075" y="4303713"/>
          <p14:tracePt t="19412" x="4735513" y="4303713"/>
          <p14:tracePt t="19420" x="4805363" y="4303713"/>
          <p14:tracePt t="19428" x="4859338" y="4303713"/>
          <p14:tracePt t="19436" x="4886325" y="4295775"/>
          <p14:tracePt t="19445" x="4921250" y="4268788"/>
          <p14:tracePt t="19453" x="4948238" y="4233863"/>
          <p14:tracePt t="19460" x="4973638" y="4179888"/>
          <p14:tracePt t="19468" x="5008563" y="4117975"/>
          <p14:tracePt t="19476" x="5008563" y="4048125"/>
          <p14:tracePt t="19485" x="5008563" y="3976688"/>
          <p14:tracePt t="19492" x="5008563" y="3906838"/>
          <p14:tracePt t="19500" x="5008563" y="3835400"/>
          <p14:tracePt t="19508" x="5008563" y="3765550"/>
          <p14:tracePt t="19516" x="5008563" y="3729038"/>
          <p14:tracePt t="19524" x="4983163" y="3676650"/>
          <p14:tracePt t="19532" x="4948238" y="3649663"/>
          <p14:tracePt t="19540" x="4903788" y="3587750"/>
          <p14:tracePt t="19547" x="4867275" y="3552825"/>
          <p14:tracePt t="19556" x="4805363" y="3525838"/>
          <p14:tracePt t="19563" x="4725988" y="3473450"/>
          <p14:tracePt t="19572" x="4673600" y="3463925"/>
          <p14:tracePt t="19579" x="4602163" y="3446463"/>
          <p14:tracePt t="19587" x="4522788" y="3429000"/>
          <p14:tracePt t="19596" x="4452938" y="3429000"/>
          <p14:tracePt t="19603" x="4418013" y="3429000"/>
          <p14:tracePt t="19611" x="4364038" y="3429000"/>
          <p14:tracePt t="19620" x="4311650" y="3429000"/>
          <p14:tracePt t="19628" x="4294188" y="3429000"/>
          <p14:tracePt t="19636" x="4267200" y="3429000"/>
          <p14:tracePt t="19644" x="4257675" y="3429000"/>
          <p14:tracePt t="19652" x="4249738" y="3429000"/>
          <p14:tracePt t="19660" x="4232275" y="3438525"/>
          <p14:tracePt t="19668" x="4222750" y="3438525"/>
          <p14:tracePt t="19675" x="4195763" y="3455988"/>
          <p14:tracePt t="19683" x="4187825" y="3463925"/>
          <p14:tracePt t="19692" x="4178300" y="3490913"/>
          <p14:tracePt t="19700" x="4152900" y="3525838"/>
          <p14:tracePt t="19707" x="4152900" y="3535363"/>
          <p14:tracePt t="19716" x="4143375" y="3579813"/>
          <p14:tracePt t="19724" x="4125913" y="3622675"/>
          <p14:tracePt t="19732" x="4125913" y="3659188"/>
          <p14:tracePt t="19740" x="4125913" y="3694113"/>
          <p14:tracePt t="19748" x="4125913" y="3746500"/>
          <p14:tracePt t="19755" x="4125913" y="3765550"/>
          <p14:tracePt t="19763" x="4125913" y="3800475"/>
          <p14:tracePt t="19772" x="4125913" y="3827463"/>
          <p14:tracePt t="19779" x="4160838" y="3862388"/>
          <p14:tracePt t="19787" x="4178300" y="3887788"/>
          <p14:tracePt t="19795" x="4205288" y="3914775"/>
          <p14:tracePt t="19804" x="4232275" y="3941763"/>
          <p14:tracePt t="19811" x="4267200" y="3941763"/>
          <p14:tracePt t="19820" x="4319588" y="3941763"/>
          <p14:tracePt t="19828" x="4391025" y="3941763"/>
          <p14:tracePt t="19836" x="4479925" y="3941763"/>
          <p14:tracePt t="19844" x="4576763" y="3941763"/>
          <p14:tracePt t="19852" x="4718050" y="3914775"/>
          <p14:tracePt t="19861" x="4886325" y="3879850"/>
          <p14:tracePt t="19868" x="4965700" y="3827463"/>
          <p14:tracePt t="19875" x="5132388" y="3729038"/>
          <p14:tracePt t="19884" x="5238750" y="3667125"/>
          <p14:tracePt t="19892" x="5318125" y="3597275"/>
          <p14:tracePt t="19900" x="5389563" y="3490913"/>
          <p14:tracePt t="19907" x="5434013" y="3411538"/>
          <p14:tracePt t="19916" x="5451475" y="3340100"/>
          <p14:tracePt t="19924" x="5451475" y="3287713"/>
          <p14:tracePt t="19932" x="5451475" y="3216275"/>
          <p14:tracePt t="19939" x="5451475" y="3163888"/>
          <p14:tracePt t="19948" x="5451475" y="3128963"/>
          <p14:tracePt t="19956" x="5451475" y="3092450"/>
          <p14:tracePt t="19964" x="5434013" y="3067050"/>
          <p14:tracePt t="19972" x="5397500" y="3030538"/>
          <p14:tracePt t="19980" x="5372100" y="3013075"/>
          <p14:tracePt t="19989" x="5318125" y="3005138"/>
          <p14:tracePt t="19995" x="5265738" y="3005138"/>
          <p14:tracePt t="20004" x="5221288" y="3005138"/>
          <p14:tracePt t="20012" x="5114925" y="3005138"/>
          <p14:tracePt t="20020" x="4991100" y="3005138"/>
          <p14:tracePt t="20028" x="4921250" y="3005138"/>
          <p14:tracePt t="20035" x="4805363" y="3005138"/>
          <p14:tracePt t="20045" x="4691063" y="3030538"/>
          <p14:tracePt t="20051" x="4611688" y="3057525"/>
          <p14:tracePt t="20060" x="4532313" y="3111500"/>
          <p14:tracePt t="20068" x="4487863" y="3146425"/>
          <p14:tracePt t="20076" x="4443413" y="3208338"/>
          <p14:tracePt t="20083" x="4391025" y="3332163"/>
          <p14:tracePt t="20092" x="4356100" y="3429000"/>
          <p14:tracePt t="20100" x="4302125" y="3579813"/>
          <p14:tracePt t="20108" x="4302125" y="3694113"/>
          <p14:tracePt t="20116" x="4302125" y="3783013"/>
          <p14:tracePt t="20124" x="4302125" y="3906838"/>
          <p14:tracePt t="20131" x="4302125" y="3994150"/>
          <p14:tracePt t="20140" x="4311650" y="4030663"/>
          <p14:tracePt t="20148" x="4338638" y="4092575"/>
          <p14:tracePt t="20156" x="4364038" y="4110038"/>
          <p14:tracePt t="20163" x="4381500" y="4135438"/>
          <p14:tracePt t="20172" x="4443413" y="4162425"/>
          <p14:tracePt t="20179" x="4514850" y="4162425"/>
          <p14:tracePt t="20188" x="4602163" y="4162425"/>
          <p14:tracePt t="20195" x="4745038" y="4162425"/>
          <p14:tracePt t="20204" x="4903788" y="4162425"/>
          <p14:tracePt t="20211" x="5045075" y="4135438"/>
          <p14:tracePt t="20220" x="5211763" y="4100513"/>
          <p14:tracePt t="20228" x="5335588" y="4011613"/>
          <p14:tracePt t="20236" x="5459413" y="3924300"/>
          <p14:tracePt t="20244" x="5513388" y="3835400"/>
          <p14:tracePt t="20252" x="5565775" y="3738563"/>
          <p14:tracePt t="20261" x="5565775" y="3622675"/>
          <p14:tracePt t="20268" x="5565775" y="3525838"/>
          <p14:tracePt t="20276" x="5565775" y="3394075"/>
          <p14:tracePt t="20285" x="5538788" y="3270250"/>
          <p14:tracePt t="20291" x="5486400" y="3163888"/>
          <p14:tracePt t="20300" x="5414963" y="3040063"/>
          <p14:tracePt t="20308" x="5354638" y="2978150"/>
          <p14:tracePt t="20316" x="5310188" y="2943225"/>
          <p14:tracePt t="20324" x="5292725" y="2925763"/>
          <p14:tracePt t="20332" x="5238750" y="2916238"/>
          <p14:tracePt t="20340" x="5203825" y="2916238"/>
          <p14:tracePt t="20348" x="5176838" y="2916238"/>
          <p14:tracePt t="20355" x="5070475" y="2925763"/>
          <p14:tracePt t="20363" x="4991100" y="2987675"/>
          <p14:tracePt t="20372" x="4867275" y="3040063"/>
          <p14:tracePt t="20379" x="4735513" y="3154363"/>
          <p14:tracePt t="20388" x="4629150" y="3260725"/>
          <p14:tracePt t="20395" x="4541838" y="3340100"/>
          <p14:tracePt t="20404" x="4479925" y="3446463"/>
          <p14:tracePt t="20411" x="4381500" y="3570288"/>
          <p14:tracePt t="20420" x="4338638" y="3676650"/>
          <p14:tracePt t="20427" x="4319588" y="3746500"/>
          <p14:tracePt t="20436" x="4302125" y="3844925"/>
          <p14:tracePt t="20444" x="4302125" y="3914775"/>
          <p14:tracePt t="20452" x="4302125" y="3968750"/>
          <p14:tracePt t="20461" x="4338638" y="4030663"/>
          <p14:tracePt t="20467" x="4364038" y="4083050"/>
          <p14:tracePt t="20476" x="4408488" y="4117975"/>
          <p14:tracePt t="20484" x="4443413" y="4135438"/>
          <p14:tracePt t="20492" x="4479925" y="4135438"/>
          <p14:tracePt t="20500" x="4549775" y="4162425"/>
          <p14:tracePt t="20507" x="4584700" y="4162425"/>
          <p14:tracePt t="20516" x="4638675" y="4162425"/>
          <p14:tracePt t="20524" x="4664075" y="4162425"/>
          <p14:tracePt t="20532" x="4673600" y="4152900"/>
          <p14:tracePt t="20540" x="4708525" y="4135438"/>
          <p14:tracePt t="20548" x="4735513" y="4117975"/>
          <p14:tracePt t="20555" x="4745038" y="4110038"/>
          <p14:tracePt t="20644" x="4745038" y="4092575"/>
          <p14:tracePt t="20740" x="4745038" y="4100513"/>
          <p14:tracePt t="20756" x="4745038" y="4110038"/>
          <p14:tracePt t="20772" x="4762500" y="4127500"/>
          <p14:tracePt t="20779" x="4770438" y="4135438"/>
          <p14:tracePt t="20796" x="4779963" y="4144963"/>
          <p14:tracePt t="20820" x="4797425" y="4162425"/>
          <p14:tracePt t="20852" x="4797425" y="4171950"/>
          <p14:tracePt t="20868" x="4797425" y="4179888"/>
          <p14:tracePt t="20884" x="4787900" y="4197350"/>
          <p14:tracePt t="20908" x="4770438" y="4224338"/>
          <p14:tracePt t="21012" x="4779963" y="4224338"/>
          <p14:tracePt t="21020" x="4787900" y="4224338"/>
          <p14:tracePt t="21027" x="4805363" y="4214813"/>
          <p14:tracePt t="21043" x="4814888" y="4206875"/>
          <p14:tracePt t="21060" x="4814888" y="4179888"/>
          <p14:tracePt t="21067" x="4814888" y="4171950"/>
          <p14:tracePt t="21076" x="4797425" y="4135438"/>
          <p14:tracePt t="21404" x="4797425" y="4127500"/>
          <p14:tracePt t="21411" x="4779963" y="4127500"/>
          <p14:tracePt t="21443" x="4787900" y="4110038"/>
          <p14:tracePt t="21452" x="4797425" y="4092575"/>
          <p14:tracePt t="21459" x="4805363" y="4083050"/>
          <p14:tracePt t="21468" x="4824413" y="4065588"/>
          <p14:tracePt t="21484" x="4832350" y="4056063"/>
          <p14:tracePt t="21517" x="4849813" y="4056063"/>
          <p14:tracePt t="21892" x="4903788" y="4056063"/>
          <p14:tracePt t="21900" x="5018088" y="4056063"/>
          <p14:tracePt t="21907" x="5186363" y="4056063"/>
          <p14:tracePt t="21916" x="5362575" y="4056063"/>
          <p14:tracePt t="21923" x="5548313" y="4056063"/>
          <p14:tracePt t="21932" x="5751513" y="4056063"/>
          <p14:tracePt t="21940" x="5964238" y="4056063"/>
          <p14:tracePt t="21948" x="6210300" y="4056063"/>
          <p14:tracePt t="21956" x="6440488" y="4056063"/>
          <p14:tracePt t="21964" x="6643688" y="4056063"/>
          <p14:tracePt t="21972" x="6873875" y="4056063"/>
          <p14:tracePt t="21980" x="7102475" y="4056063"/>
          <p14:tracePt t="21987" x="7324725" y="4056063"/>
          <p14:tracePt t="21995" x="7535863" y="4056063"/>
          <p14:tracePt t="22003" x="7712075" y="4056063"/>
          <p14:tracePt t="22011" x="7872413" y="4056063"/>
          <p14:tracePt t="22019" x="8056563" y="4056063"/>
          <p14:tracePt t="22027" x="8199438" y="4056063"/>
          <p14:tracePt t="22035" x="8331200" y="4056063"/>
          <p14:tracePt t="22043" x="8455025" y="4056063"/>
          <p14:tracePt t="22051" x="8586788" y="4056063"/>
          <p14:tracePt t="22060" x="8685213" y="4056063"/>
          <p14:tracePt t="22068" x="8782050" y="4038600"/>
          <p14:tracePt t="22076" x="8834438" y="4021138"/>
          <p14:tracePt t="22084" x="8913813" y="3994150"/>
          <p14:tracePt t="22099" x="8950325" y="3968750"/>
          <p14:tracePt t="22109" x="8958263" y="3941763"/>
          <p14:tracePt t="22116" x="8975725" y="3924300"/>
          <p14:tracePt t="22124" x="8975725" y="3870325"/>
          <p14:tracePt t="22133" x="8975725" y="3844925"/>
          <p14:tracePt t="22140" x="8975725" y="3808413"/>
          <p14:tracePt t="22148" x="8975725" y="3756025"/>
          <p14:tracePt t="22156" x="8975725" y="3738563"/>
          <p14:tracePt t="22165" x="8975725" y="3729038"/>
          <p14:tracePt t="22172" x="8975725" y="3694113"/>
          <p14:tracePt t="22180" x="8975725" y="3684588"/>
          <p14:tracePt t="22188" x="8975725" y="3676650"/>
          <p14:tracePt t="22196" x="8958263" y="3622675"/>
          <p14:tracePt t="22204" x="8931275" y="3614738"/>
          <p14:tracePt t="22211" x="8878888" y="3614738"/>
          <p14:tracePt t="22220" x="8809038" y="3597275"/>
          <p14:tracePt t="22227" x="8737600" y="3570288"/>
          <p14:tracePt t="22236" x="8693150" y="3552825"/>
          <p14:tracePt t="22243" x="8605838" y="3543300"/>
          <p14:tracePt t="22252" x="8534400" y="3543300"/>
          <p14:tracePt t="22260" x="8462963" y="3525838"/>
          <p14:tracePt t="22268" x="8410575" y="3525838"/>
          <p14:tracePt t="22276" x="8358188" y="3525838"/>
          <p14:tracePt t="22284" x="8321675" y="3525838"/>
          <p14:tracePt t="22293" x="8286750" y="3525838"/>
          <p14:tracePt t="22300" x="8259763" y="3525838"/>
          <p14:tracePt t="22308" x="8224838" y="3525838"/>
          <p14:tracePt t="22316" x="8172450" y="3525838"/>
          <p14:tracePt t="22324" x="8137525" y="3525838"/>
          <p14:tracePt t="22331" x="8101013" y="3525838"/>
          <p14:tracePt t="22339" x="8048625" y="3525838"/>
          <p14:tracePt t="22347" x="7996238" y="3525838"/>
          <p14:tracePt t="22356" x="7942263" y="3525838"/>
          <p14:tracePt t="22364" x="7897813" y="3525838"/>
          <p14:tracePt t="22371" x="7800975" y="3500438"/>
          <p14:tracePt t="22379" x="7766050" y="3500438"/>
          <p14:tracePt t="22388" x="7731125" y="3481388"/>
          <p14:tracePt t="22396" x="7704138" y="3481388"/>
          <p14:tracePt t="22403" x="7650163" y="3473450"/>
          <p14:tracePt t="22411" x="7632700" y="3455988"/>
          <p14:tracePt t="22427" x="7607300" y="3438525"/>
          <p14:tracePt t="22436" x="7597775" y="3438525"/>
          <p14:tracePt t="22443" x="7589838" y="3429000"/>
          <p14:tracePt t="22452" x="7580313" y="3411538"/>
          <p14:tracePt t="22459" x="7562850" y="3384550"/>
          <p14:tracePt t="22467" x="7553325" y="3367088"/>
          <p14:tracePt t="22475" x="7518400" y="3322638"/>
          <p14:tracePt t="22484" x="7508875" y="3314700"/>
          <p14:tracePt t="22492" x="7473950" y="3278188"/>
          <p14:tracePt t="22500" x="7446963" y="3252788"/>
          <p14:tracePt t="22509" x="7412038" y="3225800"/>
          <p14:tracePt t="22516" x="7386638" y="3198813"/>
          <p14:tracePt t="22524" x="7350125" y="3190875"/>
          <p14:tracePt t="22532" x="7324725" y="3181350"/>
          <p14:tracePt t="22540" x="7270750" y="3181350"/>
          <p14:tracePt t="22548" x="7235825" y="3181350"/>
          <p14:tracePt t="22556" x="7218363" y="3181350"/>
          <p14:tracePt t="22564" x="7173913" y="3181350"/>
          <p14:tracePt t="22572" x="7138988" y="3181350"/>
          <p14:tracePt t="22588" x="7102475" y="3181350"/>
          <p14:tracePt t="22596" x="7085013" y="3181350"/>
          <p14:tracePt t="22604" x="7040563" y="3208338"/>
          <p14:tracePt t="22612" x="7032625" y="3216275"/>
          <p14:tracePt t="22620" x="7023100" y="3252788"/>
          <p14:tracePt t="22627" x="7005638" y="3287713"/>
          <p14:tracePt t="22636" x="6997700" y="3340100"/>
          <p14:tracePt t="22643" x="6980238" y="3394075"/>
          <p14:tracePt t="22653" x="6970713" y="3446463"/>
          <p14:tracePt t="22659" x="6970713" y="3500438"/>
          <p14:tracePt t="22668" x="6953250" y="3535363"/>
          <p14:tracePt t="22676" x="6953250" y="3587750"/>
          <p14:tracePt t="22684" x="6953250" y="3622675"/>
          <p14:tracePt t="22692" x="6953250" y="3667125"/>
          <p14:tracePt t="22700" x="6953250" y="3703638"/>
          <p14:tracePt t="22708" x="6953250" y="3721100"/>
          <p14:tracePt t="22716" x="6953250" y="3756025"/>
          <p14:tracePt t="22724" x="6961188" y="3800475"/>
          <p14:tracePt t="22732" x="6988175" y="3817938"/>
          <p14:tracePt t="22740" x="7005638" y="3844925"/>
          <p14:tracePt t="22748" x="7032625" y="3862388"/>
          <p14:tracePt t="22755" x="7059613" y="3879850"/>
          <p14:tracePt t="22764" x="7112000" y="3897313"/>
          <p14:tracePt t="22772" x="7164388" y="3897313"/>
          <p14:tracePt t="22780" x="7226300" y="3897313"/>
          <p14:tracePt t="22788" x="7324725" y="3897313"/>
          <p14:tracePt t="22796" x="7421563" y="3897313"/>
          <p14:tracePt t="22805" x="7491413" y="3897313"/>
          <p14:tracePt t="22812" x="7562850" y="3897313"/>
          <p14:tracePt t="22819" x="7677150" y="3897313"/>
          <p14:tracePt t="22827" x="7731125" y="3887788"/>
          <p14:tracePt t="22836" x="7800975" y="3879850"/>
          <p14:tracePt t="22843" x="7845425" y="3852863"/>
          <p14:tracePt t="22851" x="7897813" y="3808413"/>
          <p14:tracePt t="22859" x="7996238" y="3773488"/>
          <p14:tracePt t="22867" x="7996238" y="3765550"/>
          <p14:tracePt t="22875" x="7996238" y="3746500"/>
          <p14:tracePt t="22892" x="7996238" y="3659188"/>
          <p14:tracePt t="22900" x="7996238" y="3622675"/>
          <p14:tracePt t="22908" x="7996238" y="3570288"/>
          <p14:tracePt t="22916" x="7996238" y="3500438"/>
          <p14:tracePt t="22923" x="7977188" y="3419475"/>
          <p14:tracePt t="22932" x="7951788" y="3384550"/>
          <p14:tracePt t="22939" x="7889875" y="3322638"/>
          <p14:tracePt t="22947" x="7853363" y="3295650"/>
          <p14:tracePt t="22956" x="7827963" y="3270250"/>
          <p14:tracePt t="22964" x="7773988" y="3260725"/>
          <p14:tracePt t="22971" x="7721600" y="3260725"/>
          <p14:tracePt t="22980" x="7650163" y="3243263"/>
          <p14:tracePt t="22987" x="7597775" y="3243263"/>
          <p14:tracePt t="22996" x="7562850" y="3243263"/>
          <p14:tracePt t="23004" x="7500938" y="3243263"/>
          <p14:tracePt t="23011" x="7446963" y="3243263"/>
          <p14:tracePt t="23020" x="7394575" y="3243263"/>
          <p14:tracePt t="23028" x="7332663" y="3278188"/>
          <p14:tracePt t="23036" x="7315200" y="3295650"/>
          <p14:tracePt t="23043" x="7262813" y="3322638"/>
          <p14:tracePt t="23052" x="7218363" y="3357563"/>
          <p14:tracePt t="23060" x="7183438" y="3384550"/>
          <p14:tracePt t="23068" x="7156450" y="3411538"/>
          <p14:tracePt t="23075" x="7112000" y="3446463"/>
          <p14:tracePt t="23085" x="7085013" y="3490913"/>
          <p14:tracePt t="23092" x="7050088" y="3543300"/>
          <p14:tracePt t="23100" x="7015163" y="3605213"/>
          <p14:tracePt t="23108" x="7015163" y="3622675"/>
          <p14:tracePt t="23116" x="6988175" y="3676650"/>
          <p14:tracePt t="23125" x="6980238" y="3729038"/>
          <p14:tracePt t="23132" x="6980238" y="3738563"/>
          <p14:tracePt t="23140" x="6980238" y="3765550"/>
          <p14:tracePt t="23149" x="6980238" y="3800475"/>
          <p14:tracePt t="23156" x="6988175" y="3808413"/>
          <p14:tracePt t="23172" x="6997700" y="3817938"/>
          <p14:tracePt t="23180" x="7023100" y="3817938"/>
          <p14:tracePt t="23188" x="7032625" y="3817938"/>
          <p14:tracePt t="23196" x="7050088" y="3827463"/>
          <p14:tracePt t="23203" x="7102475" y="3844925"/>
          <p14:tracePt t="23212" x="7112000" y="3852863"/>
          <p14:tracePt t="23220" x="7138988" y="3852863"/>
          <p14:tracePt t="23227" x="7173913" y="3852863"/>
          <p14:tracePt t="23236" x="7208838" y="3852863"/>
          <p14:tracePt t="23243" x="7218363" y="3852863"/>
          <p14:tracePt t="23252" x="7262813" y="3852863"/>
          <p14:tracePt t="23259" x="7280275" y="3844925"/>
          <p14:tracePt t="23267" x="7288213" y="3835400"/>
          <p14:tracePt t="23276" x="7297738" y="3808413"/>
          <p14:tracePt t="23284" x="7297738" y="3800475"/>
          <p14:tracePt t="23291" x="7305675" y="3738563"/>
          <p14:tracePt t="23299" x="7324725" y="3711575"/>
          <p14:tracePt t="23309" x="7350125" y="3659188"/>
          <p14:tracePt t="23315" x="7350125" y="3605213"/>
          <p14:tracePt t="23324" x="7350125" y="3552825"/>
          <p14:tracePt t="23332" x="7350125" y="3508375"/>
          <p14:tracePt t="23340" x="7350125" y="3481388"/>
          <p14:tracePt t="23348" x="7350125" y="3429000"/>
          <p14:tracePt t="23356" x="7350125" y="3394075"/>
          <p14:tracePt t="23364" x="7350125" y="3376613"/>
          <p14:tracePt t="23372" x="7350125" y="3367088"/>
          <p14:tracePt t="23380" x="7350125" y="3349625"/>
          <p14:tracePt t="23388" x="7332663" y="3332163"/>
          <p14:tracePt t="23396" x="7324725" y="3322638"/>
          <p14:tracePt t="23404" x="7280275" y="3314700"/>
          <p14:tracePt t="23412" x="7270750" y="3314700"/>
          <p14:tracePt t="23420" x="7208838" y="3314700"/>
          <p14:tracePt t="23427" x="7138988" y="3314700"/>
          <p14:tracePt t="23436" x="7067550" y="3314700"/>
          <p14:tracePt t="23443" x="6997700" y="3314700"/>
          <p14:tracePt t="23452" x="6943725" y="3314700"/>
          <p14:tracePt t="23460" x="6918325" y="3340100"/>
          <p14:tracePt t="23468" x="6846888" y="3402013"/>
          <p14:tracePt t="23475" x="6777038" y="3463925"/>
          <p14:tracePt t="23484" x="6767513" y="3481388"/>
          <p14:tracePt t="23492" x="6757988" y="3535363"/>
          <p14:tracePt t="23500" x="6732588" y="3579813"/>
          <p14:tracePt t="23508" x="6732588" y="3632200"/>
          <p14:tracePt t="23516" x="6732588" y="3667125"/>
          <p14:tracePt t="23525" x="6732588" y="3703638"/>
          <p14:tracePt t="23532" x="6732588" y="3738563"/>
          <p14:tracePt t="23540" x="6732588" y="3765550"/>
          <p14:tracePt t="23548" x="6750050" y="3800475"/>
          <p14:tracePt t="23556" x="6757988" y="3827463"/>
          <p14:tracePt t="23564" x="6784975" y="3844925"/>
          <p14:tracePt t="23572" x="6819900" y="3862388"/>
          <p14:tracePt t="23580" x="6856413" y="3870325"/>
          <p14:tracePt t="23588" x="6899275" y="3870325"/>
          <p14:tracePt t="23596" x="6935788" y="3897313"/>
          <p14:tracePt t="23604" x="7005638" y="3897313"/>
          <p14:tracePt t="23612" x="7050088" y="3897313"/>
          <p14:tracePt t="23620" x="7121525" y="3897313"/>
          <p14:tracePt t="23627" x="7191375" y="3897313"/>
          <p14:tracePt t="23636" x="7243763" y="3897313"/>
          <p14:tracePt t="23644" x="7270750" y="3870325"/>
          <p14:tracePt t="23652" x="7315200" y="3827463"/>
          <p14:tracePt t="23659" x="7332663" y="3808413"/>
          <p14:tracePt t="23668" x="7377113" y="3765550"/>
          <p14:tracePt t="23675" x="7386638" y="3711575"/>
          <p14:tracePt t="23684" x="7404100" y="3659188"/>
          <p14:tracePt t="23692" x="7404100" y="3622675"/>
          <p14:tracePt t="23700" x="7404100" y="3570288"/>
          <p14:tracePt t="23708" x="7404100" y="3517900"/>
          <p14:tracePt t="23716" x="7404100" y="3446463"/>
          <p14:tracePt t="23724" x="7404100" y="3429000"/>
          <p14:tracePt t="23731" x="7404100" y="3394075"/>
          <p14:tracePt t="23740" x="7386638" y="3367088"/>
          <p14:tracePt t="23748" x="7377113" y="3357563"/>
          <p14:tracePt t="23756" x="7350125" y="3332163"/>
          <p14:tracePt t="23764" x="7332663" y="3322638"/>
          <p14:tracePt t="23771" x="7305675" y="3314700"/>
          <p14:tracePt t="23780" x="7288213" y="3314700"/>
          <p14:tracePt t="23787" x="7262813" y="3314700"/>
          <p14:tracePt t="23796" x="7253288" y="3314700"/>
          <p14:tracePt t="23804" x="7218363" y="3314700"/>
          <p14:tracePt t="23812" x="7200900" y="3314700"/>
          <p14:tracePt t="23820" x="7164388" y="3314700"/>
          <p14:tracePt t="23828" x="7121525" y="3314700"/>
          <p14:tracePt t="23835" x="7085013" y="3357563"/>
          <p14:tracePt t="23844" x="7059613" y="3376613"/>
          <p14:tracePt t="23851" x="7005638" y="3419475"/>
          <p14:tracePt t="23859" x="6970713" y="3481388"/>
          <p14:tracePt t="23875" x="6926263" y="3535363"/>
          <p14:tracePt t="23876" x="6918325" y="3587750"/>
          <p14:tracePt t="23883" x="6864350" y="3676650"/>
          <p14:tracePt t="23891" x="6864350" y="3721100"/>
          <p14:tracePt t="23900" x="6864350" y="3773488"/>
          <p14:tracePt t="23908" x="6864350" y="3827463"/>
          <p14:tracePt t="23916" x="6864350" y="3879850"/>
          <p14:tracePt t="23925" x="6864350" y="3932238"/>
          <p14:tracePt t="23932" x="6899275" y="3968750"/>
          <p14:tracePt t="23939" x="6908800" y="3976688"/>
          <p14:tracePt t="23948" x="6935788" y="4003675"/>
          <p14:tracePt t="23956" x="7005638" y="4011613"/>
          <p14:tracePt t="23964" x="7023100" y="4011613"/>
          <p14:tracePt t="23971" x="7094538" y="4011613"/>
          <p14:tracePt t="23980" x="7146925" y="4011613"/>
          <p14:tracePt t="23988" x="7226300" y="4011613"/>
          <p14:tracePt t="23996" x="7280275" y="4011613"/>
          <p14:tracePt t="24003" x="7367588" y="4011613"/>
          <p14:tracePt t="24012" x="7446963" y="3994150"/>
          <p14:tracePt t="24020" x="7483475" y="3976688"/>
          <p14:tracePt t="24028" x="7545388" y="3941763"/>
          <p14:tracePt t="24035" x="7580313" y="3914775"/>
          <p14:tracePt t="24043" x="7589838" y="3887788"/>
          <p14:tracePt t="24052" x="7615238" y="3852863"/>
          <p14:tracePt t="24068" x="7615238" y="3817938"/>
          <p14:tracePt t="24075" x="7615238" y="3800475"/>
          <p14:tracePt t="24084" x="7615238" y="3790950"/>
          <p14:tracePt t="24091" x="7615238" y="3783013"/>
          <p14:tracePt t="24188" x="7607300" y="3783013"/>
          <p14:tracePt t="24204" x="7607300" y="3790950"/>
          <p14:tracePt t="24227" x="7607300" y="3808413"/>
          <p14:tracePt t="24236" x="7607300" y="3817938"/>
          <p14:tracePt t="24244" x="7615238" y="3827463"/>
          <p14:tracePt t="24259" x="7624763" y="3827463"/>
          <p14:tracePt t="24275" x="7642225" y="3827463"/>
          <p14:tracePt t="24332" x="7659688" y="3827463"/>
          <p14:tracePt t="24348" x="7669213" y="3827463"/>
          <p14:tracePt t="24355" x="7677150" y="3827463"/>
          <p14:tracePt t="24364" x="7686675" y="3827463"/>
          <p14:tracePt t="24372" x="7712075" y="3827463"/>
          <p14:tracePt t="24380" x="7721600" y="3827463"/>
          <p14:tracePt t="24387" x="7731125" y="3827463"/>
          <p14:tracePt t="24396" x="7739063" y="3827463"/>
          <p14:tracePt t="24404" x="7773988" y="3827463"/>
          <p14:tracePt t="24412" x="7783513" y="3827463"/>
          <p14:tracePt t="24419" x="7818438" y="3827463"/>
          <p14:tracePt t="24427" x="7835900" y="3835400"/>
          <p14:tracePt t="24436" x="7872413" y="3835400"/>
          <p14:tracePt t="24444" x="7880350" y="3835400"/>
          <p14:tracePt t="24451" x="7915275" y="3862388"/>
          <p14:tracePt t="24459" x="7942263" y="3862388"/>
          <p14:tracePt t="24468" x="7959725" y="3862388"/>
          <p14:tracePt t="24491" x="7986713" y="3862388"/>
          <p14:tracePt t="24500" x="7996238" y="3862388"/>
          <p14:tracePt t="24515" x="8004175" y="3862388"/>
          <p14:tracePt t="24524" x="8013700" y="3862388"/>
          <p14:tracePt t="24532" x="8048625" y="3862388"/>
          <p14:tracePt t="24541" x="8066088" y="3862388"/>
          <p14:tracePt t="24547" x="8110538" y="3870325"/>
          <p14:tracePt t="24564" x="8128000" y="3870325"/>
          <p14:tracePt t="24571" x="8137525" y="3879850"/>
          <p14:tracePt t="24580" x="8145463" y="3879850"/>
          <p14:tracePt t="24587" x="8172450" y="3887788"/>
          <p14:tracePt t="24596" x="8180388" y="3887788"/>
          <p14:tracePt t="24604" x="8216900" y="3914775"/>
          <p14:tracePt t="24612" x="8224838" y="3924300"/>
          <p14:tracePt t="24619" x="8259763" y="3924300"/>
          <p14:tracePt t="24628" x="8278813" y="3932238"/>
          <p14:tracePt t="24636" x="8313738" y="3932238"/>
          <p14:tracePt t="24643" x="8340725" y="3932238"/>
          <p14:tracePt t="24652" x="8375650" y="3932238"/>
          <p14:tracePt t="24660" x="8402638" y="3932238"/>
          <p14:tracePt t="24668" x="8437563" y="3932238"/>
          <p14:tracePt t="24675" x="8472488" y="3932238"/>
          <p14:tracePt t="24683" x="8489950" y="3932238"/>
          <p14:tracePt t="24691" x="8516938" y="3932238"/>
          <p14:tracePt t="24700" x="8534400" y="3932238"/>
          <p14:tracePt t="24707" x="8578850" y="3932238"/>
          <p14:tracePt t="24716" x="8613775" y="3932238"/>
          <p14:tracePt t="24724" x="8631238" y="3932238"/>
          <p14:tracePt t="24732" x="8666163" y="3932238"/>
          <p14:tracePt t="24740" x="8710613" y="3932238"/>
          <p14:tracePt t="24748" x="8772525" y="3932238"/>
          <p14:tracePt t="24757" x="8888413" y="3932238"/>
          <p14:tracePt t="24764" x="8967788" y="3932238"/>
          <p14:tracePt t="24772" x="9037638" y="3932238"/>
          <p14:tracePt t="24780" x="9134475" y="3914775"/>
          <p14:tracePt t="24788" x="9205913" y="3897313"/>
          <p14:tracePt t="24796" x="9302750" y="3897313"/>
          <p14:tracePt t="24804" x="9356725" y="3879850"/>
          <p14:tracePt t="24812" x="9391650" y="3862388"/>
          <p14:tracePt t="24820" x="9444038" y="3827463"/>
          <p14:tracePt t="24828" x="9471025" y="3817938"/>
          <p14:tracePt t="24835" x="9515475" y="3783013"/>
          <p14:tracePt t="24844" x="9523413" y="3773488"/>
          <p14:tracePt t="24852" x="9559925" y="3721100"/>
          <p14:tracePt t="24859" x="9567863" y="3694113"/>
          <p14:tracePt t="24868" x="9585325" y="3641725"/>
          <p14:tracePt t="24875" x="9585325" y="3605213"/>
          <p14:tracePt t="24884" x="9585325" y="3587750"/>
          <p14:tracePt t="24891" x="9585325" y="3535363"/>
          <p14:tracePt t="24899" x="9612313" y="3481388"/>
          <p14:tracePt t="24907" x="9612313" y="3438525"/>
          <p14:tracePt t="24916" x="9612313" y="3402013"/>
          <p14:tracePt t="24923" x="9621838" y="3349625"/>
          <p14:tracePt t="24931" x="9621838" y="3332163"/>
          <p14:tracePt t="24941" x="9621838" y="3305175"/>
          <p14:tracePt t="24948" x="9621838" y="3287713"/>
          <p14:tracePt t="24956" x="9621838" y="3260725"/>
          <p14:tracePt t="24964" x="9621838" y="3225800"/>
          <p14:tracePt t="24972" x="9612313" y="3198813"/>
          <p14:tracePt t="24980" x="9585325" y="3163888"/>
          <p14:tracePt t="24988" x="9559925" y="3136900"/>
          <p14:tracePt t="24996" x="9550400" y="3128963"/>
          <p14:tracePt t="25004" x="9540875" y="3111500"/>
          <p14:tracePt t="25012" x="9523413" y="3101975"/>
          <p14:tracePt t="25020" x="9515475" y="3101975"/>
          <p14:tracePt t="25027" x="9505950" y="3101975"/>
          <p14:tracePt t="25044" x="9498013" y="3101975"/>
          <p14:tracePt t="25052" x="9488488" y="3101975"/>
          <p14:tracePt t="25059" x="9453563" y="3101975"/>
          <p14:tracePt t="25068" x="9436100" y="3101975"/>
          <p14:tracePt t="25075" x="9364663" y="3101975"/>
          <p14:tracePt t="25084" x="9302750" y="3146425"/>
          <p14:tracePt t="25092" x="9258300" y="3208338"/>
          <p14:tracePt t="25100" x="9215438" y="3270250"/>
          <p14:tracePt t="25107" x="9144000" y="3367088"/>
          <p14:tracePt t="25115" x="9109075" y="3446463"/>
          <p14:tracePt t="25123" x="9064625" y="3552825"/>
          <p14:tracePt t="25132" x="9047163" y="3605213"/>
          <p14:tracePt t="25141" x="9037638" y="3676650"/>
          <p14:tracePt t="25148" x="9037638" y="3746500"/>
          <p14:tracePt t="25157" x="9037638" y="3817938"/>
          <p14:tracePt t="25164" x="9037638" y="3870325"/>
          <p14:tracePt t="25172" x="9037638" y="3941763"/>
          <p14:tracePt t="25180" x="9037638" y="3994150"/>
          <p14:tracePt t="25188" x="9037638" y="4003675"/>
          <p14:tracePt t="25196" x="9037638" y="4038600"/>
          <p14:tracePt t="25204" x="9037638" y="4056063"/>
          <p14:tracePt t="25212" x="9064625" y="4083050"/>
          <p14:tracePt t="25220" x="9082088" y="4092575"/>
          <p14:tracePt t="25228" x="9109075" y="4110038"/>
          <p14:tracePt t="25236" x="9144000" y="4110038"/>
          <p14:tracePt t="25244" x="9196388" y="4110038"/>
          <p14:tracePt t="25251" x="9267825" y="4110038"/>
          <p14:tracePt t="25259" x="9320213" y="4110038"/>
          <p14:tracePt t="25268" x="9382125" y="4110038"/>
          <p14:tracePt t="25275" x="9391650" y="4110038"/>
          <p14:tracePt t="25283" x="9461500" y="4092575"/>
          <p14:tracePt t="25291" x="9515475" y="4073525"/>
          <p14:tracePt t="25300" x="9594850" y="4011613"/>
          <p14:tracePt t="25307" x="9629775" y="3986213"/>
          <p14:tracePt t="25315" x="9674225" y="3949700"/>
          <p14:tracePt t="25323" x="9701213" y="3887788"/>
          <p14:tracePt t="25332" x="9744075" y="3827463"/>
          <p14:tracePt t="25339" x="9763125" y="3773488"/>
          <p14:tracePt t="25348" x="9763125" y="3703638"/>
          <p14:tracePt t="25358" x="9763125" y="3649663"/>
          <p14:tracePt t="25364" x="9763125" y="3570288"/>
          <p14:tracePt t="25373" x="9763125" y="3517900"/>
          <p14:tracePt t="25380" x="9771063" y="3463925"/>
          <p14:tracePt t="25387" x="9771063" y="3429000"/>
          <p14:tracePt t="25396" x="9771063" y="3384550"/>
          <p14:tracePt t="25404" x="9771063" y="3367088"/>
          <p14:tracePt t="25412" x="9726613" y="3322638"/>
          <p14:tracePt t="25420" x="9701213" y="3305175"/>
          <p14:tracePt t="25428" x="9664700" y="3278188"/>
          <p14:tracePt t="25436" x="9656763" y="3260725"/>
          <p14:tracePt t="25444" x="9621838" y="3260725"/>
          <p14:tracePt t="25452" x="9567863" y="3235325"/>
          <p14:tracePt t="25460" x="9532938" y="3235325"/>
          <p14:tracePt t="25468" x="9478963" y="3235325"/>
          <p14:tracePt t="25476" x="9426575" y="3235325"/>
          <p14:tracePt t="25484" x="9409113" y="3235325"/>
          <p14:tracePt t="25491" x="9374188" y="3235325"/>
          <p14:tracePt t="25500" x="9347200" y="3243263"/>
          <p14:tracePt t="25507" x="9320213" y="3260725"/>
          <p14:tracePt t="25516" x="9312275" y="3278188"/>
          <p14:tracePt t="25523" x="9285288" y="3305175"/>
          <p14:tracePt t="25532" x="9275763" y="3357563"/>
          <p14:tracePt t="25540" x="9275763" y="3402013"/>
          <p14:tracePt t="25548" x="9275763" y="3463925"/>
          <p14:tracePt t="25556" x="9275763" y="3508375"/>
          <p14:tracePt t="25564" x="9275763" y="3552825"/>
          <p14:tracePt t="25572" x="9275763" y="3605213"/>
          <p14:tracePt t="25580" x="9275763" y="3632200"/>
          <p14:tracePt t="25588" x="9275763" y="3684588"/>
          <p14:tracePt t="25596" x="9275763" y="3721100"/>
          <p14:tracePt t="25603" x="9275763" y="3738563"/>
          <p14:tracePt t="25612" x="9275763" y="3773488"/>
          <p14:tracePt t="25620" x="9302750" y="3800475"/>
          <p14:tracePt t="25628" x="9312275" y="3808413"/>
          <p14:tracePt t="25636" x="9347200" y="3827463"/>
          <p14:tracePt t="25644" x="9391650" y="3852863"/>
          <p14:tracePt t="25651" x="9426575" y="3852863"/>
          <p14:tracePt t="25659" x="9478963" y="3852863"/>
          <p14:tracePt t="25667" x="9515475" y="3852863"/>
          <p14:tracePt t="25675" x="9585325" y="3852863"/>
          <p14:tracePt t="25683" x="9629775" y="3852863"/>
          <p14:tracePt t="25691" x="9701213" y="3852863"/>
          <p14:tracePt t="25699" x="9780588" y="3827463"/>
          <p14:tracePt t="25707" x="9805988" y="3817938"/>
          <p14:tracePt t="25715" x="9859963" y="3773488"/>
          <p14:tracePt t="25723" x="9867900" y="3765550"/>
          <p14:tracePt t="25731" x="9894888" y="3729038"/>
          <p14:tracePt t="25740" x="9904413" y="3676650"/>
          <p14:tracePt t="25748" x="9904413" y="3641725"/>
          <p14:tracePt t="25756" x="9904413" y="3587750"/>
          <p14:tracePt t="25764" x="9904413" y="3535363"/>
          <p14:tracePt t="25772" x="9904413" y="3481388"/>
          <p14:tracePt t="25780" x="9885363" y="3446463"/>
          <p14:tracePt t="25787" x="9877425" y="3376613"/>
          <p14:tracePt t="25796" x="9832975" y="3314700"/>
          <p14:tracePt t="25804" x="9832975" y="3305175"/>
          <p14:tracePt t="25812" x="9805988" y="3287713"/>
          <p14:tracePt t="25819" x="9798050" y="3270250"/>
          <p14:tracePt t="25828" x="9788525" y="3260725"/>
          <p14:tracePt t="25835" x="9763125" y="3252788"/>
          <p14:tracePt t="25844" x="9753600" y="3252788"/>
          <p14:tracePt t="25851" x="9726613" y="3252788"/>
          <p14:tracePt t="25860" x="9701213" y="3252788"/>
          <p14:tracePt t="25867" x="9664700" y="3252788"/>
          <p14:tracePt t="25875" x="9656763" y="3252788"/>
          <p14:tracePt t="25890" x="9612313" y="3252788"/>
          <p14:tracePt t="25891" x="9585325" y="3278188"/>
          <p14:tracePt t="25899" x="9559925" y="3305175"/>
          <p14:tracePt t="25907" x="9532938" y="3332163"/>
          <p14:tracePt t="25916" x="9505950" y="3367088"/>
          <p14:tracePt t="25924" x="9478963" y="3402013"/>
          <p14:tracePt t="25932" x="9471025" y="3419475"/>
          <p14:tracePt t="25939" x="9461500" y="3463925"/>
          <p14:tracePt t="25948" x="9453563" y="3500438"/>
          <p14:tracePt t="25956" x="9418638" y="3552825"/>
          <p14:tracePt t="25964" x="9418638" y="3579813"/>
          <p14:tracePt t="25972" x="9418638" y="3597275"/>
          <p14:tracePt t="25980" x="9418638" y="3632200"/>
          <p14:tracePt t="25987" x="9418638" y="3684588"/>
          <p14:tracePt t="25996" x="9418638" y="3711575"/>
          <p14:tracePt t="26004" x="9418638" y="3746500"/>
          <p14:tracePt t="26012" x="9418638" y="3756025"/>
          <p14:tracePt t="26019" x="9418638" y="3773488"/>
          <p14:tracePt t="26036" x="9426575" y="3817938"/>
          <p14:tracePt t="26044" x="9436100" y="3827463"/>
          <p14:tracePt t="26068" x="9453563" y="3835400"/>
          <p14:tracePt t="26076" x="9471025" y="3835400"/>
          <p14:tracePt t="26083" x="9478963" y="3835400"/>
          <p14:tracePt t="26100" x="9505950" y="3835400"/>
          <p14:tracePt t="26107" x="9523413" y="3835400"/>
          <p14:tracePt t="26115" x="9540875" y="3827463"/>
          <p14:tracePt t="26132" x="9577388" y="3800475"/>
          <p14:tracePt t="26140" x="9602788" y="3773488"/>
          <p14:tracePt t="26147" x="9621838" y="3746500"/>
          <p14:tracePt t="26156" x="9639300" y="3711575"/>
          <p14:tracePt t="26164" x="9656763" y="3676650"/>
          <p14:tracePt t="26173" x="9656763" y="3622675"/>
          <p14:tracePt t="26180" x="9656763" y="3570288"/>
          <p14:tracePt t="26189" x="9656763" y="3543300"/>
          <p14:tracePt t="26196" x="9656763" y="3500438"/>
          <p14:tracePt t="26204" x="9656763" y="3455988"/>
          <p14:tracePt t="26212" x="9656763" y="3446463"/>
          <p14:tracePt t="26220" x="9656763" y="3438525"/>
          <p14:tracePt t="26260" x="9656763" y="3429000"/>
          <p14:tracePt t="26284" x="9629775" y="3446463"/>
          <p14:tracePt t="26291" x="9629775" y="3490913"/>
          <p14:tracePt t="26301" x="9629775" y="3535363"/>
          <p14:tracePt t="26307" x="9629775" y="3597275"/>
          <p14:tracePt t="26316" x="9709150" y="3684588"/>
          <p14:tracePt t="26323" x="9788525" y="3765550"/>
          <p14:tracePt t="26332" x="9894888" y="3852863"/>
          <p14:tracePt t="26339" x="10001250" y="3924300"/>
          <p14:tracePt t="26348" x="10053638" y="3941763"/>
          <p14:tracePt t="26356" x="10088563" y="3949700"/>
          <p14:tracePt t="26364" x="10142538" y="3949700"/>
          <p14:tracePt t="26373" x="10150475" y="3949700"/>
          <p14:tracePt t="26380" x="10186988" y="3949700"/>
          <p14:tracePt t="26396" x="10194925" y="3949700"/>
          <p14:tracePt t="26403" x="10204450" y="3949700"/>
          <p14:tracePt t="26412" x="10212388" y="3941763"/>
          <p14:tracePt t="26420" x="10239375" y="3914775"/>
          <p14:tracePt t="26444" x="10239375" y="3906838"/>
          <p14:tracePt t="26454" x="10248900" y="3897313"/>
          <p14:tracePt t="26460" x="10248900" y="3887788"/>
          <p14:tracePt t="26468" x="10248900" y="3870325"/>
          <p14:tracePt t="26477" x="10248900" y="3862388"/>
          <p14:tracePt t="26484" x="10248900" y="3835400"/>
          <p14:tracePt t="26492" x="10248900" y="3827463"/>
          <p14:tracePt t="26500" x="10248900" y="3817938"/>
          <p14:tracePt t="26507" x="10248900" y="3783013"/>
          <p14:tracePt t="26516" x="10239375" y="3773488"/>
          <p14:tracePt t="26523" x="10239375" y="3765550"/>
          <p14:tracePt t="26531" x="10231438" y="3756025"/>
          <p14:tracePt t="26548" x="10212388" y="3746500"/>
          <p14:tracePt t="26555" x="10212388" y="3738563"/>
          <p14:tracePt t="26563" x="10204450" y="3729038"/>
          <p14:tracePt t="26580" x="10194925" y="3721100"/>
          <p14:tracePt t="26595" x="10186988" y="3703638"/>
          <p14:tracePt t="26636" x="10177463" y="3703638"/>
          <p14:tracePt t="26660" x="10160000" y="3703638"/>
          <p14:tracePt t="26668" x="10150475" y="3703638"/>
          <p14:tracePt t="26676" x="10133013" y="3703638"/>
          <p14:tracePt t="26691" x="10125075" y="3703638"/>
          <p14:tracePt t="26740" x="10115550" y="3703638"/>
          <p14:tracePt t="26748" x="10098088" y="3694113"/>
          <p14:tracePt t="26788" x="10088563" y="3694113"/>
          <p14:tracePt t="26804" x="10080625" y="3684588"/>
          <p14:tracePt t="26812" x="10080625" y="3667125"/>
          <p14:tracePt t="26820" x="10098088" y="3667125"/>
          <p14:tracePt t="26828" x="10107613" y="3667125"/>
          <p14:tracePt t="26852" x="10133013" y="3667125"/>
          <p14:tracePt t="28326" x="10150475" y="3667125"/>
          <p14:tracePt t="28334" x="10221913" y="3632200"/>
          <p14:tracePt t="28342" x="10318750" y="3490913"/>
          <p14:tracePt t="28350" x="10390188" y="3340100"/>
          <p14:tracePt t="28358" x="10425113" y="3260725"/>
          <p14:tracePt t="28366" x="10434638" y="3225800"/>
          <p14:tracePt t="28375" x="10442575" y="3216275"/>
          <p14:tracePt t="28582" x="10380663" y="3216275"/>
          <p14:tracePt t="28590" x="10169525" y="3216275"/>
          <p14:tracePt t="28598" x="9859963" y="3314700"/>
          <p14:tracePt t="28606" x="9674225" y="3332163"/>
          <p14:tracePt t="28614" x="9594850" y="3402013"/>
          <p14:tracePt t="28622" x="9453563" y="3473450"/>
          <p14:tracePt t="28631" x="9347200" y="3508375"/>
          <p14:tracePt t="28639" x="9267825" y="3570288"/>
          <p14:tracePt t="28646" x="9144000" y="3667125"/>
          <p14:tracePt t="28654" x="9012238" y="3738563"/>
          <p14:tracePt t="28662" x="8913813" y="3765550"/>
          <p14:tracePt t="28670" x="8834438" y="3852863"/>
          <p14:tracePt t="28678" x="8685213" y="3986213"/>
          <p14:tracePt t="28685" x="8551863" y="4092575"/>
          <p14:tracePt t="28694" x="8383588" y="4233863"/>
          <p14:tracePt t="28701" x="8234363" y="4365625"/>
          <p14:tracePt t="28710" x="8083550" y="4454525"/>
          <p14:tracePt t="28718" x="7951788" y="4541838"/>
          <p14:tracePt t="28726" x="7853363" y="4630738"/>
          <p14:tracePt t="28733" x="7793038" y="4675188"/>
          <p14:tracePt t="28741" x="7669213" y="4745038"/>
          <p14:tracePt t="28749" x="7642225" y="4764088"/>
          <p14:tracePt t="28757" x="7589838" y="4772025"/>
          <p14:tracePt t="28766" x="7580313" y="4781550"/>
          <p14:tracePt t="28774" x="7545388" y="4799013"/>
          <p14:tracePt t="28798" x="7535863" y="4799013"/>
          <p14:tracePt t="28806" x="7500938" y="4799013"/>
          <p14:tracePt t="28814" x="7466013" y="4799013"/>
          <p14:tracePt t="28822" x="7412038" y="4799013"/>
          <p14:tracePt t="28829" x="7359650" y="4799013"/>
          <p14:tracePt t="28838" x="7297738" y="4799013"/>
          <p14:tracePt t="28846" x="7200900" y="4799013"/>
          <p14:tracePt t="28854" x="7129463" y="4799013"/>
          <p14:tracePt t="28862" x="6988175" y="4799013"/>
          <p14:tracePt t="28870" x="6846888" y="4764088"/>
          <p14:tracePt t="28877" x="6688138" y="4727575"/>
          <p14:tracePt t="28886" x="6581775" y="4702175"/>
          <p14:tracePt t="28894" x="6396038" y="4657725"/>
          <p14:tracePt t="28902" x="6254750" y="4603750"/>
          <p14:tracePt t="28910" x="6086475" y="4568825"/>
          <p14:tracePt t="28917" x="5964238" y="4516438"/>
          <p14:tracePt t="28927" x="5803900" y="4479925"/>
          <p14:tracePt t="28934" x="5741988" y="4437063"/>
          <p14:tracePt t="28942" x="5600700" y="4400550"/>
          <p14:tracePt t="28950" x="5476875" y="4383088"/>
          <p14:tracePt t="28959" x="5380038" y="4330700"/>
          <p14:tracePt t="28966" x="5256213" y="4295775"/>
          <p14:tracePt t="28975" x="5186363" y="4295775"/>
          <p14:tracePt t="28983" x="5080000" y="4251325"/>
          <p14:tracePt t="28990" x="5045075" y="4251325"/>
          <p14:tracePt t="28998" x="5008563" y="4233863"/>
          <p14:tracePt t="29006" x="5000625" y="4233863"/>
          <p14:tracePt t="29190" x="4991100" y="4233863"/>
          <p14:tracePt t="29200" x="4938713" y="4276725"/>
          <p14:tracePt t="29206" x="4929188" y="4303713"/>
          <p14:tracePt t="29214" x="4929188" y="4348163"/>
          <p14:tracePt t="29222" x="4929188" y="4400550"/>
          <p14:tracePt t="29230" x="4929188" y="4454525"/>
          <p14:tracePt t="29239" x="4929188" y="4506913"/>
          <p14:tracePt t="29246" x="4929188" y="4560888"/>
          <p14:tracePt t="29254" x="4929188" y="4595813"/>
          <p14:tracePt t="29262" x="4948238" y="4648200"/>
          <p14:tracePt t="29270" x="4956175" y="4702175"/>
          <p14:tracePt t="29278" x="5027613" y="4781550"/>
          <p14:tracePt t="29286" x="5053013" y="4806950"/>
          <p14:tracePt t="29294" x="5124450" y="4887913"/>
          <p14:tracePt t="29302" x="5186363" y="4949825"/>
          <p14:tracePt t="29310" x="5238750" y="4957763"/>
          <p14:tracePt t="29318" x="5318125" y="5010150"/>
          <p14:tracePt t="29326" x="5397500" y="5029200"/>
          <p14:tracePt t="29333" x="5495925" y="5037138"/>
          <p14:tracePt t="29342" x="5565775" y="5054600"/>
          <p14:tracePt t="29350" x="5680075" y="5054600"/>
          <p14:tracePt t="29358" x="5786438" y="5091113"/>
          <p14:tracePt t="29366" x="5857875" y="5108575"/>
          <p14:tracePt t="29374" x="5954713" y="5108575"/>
          <p14:tracePt t="29382" x="6113463" y="5108575"/>
          <p14:tracePt t="29390" x="6254750" y="5108575"/>
          <p14:tracePt t="29399" x="6388100" y="5108575"/>
          <p14:tracePt t="29406" x="6529388" y="5108575"/>
          <p14:tracePt t="29414" x="6670675" y="5126038"/>
          <p14:tracePt t="29422" x="6802438" y="5126038"/>
          <p14:tracePt t="29430" x="6926263" y="5126038"/>
          <p14:tracePt t="29438" x="7040563" y="5126038"/>
          <p14:tracePt t="29446" x="7156450" y="5126038"/>
          <p14:tracePt t="29454" x="7226300" y="5126038"/>
          <p14:tracePt t="29462" x="7315200" y="5126038"/>
          <p14:tracePt t="29470" x="7421563" y="5099050"/>
          <p14:tracePt t="29478" x="7553325" y="5099050"/>
          <p14:tracePt t="29485" x="7607300" y="5081588"/>
          <p14:tracePt t="29494" x="7686675" y="5072063"/>
          <p14:tracePt t="29502" x="7756525" y="5072063"/>
          <p14:tracePt t="29510" x="7810500" y="5054600"/>
          <p14:tracePt t="29517" x="7862888" y="5029200"/>
          <p14:tracePt t="29526" x="7889875" y="5019675"/>
          <p14:tracePt t="29533" x="7897813" y="5002213"/>
          <p14:tracePt t="29542" x="7907338" y="4984750"/>
          <p14:tracePt t="29550" x="7915275" y="4975225"/>
          <p14:tracePt t="29558" x="7915275" y="4930775"/>
          <p14:tracePt t="29566" x="7915275" y="4905375"/>
          <p14:tracePt t="29574" x="7915275" y="4851400"/>
          <p14:tracePt t="29583" x="7915275" y="4806950"/>
          <p14:tracePt t="29590" x="7915275" y="4781550"/>
          <p14:tracePt t="29600" x="7915275" y="4727575"/>
          <p14:tracePt t="29606" x="7915275" y="4710113"/>
          <p14:tracePt t="29614" x="7915275" y="4675188"/>
          <p14:tracePt t="29622" x="7897813" y="4630738"/>
          <p14:tracePt t="29630" x="7845425" y="4578350"/>
          <p14:tracePt t="29638" x="7766050" y="4541838"/>
          <p14:tracePt t="29646" x="7712075" y="4516438"/>
          <p14:tracePt t="29654" x="7607300" y="4462463"/>
          <p14:tracePt t="29662" x="7483475" y="4427538"/>
          <p14:tracePt t="29670" x="7367588" y="4410075"/>
          <p14:tracePt t="29678" x="7253288" y="4392613"/>
          <p14:tracePt t="29686" x="7200900" y="4392613"/>
          <p14:tracePt t="29694" x="7067550" y="4348163"/>
          <p14:tracePt t="29702" x="6980238" y="4348163"/>
          <p14:tracePt t="29710" x="6811963" y="4348163"/>
          <p14:tracePt t="29717" x="6678613" y="4348163"/>
          <p14:tracePt t="29726" x="6519863" y="4348163"/>
          <p14:tracePt t="29733" x="6351588" y="4348163"/>
          <p14:tracePt t="29742" x="6219825" y="4348163"/>
          <p14:tracePt t="29749" x="6061075" y="4348163"/>
          <p14:tracePt t="29758" x="5937250" y="4348163"/>
          <p14:tracePt t="29765" x="5848350" y="4357688"/>
          <p14:tracePt t="29774" x="5707063" y="4375150"/>
          <p14:tracePt t="29782" x="5645150" y="4400550"/>
          <p14:tracePt t="29790" x="5565775" y="4445000"/>
          <p14:tracePt t="29799" x="5513388" y="4479925"/>
          <p14:tracePt t="29806" x="5451475" y="4524375"/>
          <p14:tracePt t="29814" x="5407025" y="4560888"/>
          <p14:tracePt t="29822" x="5380038" y="4603750"/>
          <p14:tracePt t="29830" x="5372100" y="4657725"/>
          <p14:tracePt t="29838" x="5318125" y="4737100"/>
          <p14:tracePt t="29846" x="5292725" y="4833938"/>
          <p14:tracePt t="29854" x="5256213" y="4930775"/>
          <p14:tracePt t="29862" x="5256213" y="4967288"/>
          <p14:tracePt t="29871" x="5238750" y="5054600"/>
          <p14:tracePt t="29878" x="5230813" y="5116513"/>
          <p14:tracePt t="29886" x="5230813" y="5187950"/>
          <p14:tracePt t="29894" x="5230813" y="5257800"/>
          <p14:tracePt t="29902" x="5230813" y="5302250"/>
          <p14:tracePt t="29910" x="5230813" y="5356225"/>
          <p14:tracePt t="29918" x="5230813" y="5381625"/>
          <p14:tracePt t="29926" x="5230813" y="5399088"/>
          <p14:tracePt t="29933" x="5273675" y="5443538"/>
          <p14:tracePt t="29942" x="5389563" y="5480050"/>
          <p14:tracePt t="29949" x="5486400" y="5480050"/>
          <p14:tracePt t="29958" x="5600700" y="5480050"/>
          <p14:tracePt t="29966" x="5786438" y="5480050"/>
          <p14:tracePt t="29974" x="5857875" y="5480050"/>
          <p14:tracePt t="29982" x="6034088" y="5480050"/>
          <p14:tracePt t="29990" x="6227763" y="5426075"/>
          <p14:tracePt t="29999" x="6440488" y="5373688"/>
          <p14:tracePt t="30006" x="6608763" y="5294313"/>
          <p14:tracePt t="30014" x="6750050" y="5222875"/>
          <p14:tracePt t="30022" x="6899275" y="5153025"/>
          <p14:tracePt t="30030" x="6997700" y="5099050"/>
          <p14:tracePt t="30038" x="7059613" y="5037138"/>
          <p14:tracePt t="30046" x="7129463" y="4957763"/>
          <p14:tracePt t="30054" x="7146925" y="4878388"/>
          <p14:tracePt t="30062" x="7173913" y="4799013"/>
          <p14:tracePt t="30070" x="7173913" y="4727575"/>
          <p14:tracePt t="30078" x="7173913" y="4657725"/>
          <p14:tracePt t="30086" x="7173913" y="4541838"/>
          <p14:tracePt t="30093" x="7138988" y="4462463"/>
          <p14:tracePt t="30102" x="7067550" y="4357688"/>
          <p14:tracePt t="30110" x="7015163" y="4276725"/>
          <p14:tracePt t="30118" x="6980238" y="4241800"/>
          <p14:tracePt t="30127" x="6935788" y="4214813"/>
          <p14:tracePt t="30133" x="6899275" y="4189413"/>
          <p14:tracePt t="30142" x="6811963" y="4171950"/>
          <p14:tracePt t="30150" x="6732588" y="4144963"/>
          <p14:tracePt t="30158" x="6616700" y="4144963"/>
          <p14:tracePt t="30166" x="6502400" y="4144963"/>
          <p14:tracePt t="30174" x="6430963" y="4144963"/>
          <p14:tracePt t="30182" x="6351588" y="4144963"/>
          <p14:tracePt t="30190" x="6227763" y="4214813"/>
          <p14:tracePt t="30198" x="6148388" y="4251325"/>
          <p14:tracePt t="30206" x="6024563" y="4321175"/>
          <p14:tracePt t="30214" x="5927725" y="4392613"/>
          <p14:tracePt t="30222" x="5840413" y="4437063"/>
          <p14:tracePt t="30230" x="5761038" y="4524375"/>
          <p14:tracePt t="30238" x="5699125" y="4586288"/>
          <p14:tracePt t="30246" x="5672138" y="4640263"/>
          <p14:tracePt t="30254" x="5654675" y="4719638"/>
          <p14:tracePt t="30262" x="5637213" y="4772025"/>
          <p14:tracePt t="30271" x="5637213" y="4826000"/>
          <p14:tracePt t="30278" x="5637213" y="4860925"/>
          <p14:tracePt t="30286" x="5637213" y="4913313"/>
          <p14:tracePt t="30294" x="5637213" y="4949825"/>
          <p14:tracePt t="30302" x="5637213" y="4967288"/>
          <p14:tracePt t="30310" x="5654675" y="5010150"/>
          <p14:tracePt t="30317" x="5680075" y="5046663"/>
          <p14:tracePt t="30327" x="5724525" y="5126038"/>
          <p14:tracePt t="30334" x="5786438" y="5170488"/>
          <p14:tracePt t="30342" x="5883275" y="5195888"/>
          <p14:tracePt t="30350" x="6007100" y="5276850"/>
          <p14:tracePt t="30358" x="6148388" y="5294313"/>
          <p14:tracePt t="30365" x="6289675" y="5302250"/>
          <p14:tracePt t="30374" x="6457950" y="5346700"/>
          <p14:tracePt t="30382" x="6643688" y="5346700"/>
          <p14:tracePt t="30390" x="6819900" y="5346700"/>
          <p14:tracePt t="30399" x="6988175" y="5346700"/>
          <p14:tracePt t="30406" x="7146925" y="5346700"/>
          <p14:tracePt t="30415" x="7305675" y="5346700"/>
          <p14:tracePt t="30422" x="7404100" y="5319713"/>
          <p14:tracePt t="30430" x="7508875" y="5267325"/>
          <p14:tracePt t="30438" x="7562850" y="5240338"/>
          <p14:tracePt t="30446" x="7607300" y="5195888"/>
          <p14:tracePt t="30454" x="7642225" y="5160963"/>
          <p14:tracePt t="30462" x="7659688" y="5108575"/>
          <p14:tracePt t="30469" x="7669213" y="5054600"/>
          <p14:tracePt t="30478" x="7669213" y="4984750"/>
          <p14:tracePt t="30486" x="7669213" y="4887913"/>
          <p14:tracePt t="30494" x="7669213" y="4833938"/>
          <p14:tracePt t="30502" x="7669213" y="4789488"/>
          <p14:tracePt t="30510" x="7669213" y="4737100"/>
          <p14:tracePt t="30518" x="7642225" y="4692650"/>
          <p14:tracePt t="30526" x="7615238" y="4657725"/>
          <p14:tracePt t="30534" x="7570788" y="4630738"/>
          <p14:tracePt t="30542" x="7500938" y="4613275"/>
          <p14:tracePt t="30549" x="7421563" y="4568825"/>
          <p14:tracePt t="30559" x="7305675" y="4551363"/>
          <p14:tracePt t="30566" x="7121525" y="4498975"/>
          <p14:tracePt t="30574" x="6935788" y="4471988"/>
          <p14:tracePt t="30582" x="6678613" y="4471988"/>
          <p14:tracePt t="30590" x="6450013" y="4471988"/>
          <p14:tracePt t="30598" x="6175375" y="4471988"/>
          <p14:tracePt t="30606" x="5892800" y="4471988"/>
          <p14:tracePt t="30615" x="5637213" y="4471988"/>
          <p14:tracePt t="30622" x="5414963" y="4471988"/>
          <p14:tracePt t="30630" x="5248275" y="4471988"/>
          <p14:tracePt t="30638" x="5132388" y="4479925"/>
          <p14:tracePt t="30646" x="5062538" y="4498975"/>
          <p14:tracePt t="30654" x="5035550" y="4506913"/>
          <p14:tracePt t="30662" x="5000625" y="4533900"/>
          <p14:tracePt t="30670" x="5000625" y="4560888"/>
          <p14:tracePt t="30678" x="4983163" y="4613275"/>
          <p14:tracePt t="30686" x="4983163" y="4665663"/>
          <p14:tracePt t="30694" x="4983163" y="4727575"/>
          <p14:tracePt t="30702" x="4983163" y="4826000"/>
          <p14:tracePt t="30710" x="4983163" y="4895850"/>
          <p14:tracePt t="30717" x="5008563" y="4992688"/>
          <p14:tracePt t="30726" x="5035550" y="5072063"/>
          <p14:tracePt t="30734" x="5106988" y="5195888"/>
          <p14:tracePt t="30742" x="5132388" y="5240338"/>
          <p14:tracePt t="30750" x="5194300" y="5294313"/>
          <p14:tracePt t="30758" x="5300663" y="5381625"/>
          <p14:tracePt t="30766" x="5354638" y="5399088"/>
          <p14:tracePt t="30774" x="5468938" y="5418138"/>
          <p14:tracePt t="30782" x="5610225" y="5418138"/>
          <p14:tracePt t="30790" x="5751513" y="5418138"/>
          <p14:tracePt t="30798" x="5883275" y="5418138"/>
          <p14:tracePt t="30810" x="6051550" y="5381625"/>
          <p14:tracePt t="30814" x="6192838" y="5346700"/>
          <p14:tracePt t="30822" x="6343650" y="5276850"/>
          <p14:tracePt t="30830" x="6484938" y="5205413"/>
          <p14:tracePt t="30838" x="6608763" y="5133975"/>
          <p14:tracePt t="30846" x="6715125" y="5029200"/>
          <p14:tracePt t="30854" x="6819900" y="4940300"/>
          <p14:tracePt t="30862" x="6908800" y="4833938"/>
          <p14:tracePt t="30870" x="6926263" y="4754563"/>
          <p14:tracePt t="30878" x="6943725" y="4684713"/>
          <p14:tracePt t="30886" x="6943725" y="4613275"/>
          <p14:tracePt t="30893" x="6943725" y="4541838"/>
          <p14:tracePt t="30903" x="6918325" y="4462463"/>
          <p14:tracePt t="30910" x="6837363" y="4375150"/>
          <p14:tracePt t="30918" x="6732588" y="4303713"/>
          <p14:tracePt t="30926" x="6678613" y="4295775"/>
          <p14:tracePt t="30934" x="6564313" y="4295775"/>
          <p14:tracePt t="30942" x="6423025" y="4295775"/>
          <p14:tracePt t="30949" x="6264275" y="4295775"/>
          <p14:tracePt t="30959" x="6122988" y="4295775"/>
          <p14:tracePt t="30965" x="5964238" y="4303713"/>
          <p14:tracePt t="30974" x="5795963" y="4357688"/>
          <p14:tracePt t="30982" x="5645150" y="4437063"/>
          <p14:tracePt t="30991" x="5521325" y="4506913"/>
          <p14:tracePt t="30998" x="5441950" y="4586288"/>
          <p14:tracePt t="31006" x="5407025" y="4648200"/>
          <p14:tracePt t="31014" x="5397500" y="4719638"/>
          <p14:tracePt t="31023" x="5397500" y="4772025"/>
          <p14:tracePt t="31030" x="5397500" y="4806950"/>
          <p14:tracePt t="31039" x="5397500" y="4860925"/>
          <p14:tracePt t="31046" x="5397500" y="4913313"/>
          <p14:tracePt t="31055" x="5424488" y="4949825"/>
          <p14:tracePt t="31062" x="5486400" y="4992688"/>
          <p14:tracePt t="31071" x="5565775" y="5029200"/>
          <p14:tracePt t="31078" x="5662613" y="5064125"/>
          <p14:tracePt t="31087" x="5741988" y="5091113"/>
          <p14:tracePt t="31094" x="5857875" y="5108575"/>
          <p14:tracePt t="31103" x="5999163" y="5108575"/>
          <p14:tracePt t="31110" x="6113463" y="5108575"/>
          <p14:tracePt t="31119" x="6254750" y="5108575"/>
          <p14:tracePt t="31126" x="6370638" y="5108575"/>
          <p14:tracePt t="31134" x="6511925" y="5108575"/>
          <p14:tracePt t="31142" x="6626225" y="5099050"/>
          <p14:tracePt t="31150" x="6723063" y="5046663"/>
          <p14:tracePt t="31158" x="6767513" y="5037138"/>
          <p14:tracePt t="31165" x="6819900" y="4975225"/>
          <p14:tracePt t="31174" x="6846888" y="4957763"/>
          <p14:tracePt t="31182" x="6864350" y="4913313"/>
          <p14:tracePt t="31190" x="6864350" y="4878388"/>
          <p14:tracePt t="31198" x="6864350" y="4860925"/>
          <p14:tracePt t="31206" x="6856413" y="4772025"/>
          <p14:tracePt t="31215" x="6829425" y="4710113"/>
          <p14:tracePt t="31222" x="6767513" y="4648200"/>
          <p14:tracePt t="31231" x="6705600" y="4603750"/>
          <p14:tracePt t="31238" x="6643688" y="4560888"/>
          <p14:tracePt t="31246" x="6608763" y="4541838"/>
          <p14:tracePt t="31254" x="6537325" y="4541838"/>
          <p14:tracePt t="31262" x="6511925" y="4533900"/>
          <p14:tracePt t="31270" x="6457950" y="4533900"/>
          <p14:tracePt t="31278" x="6396038" y="4533900"/>
          <p14:tracePt t="31287" x="6326188" y="4533900"/>
          <p14:tracePt t="31294" x="6227763" y="4541838"/>
          <p14:tracePt t="31302" x="6184900" y="4551363"/>
          <p14:tracePt t="31310" x="6148388" y="4613275"/>
          <p14:tracePt t="31318" x="6086475" y="4657725"/>
          <p14:tracePt t="31326" x="6007100" y="4702175"/>
          <p14:tracePt t="31334" x="5964238" y="4764088"/>
          <p14:tracePt t="31342" x="5937250" y="4806950"/>
          <p14:tracePt t="31349" x="5919788" y="4843463"/>
          <p14:tracePt t="31358" x="5919788" y="4860925"/>
          <p14:tracePt t="31365" x="5919788" y="4895850"/>
          <p14:tracePt t="31374" x="5919788" y="4922838"/>
          <p14:tracePt t="31382" x="5927725" y="4975225"/>
          <p14:tracePt t="31390" x="5964238" y="5010150"/>
          <p14:tracePt t="31398" x="6007100" y="5054600"/>
          <p14:tracePt t="31406" x="6043613" y="5064125"/>
          <p14:tracePt t="31415" x="6122988" y="5108575"/>
          <p14:tracePt t="31422" x="6192838" y="5126038"/>
          <p14:tracePt t="31430" x="6308725" y="5126038"/>
          <p14:tracePt t="31438" x="6423025" y="5126038"/>
          <p14:tracePt t="31447" x="6564313" y="5126038"/>
          <p14:tracePt t="31454" x="6678613" y="5126038"/>
          <p14:tracePt t="31462" x="6794500" y="5116513"/>
          <p14:tracePt t="31470" x="6943725" y="5081588"/>
          <p14:tracePt t="31478" x="7040563" y="5029200"/>
          <p14:tracePt t="31486" x="7102475" y="5002213"/>
          <p14:tracePt t="31494" x="7164388" y="4940300"/>
          <p14:tracePt t="31503" x="7200900" y="4905375"/>
          <p14:tracePt t="31510" x="7200900" y="4878388"/>
          <p14:tracePt t="31519" x="7243763" y="4806950"/>
          <p14:tracePt t="31526" x="7243763" y="4772025"/>
          <p14:tracePt t="31534" x="7243763" y="4727575"/>
          <p14:tracePt t="31542" x="7208838" y="4657725"/>
          <p14:tracePt t="31550" x="7146925" y="4595813"/>
          <p14:tracePt t="31558" x="7040563" y="4506913"/>
          <p14:tracePt t="31566" x="7005638" y="4479925"/>
          <p14:tracePt t="31574" x="6953250" y="4479925"/>
          <p14:tracePt t="31581" x="6881813" y="4454525"/>
          <p14:tracePt t="31590" x="6767513" y="4454525"/>
          <p14:tracePt t="31598" x="6670675" y="4454525"/>
          <p14:tracePt t="31606" x="6511925" y="4454525"/>
          <p14:tracePt t="31614" x="6457950" y="4454525"/>
          <p14:tracePt t="31622" x="6334125" y="4471988"/>
          <p14:tracePt t="31631" x="6184900" y="4533900"/>
          <p14:tracePt t="31638" x="6043613" y="4603750"/>
          <p14:tracePt t="31646" x="5937250" y="4675188"/>
          <p14:tracePt t="31654" x="5848350" y="4737100"/>
          <p14:tracePt t="31662" x="5813425" y="4781550"/>
          <p14:tracePt t="31670" x="5786438" y="4799013"/>
          <p14:tracePt t="31678" x="5786438" y="4843463"/>
          <p14:tracePt t="31686" x="5786438" y="4887913"/>
          <p14:tracePt t="31694" x="5786438" y="4930775"/>
          <p14:tracePt t="31702" x="5795963" y="5002213"/>
          <p14:tracePt t="31710" x="5821363" y="5037138"/>
          <p14:tracePt t="31718" x="5875338" y="5081588"/>
          <p14:tracePt t="31726" x="5937250" y="5126038"/>
          <p14:tracePt t="31734" x="5989638" y="5133975"/>
          <p14:tracePt t="31742" x="6051550" y="5178425"/>
          <p14:tracePt t="31750" x="6122988" y="5195888"/>
          <p14:tracePt t="31758" x="6202363" y="5232400"/>
          <p14:tracePt t="31766" x="6281738" y="5257800"/>
          <p14:tracePt t="31774" x="6378575" y="5276850"/>
          <p14:tracePt t="31782" x="6492875" y="5294313"/>
          <p14:tracePt t="31790" x="6634163" y="5294313"/>
          <p14:tracePt t="31798" x="6732588" y="5311775"/>
          <p14:tracePt t="31806" x="6891338" y="5311775"/>
          <p14:tracePt t="31814" x="6988175" y="5311775"/>
          <p14:tracePt t="31822" x="7121525" y="5311775"/>
          <p14:tracePt t="31831" x="7218363" y="5311775"/>
          <p14:tracePt t="31839" x="7288213" y="5302250"/>
          <p14:tracePt t="31846" x="7332663" y="5267325"/>
          <p14:tracePt t="31854" x="7350125" y="5240338"/>
          <p14:tracePt t="31862" x="7367588" y="5214938"/>
          <p14:tracePt t="31871" x="7367588" y="5143500"/>
          <p14:tracePt t="31878" x="7367588" y="5072063"/>
          <p14:tracePt t="31886" x="7359650" y="4975225"/>
          <p14:tracePt t="31894" x="7297738" y="4895850"/>
          <p14:tracePt t="31903" x="7183438" y="4789488"/>
          <p14:tracePt t="31909" x="7121525" y="4727575"/>
          <p14:tracePt t="31918" x="7067550" y="4684713"/>
          <p14:tracePt t="31925" x="7005638" y="4622800"/>
          <p14:tracePt t="31934" x="6881813" y="4622800"/>
          <p14:tracePt t="31942" x="6811963" y="4586288"/>
          <p14:tracePt t="31949" x="6688138" y="4586288"/>
          <p14:tracePt t="31958" x="6554788" y="4586288"/>
          <p14:tracePt t="31965" x="6413500" y="4586288"/>
          <p14:tracePt t="31974" x="6299200" y="4586288"/>
          <p14:tracePt t="31981" x="6157913" y="4595813"/>
          <p14:tracePt t="31990" x="6061075" y="4630738"/>
          <p14:tracePt t="31997" x="5981700" y="4675188"/>
          <p14:tracePt t="32006" x="5927725" y="4692650"/>
          <p14:tracePt t="32014" x="5910263" y="4727575"/>
          <p14:tracePt t="32023" x="5892800" y="4754563"/>
          <p14:tracePt t="32031" x="5875338" y="4789488"/>
          <p14:tracePt t="32038" x="5875338" y="4816475"/>
          <p14:tracePt t="32047" x="5883275" y="4868863"/>
          <p14:tracePt t="32054" x="5910263" y="4949825"/>
          <p14:tracePt t="32062" x="5954713" y="4967288"/>
          <p14:tracePt t="32070" x="5989638" y="5010150"/>
          <p14:tracePt t="32078" x="6051550" y="5072063"/>
          <p14:tracePt t="32086" x="6130925" y="5099050"/>
          <p14:tracePt t="32094" x="6202363" y="5116513"/>
          <p14:tracePt t="32102" x="6326188" y="5170488"/>
          <p14:tracePt t="32110" x="6396038" y="5170488"/>
          <p14:tracePt t="32119" x="6492875" y="5187950"/>
          <p14:tracePt t="32126" x="6564313" y="5187950"/>
          <p14:tracePt t="32134" x="6616700" y="5187950"/>
          <p14:tracePt t="32142" x="6653213" y="5187950"/>
          <p14:tracePt t="32150" x="6678613" y="5187950"/>
          <p14:tracePt t="32166" x="6688138" y="5187950"/>
          <p14:tracePt t="32174" x="6696075" y="5187950"/>
          <p14:tracePt t="32181" x="6696075" y="5160963"/>
          <p14:tracePt t="32190" x="6670675" y="5143500"/>
          <p14:tracePt t="32198" x="6643688" y="5099050"/>
          <p14:tracePt t="32206" x="6599238" y="5046663"/>
          <p14:tracePt t="32214" x="6564313" y="5019675"/>
          <p14:tracePt t="32222" x="6502400" y="4957763"/>
          <p14:tracePt t="32230" x="6450013" y="4913313"/>
          <p14:tracePt t="32238" x="6343650" y="4887913"/>
          <p14:tracePt t="32247" x="6264275" y="4851400"/>
          <p14:tracePt t="32254" x="6192838" y="4851400"/>
          <p14:tracePt t="32262" x="6157913" y="4851400"/>
          <p14:tracePt t="32271" x="6096000" y="4851400"/>
          <p14:tracePt t="32278" x="6043613" y="4851400"/>
          <p14:tracePt t="32286" x="6016625" y="4851400"/>
          <p14:tracePt t="32294" x="5999163" y="4851400"/>
          <p14:tracePt t="32302" x="5954713" y="4878388"/>
          <p14:tracePt t="32311" x="5927725" y="4905375"/>
          <p14:tracePt t="32318" x="5927725" y="4957763"/>
          <p14:tracePt t="32326" x="5927725" y="5010150"/>
          <p14:tracePt t="32334" x="5927725" y="5029200"/>
          <p14:tracePt t="32342" x="5927725" y="5072063"/>
          <p14:tracePt t="32350" x="5945188" y="5091113"/>
          <p14:tracePt t="32364" x="5989638" y="5116513"/>
          <p14:tracePt t="32365" x="6043613" y="5143500"/>
          <p14:tracePt t="32374" x="6078538" y="5160963"/>
          <p14:tracePt t="32382" x="6130925" y="5160963"/>
          <p14:tracePt t="32390" x="6184900" y="5160963"/>
          <p14:tracePt t="32398" x="6192838" y="5160963"/>
          <p14:tracePt t="32406" x="6237288" y="5160963"/>
          <p14:tracePt t="32413" x="6289675" y="5160963"/>
          <p14:tracePt t="32422" x="6326188" y="5143500"/>
          <p14:tracePt t="32430" x="6334125" y="5133975"/>
          <p14:tracePt t="32446" x="6361113" y="5108575"/>
          <p14:tracePt t="32454" x="6361113" y="5099050"/>
          <p14:tracePt t="32470" x="6361113" y="5091113"/>
          <p14:tracePt t="32566" x="6361113" y="5081588"/>
          <p14:tracePt t="32718" x="6361113" y="5072063"/>
          <p14:tracePt t="32726" x="6361113" y="5046663"/>
          <p14:tracePt t="32734" x="6370638" y="5037138"/>
          <p14:tracePt t="32742" x="6378575" y="5019675"/>
          <p14:tracePt t="32759" x="6378575" y="4992688"/>
          <p14:tracePt t="32766" x="6388100" y="4975225"/>
          <p14:tracePt t="32782" x="6405563" y="4949825"/>
          <p14:tracePt t="32790" x="6413500" y="4940300"/>
          <p14:tracePt t="32806" x="6423025" y="4922838"/>
          <p14:tracePt t="36869" x="6423025" y="4905375"/>
          <p14:tracePt t="36869" x="6423025" y="4895850"/>
          <p14:tracePt t="36869" x="6450013" y="4887913"/>
          <p14:tracePt t="36869" x="6502400" y="4833938"/>
          <p14:tracePt t="36869" x="6653213" y="4702175"/>
          <p14:tracePt t="36869" x="6705600" y="4578350"/>
          <p14:tracePt t="36869" x="6829425" y="4357688"/>
          <p14:tracePt t="36869" x="6864350" y="4214813"/>
          <p14:tracePt t="36869" x="6899275" y="4048125"/>
          <p14:tracePt t="36869" x="6899275" y="3887788"/>
          <p14:tracePt t="36869" x="6899275" y="3703638"/>
          <p14:tracePt t="36869" x="6899275" y="3543300"/>
          <p14:tracePt t="36869" x="6899275" y="3402013"/>
          <p14:tracePt t="36869" x="6899275" y="3270250"/>
          <p14:tracePt t="36869" x="6935788" y="3128963"/>
          <p14:tracePt t="36869" x="6953250" y="3030538"/>
          <p14:tracePt t="36869" x="6970713" y="2908300"/>
          <p14:tracePt t="36869" x="7005638" y="2792413"/>
          <p14:tracePt t="36869" x="7032625" y="2668588"/>
          <p14:tracePt t="36869" x="7050088" y="2571750"/>
          <p14:tracePt t="36869" x="7067550" y="2474913"/>
          <p14:tracePt t="36869" x="7067550" y="2420938"/>
          <p14:tracePt t="36869" x="7085013" y="2386013"/>
          <p14:tracePt t="36869" x="7094538" y="2359025"/>
          <p14:tracePt t="36869" x="7102475" y="2351088"/>
          <p14:tracePt t="36869" x="7112000" y="2341563"/>
          <p14:tracePt t="36869" x="7164388" y="2306638"/>
          <p14:tracePt t="36869" x="7243763" y="2254250"/>
          <p14:tracePt t="36869" x="7280275" y="2217738"/>
          <p14:tracePt t="36869" x="7386638" y="2165350"/>
          <p14:tracePt t="36869" x="7446963" y="2103438"/>
          <p14:tracePt t="36869" x="7553325" y="2014538"/>
          <p14:tracePt t="36869" x="7642225" y="1908175"/>
          <p14:tracePt t="36869" x="7731125" y="1785938"/>
          <p14:tracePt t="36869" x="7783513" y="1679575"/>
          <p14:tracePt t="36869" x="7818438" y="1563688"/>
          <p14:tracePt t="36869" x="7818438" y="1466850"/>
          <p14:tracePt t="36869" x="7818438" y="1370013"/>
          <p14:tracePt t="36869" x="7793038" y="1273175"/>
          <p14:tracePt t="36869" x="7686675" y="1184275"/>
          <p14:tracePt t="36869" x="7580313" y="1112838"/>
          <p14:tracePt t="36869" x="7466013" y="1077913"/>
          <p14:tracePt t="36869" x="7288213" y="971550"/>
          <p14:tracePt t="36869" x="7270750" y="847725"/>
          <p14:tracePt t="36869" x="7377113" y="723900"/>
          <p14:tracePt t="36869" x="7456488" y="654050"/>
          <p14:tracePt t="36869" x="7466013" y="627063"/>
          <p14:tracePt t="36869" x="7491413" y="609600"/>
          <p14:tracePt t="36869" x="7518400" y="592138"/>
          <p14:tracePt t="36869" x="7545388" y="574675"/>
          <p14:tracePt t="36869" x="7597775" y="512763"/>
          <p14:tracePt t="36869" x="7704138" y="423863"/>
          <p14:tracePt t="36869" x="7793038" y="336550"/>
          <p14:tracePt t="36869" x="7872413" y="255588"/>
          <p14:tracePt t="36869" x="7934325" y="193675"/>
          <p14:tracePt t="36869" x="7969250" y="133350"/>
          <p14:tracePt t="36869" x="8013700" y="79375"/>
          <p14:tracePt t="36869" x="8021638" y="34925"/>
        </p14:tracePtLst>
      </p14:laserTraceLst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CE89AC1-86BD-46DC-D6A4-1E994888D22A}"/>
              </a:ext>
            </a:extLst>
          </p:cNvPr>
          <p:cNvSpPr txBox="1"/>
          <p:nvPr/>
        </p:nvSpPr>
        <p:spPr>
          <a:xfrm>
            <a:off x="88498" y="141683"/>
            <a:ext cx="114735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333333"/>
                </a:solidFill>
                <a:effectLst/>
                <a:latin typeface="-apple-system"/>
              </a:rPr>
              <a:t>2. Explain the operating principle of </a:t>
            </a:r>
            <a:r>
              <a:rPr lang="en-US" b="1" i="0" dirty="0">
                <a:solidFill>
                  <a:srgbClr val="7D9FD3"/>
                </a:solidFill>
                <a:effectLst/>
                <a:latin typeface="-apple-system"/>
              </a:rPr>
              <a:t>lambda = 1 closed-loop control</a:t>
            </a:r>
            <a:r>
              <a:rPr lang="en-US" b="0" i="0" dirty="0">
                <a:solidFill>
                  <a:srgbClr val="333333"/>
                </a:solidFill>
                <a:effectLst/>
                <a:latin typeface="-apple-system"/>
              </a:rPr>
              <a:t> in gasoline engines.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3F92BD3-B0EB-28BE-162F-9E39B9A56083}"/>
              </a:ext>
            </a:extLst>
          </p:cNvPr>
          <p:cNvSpPr txBox="1"/>
          <p:nvPr/>
        </p:nvSpPr>
        <p:spPr>
          <a:xfrm>
            <a:off x="467360" y="586155"/>
            <a:ext cx="10109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-apple-system"/>
              </a:rPr>
              <a:t>The roles of three-way catalyst (TWC), lambda sensor and electronic fuel injection system?</a:t>
            </a:r>
            <a:endParaRPr lang="en-US" b="0" i="0" dirty="0">
              <a:solidFill>
                <a:srgbClr val="676C70"/>
              </a:solidFill>
              <a:effectLst/>
              <a:latin typeface="Roboto" panose="02000000000000000000" pitchFamily="2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DC37609-706E-A60C-1325-C0F907D33654}"/>
              </a:ext>
            </a:extLst>
          </p:cNvPr>
          <p:cNvSpPr/>
          <p:nvPr/>
        </p:nvSpPr>
        <p:spPr>
          <a:xfrm>
            <a:off x="4551680" y="1801892"/>
            <a:ext cx="1676400" cy="138176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ECU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330F55E-F3C6-2AF6-4252-A35DB5A9363B}"/>
              </a:ext>
            </a:extLst>
          </p:cNvPr>
          <p:cNvSpPr/>
          <p:nvPr/>
        </p:nvSpPr>
        <p:spPr>
          <a:xfrm>
            <a:off x="6797040" y="3183652"/>
            <a:ext cx="1676400" cy="138176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Lambda sensor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93CED27-AFCF-00D0-C609-C3DC627E65B8}"/>
              </a:ext>
            </a:extLst>
          </p:cNvPr>
          <p:cNvSpPr/>
          <p:nvPr/>
        </p:nvSpPr>
        <p:spPr>
          <a:xfrm>
            <a:off x="9601200" y="3183652"/>
            <a:ext cx="1676400" cy="138176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TWC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8F20F5C-7616-AE7D-76DC-F404B06CA547}"/>
              </a:ext>
            </a:extLst>
          </p:cNvPr>
          <p:cNvSpPr/>
          <p:nvPr/>
        </p:nvSpPr>
        <p:spPr>
          <a:xfrm>
            <a:off x="1178560" y="3183652"/>
            <a:ext cx="1676400" cy="138176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Electric fuel injection system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1E232A0-F712-1788-2F0C-1AD27EB9BA2E}"/>
              </a:ext>
            </a:extLst>
          </p:cNvPr>
          <p:cNvCxnSpPr>
            <a:cxnSpLocks/>
            <a:stCxn id="7" idx="0"/>
            <a:endCxn id="5" idx="3"/>
          </p:cNvCxnSpPr>
          <p:nvPr/>
        </p:nvCxnSpPr>
        <p:spPr>
          <a:xfrm flipH="1" flipV="1">
            <a:off x="6228080" y="2492772"/>
            <a:ext cx="1407160" cy="6908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212E27A-EE37-F59B-EE7C-B334D7600FC3}"/>
              </a:ext>
            </a:extLst>
          </p:cNvPr>
          <p:cNvCxnSpPr>
            <a:stCxn id="5" idx="1"/>
            <a:endCxn id="9" idx="0"/>
          </p:cNvCxnSpPr>
          <p:nvPr/>
        </p:nvCxnSpPr>
        <p:spPr>
          <a:xfrm flipH="1">
            <a:off x="2016760" y="2492772"/>
            <a:ext cx="2534920" cy="6908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313FB92-1042-42ED-5AF2-91489DBF4FB3}"/>
              </a:ext>
            </a:extLst>
          </p:cNvPr>
          <p:cNvCxnSpPr>
            <a:stCxn id="7" idx="3"/>
            <a:endCxn id="8" idx="1"/>
          </p:cNvCxnSpPr>
          <p:nvPr/>
        </p:nvCxnSpPr>
        <p:spPr>
          <a:xfrm>
            <a:off x="8473440" y="3874532"/>
            <a:ext cx="11277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Audio 21">
            <a:hlinkClick r:id="" action="ppaction://media"/>
            <a:extLst>
              <a:ext uri="{FF2B5EF4-FFF2-40B4-BE49-F238E27FC236}">
                <a16:creationId xmlns:a16="http://schemas.microsoft.com/office/drawing/2014/main" id="{8B4A6B62-98B1-13E0-ACCA-4E4B6CB9CED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7724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3850"/>
    </mc:Choice>
    <mc:Fallback>
      <p:transition spd="slow" advTm="538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79" x="2946400" y="6140450"/>
          <p14:tracePt t="544" x="3870325" y="6565900"/>
          <p14:tracePt t="552" x="3905250" y="6380163"/>
          <p14:tracePt t="559" x="3957638" y="6186488"/>
          <p14:tracePt t="567" x="3975100" y="5956300"/>
          <p14:tracePt t="575" x="4002088" y="5673725"/>
          <p14:tracePt t="583" x="4002088" y="5443538"/>
          <p14:tracePt t="591" x="4002088" y="5170488"/>
          <p14:tracePt t="599" x="4002088" y="4913313"/>
          <p14:tracePt t="607" x="4002088" y="4692650"/>
          <p14:tracePt t="615" x="3949700" y="4479925"/>
          <p14:tracePt t="623" x="3913188" y="4313238"/>
          <p14:tracePt t="631" x="3860800" y="4171950"/>
          <p14:tracePt t="639" x="3789363" y="4021138"/>
          <p14:tracePt t="647" x="3709988" y="3852863"/>
          <p14:tracePt t="655" x="3640138" y="3711575"/>
          <p14:tracePt t="663" x="3498850" y="3481388"/>
          <p14:tracePt t="671" x="3419475" y="3340100"/>
          <p14:tracePt t="679" x="3313113" y="3235325"/>
          <p14:tracePt t="687" x="3268663" y="3128963"/>
          <p14:tracePt t="695" x="3179763" y="3022600"/>
          <p14:tracePt t="703" x="3109913" y="2943225"/>
          <p14:tracePt t="711" x="3038475" y="2819400"/>
          <p14:tracePt t="719" x="2968625" y="2713038"/>
          <p14:tracePt t="727" x="2897188" y="2589213"/>
          <p14:tracePt t="736" x="2871788" y="2509838"/>
          <p14:tracePt t="743" x="2835275" y="2430463"/>
          <p14:tracePt t="752" x="2792413" y="2351088"/>
          <p14:tracePt t="759" x="2738438" y="2254250"/>
          <p14:tracePt t="767" x="2693988" y="2192338"/>
          <p14:tracePt t="775" x="2641600" y="2112963"/>
          <p14:tracePt t="783" x="2632075" y="2068513"/>
          <p14:tracePt t="791" x="2606675" y="2051050"/>
          <p14:tracePt t="802" x="2562225" y="1970088"/>
          <p14:tracePt t="807" x="2552700" y="1962150"/>
          <p14:tracePt t="814" x="2544763" y="1927225"/>
          <p14:tracePt t="823" x="2500313" y="1890713"/>
          <p14:tracePt t="831" x="2490788" y="1882775"/>
          <p14:tracePt t="839" x="2455863" y="1847850"/>
          <p14:tracePt t="847" x="2447925" y="1838325"/>
          <p14:tracePt t="855" x="2386013" y="1811338"/>
          <p14:tracePt t="864" x="2376488" y="1803400"/>
          <p14:tracePt t="870" x="2332038" y="1785938"/>
          <p14:tracePt t="879" x="2287588" y="1776413"/>
          <p14:tracePt t="886" x="2252663" y="1749425"/>
          <p14:tracePt t="895" x="2217738" y="1741488"/>
          <p14:tracePt t="903" x="2146300" y="1724025"/>
          <p14:tracePt t="911" x="2066925" y="1704975"/>
          <p14:tracePt t="919" x="1987550" y="1662113"/>
          <p14:tracePt t="927" x="1890713" y="1643063"/>
          <p14:tracePt t="935" x="1793875" y="1590675"/>
          <p14:tracePt t="943" x="1670050" y="1538288"/>
          <p14:tracePt t="952" x="1590675" y="1511300"/>
          <p14:tracePt t="960" x="1511300" y="1476375"/>
          <p14:tracePt t="968" x="1412875" y="1422400"/>
          <p14:tracePt t="975" x="1333500" y="1397000"/>
          <p14:tracePt t="983" x="1254125" y="1360488"/>
          <p14:tracePt t="992" x="1192213" y="1335088"/>
          <p14:tracePt t="998" x="1174750" y="1325563"/>
          <p14:tracePt t="1007" x="1139825" y="1308100"/>
          <p14:tracePt t="1015" x="1112838" y="1308100"/>
          <p14:tracePt t="1024" x="1087438" y="1290638"/>
          <p14:tracePt t="1031" x="1068388" y="1273175"/>
          <p14:tracePt t="1039" x="1050925" y="1273175"/>
          <p14:tracePt t="1046" x="1042988" y="1263650"/>
          <p14:tracePt t="1055" x="1025525" y="1255713"/>
          <p14:tracePt t="1063" x="998538" y="1228725"/>
          <p14:tracePt t="1079" x="989013" y="1219200"/>
          <p14:tracePt t="1096" x="954088" y="1211263"/>
          <p14:tracePt t="1272" x="944563" y="1174750"/>
          <p14:tracePt t="1287" x="936625" y="1157288"/>
          <p14:tracePt t="1631" x="944563" y="1157288"/>
          <p14:tracePt t="1646" x="971550" y="1166813"/>
          <p14:tracePt t="1655" x="1006475" y="1193800"/>
          <p14:tracePt t="1664" x="1042988" y="1201738"/>
          <p14:tracePt t="1671" x="1104900" y="1228725"/>
          <p14:tracePt t="1679" x="1174750" y="1246188"/>
          <p14:tracePt t="1687" x="1228725" y="1246188"/>
          <p14:tracePt t="1695" x="1236663" y="1246188"/>
          <p14:tracePt t="1727" x="1254125" y="1246188"/>
          <p14:tracePt t="1735" x="1263650" y="1246188"/>
          <p14:tracePt t="1744" x="1281113" y="1246188"/>
          <p14:tracePt t="1752" x="1290638" y="1246188"/>
          <p14:tracePt t="1768" x="1308100" y="1246188"/>
          <p14:tracePt t="1775" x="1316038" y="1246188"/>
          <p14:tracePt t="1783" x="1325563" y="1246188"/>
          <p14:tracePt t="1791" x="1333500" y="1246188"/>
          <p14:tracePt t="1799" x="1343025" y="1246188"/>
          <p14:tracePt t="1817" x="1395413" y="1246188"/>
          <p14:tracePt t="1823" x="1412875" y="1246188"/>
          <p14:tracePt t="1831" x="1439863" y="1228725"/>
          <p14:tracePt t="1838" x="1484313" y="1228725"/>
          <p14:tracePt t="1847" x="1528763" y="1219200"/>
          <p14:tracePt t="1855" x="1581150" y="1219200"/>
          <p14:tracePt t="1863" x="1616075" y="1219200"/>
          <p14:tracePt t="1871" x="1670050" y="1201738"/>
          <p14:tracePt t="1879" x="1739900" y="1201738"/>
          <p14:tracePt t="1886" x="1776413" y="1201738"/>
          <p14:tracePt t="1895" x="1828800" y="1201738"/>
          <p14:tracePt t="1902" x="1881188" y="1201738"/>
          <p14:tracePt t="1912" x="1925638" y="1201738"/>
          <p14:tracePt t="1918" x="1970088" y="1201738"/>
          <p14:tracePt t="1927" x="2014538" y="1201738"/>
          <p14:tracePt t="1935" x="2066925" y="1201738"/>
          <p14:tracePt t="1943" x="2138363" y="1201738"/>
          <p14:tracePt t="1951" x="2208213" y="1201738"/>
          <p14:tracePt t="1960" x="2306638" y="1201738"/>
          <p14:tracePt t="1968" x="2376488" y="1201738"/>
          <p14:tracePt t="1975" x="2447925" y="1201738"/>
          <p14:tracePt t="1984" x="2535238" y="1201738"/>
          <p14:tracePt t="1991" x="2589213" y="1201738"/>
          <p14:tracePt t="1999" x="2641600" y="1201738"/>
          <p14:tracePt t="2007" x="2693988" y="1201738"/>
          <p14:tracePt t="2015" x="2713038" y="1201738"/>
          <p14:tracePt t="2024" x="2720975" y="1201738"/>
          <p14:tracePt t="2031" x="2755900" y="1201738"/>
          <p14:tracePt t="2039" x="2765425" y="1201738"/>
          <p14:tracePt t="2047" x="2773363" y="1201738"/>
          <p14:tracePt t="2055" x="2800350" y="1201738"/>
          <p14:tracePt t="2063" x="2809875" y="1201738"/>
          <p14:tracePt t="2071" x="2817813" y="1201738"/>
          <p14:tracePt t="2079" x="2827338" y="1201738"/>
          <p14:tracePt t="2183" x="2835275" y="1193800"/>
          <p14:tracePt t="2199" x="2827338" y="1184275"/>
          <p14:tracePt t="2207" x="2792413" y="1184275"/>
          <p14:tracePt t="2215" x="2738438" y="1184275"/>
          <p14:tracePt t="2223" x="2668588" y="1184275"/>
          <p14:tracePt t="2231" x="2570163" y="1184275"/>
          <p14:tracePt t="2239" x="2482850" y="1184275"/>
          <p14:tracePt t="2247" x="2366963" y="1184275"/>
          <p14:tracePt t="2256" x="2252663" y="1184275"/>
          <p14:tracePt t="2263" x="2138363" y="1184275"/>
          <p14:tracePt t="2271" x="2014538" y="1184275"/>
          <p14:tracePt t="2279" x="1855788" y="1184275"/>
          <p14:tracePt t="2286" x="1739900" y="1184275"/>
          <p14:tracePt t="2296" x="1581150" y="1166813"/>
          <p14:tracePt t="2302" x="1412875" y="1166813"/>
          <p14:tracePt t="2311" x="1325563" y="1149350"/>
          <p14:tracePt t="2319" x="1201738" y="1131888"/>
          <p14:tracePt t="2327" x="1087438" y="1131888"/>
          <p14:tracePt t="2335" x="989013" y="1095375"/>
          <p14:tracePt t="2343" x="936625" y="1087438"/>
          <p14:tracePt t="2351" x="909638" y="1087438"/>
          <p14:tracePt t="2359" x="874713" y="1087438"/>
          <p14:tracePt t="2368" x="847725" y="1077913"/>
          <p14:tracePt t="2392" x="830263" y="1077913"/>
          <p14:tracePt t="2431" x="822325" y="1077913"/>
          <p14:tracePt t="2446" x="812800" y="1077913"/>
          <p14:tracePt t="2543" x="830263" y="1077913"/>
          <p14:tracePt t="2551" x="884238" y="1077913"/>
          <p14:tracePt t="2560" x="936625" y="1077913"/>
          <p14:tracePt t="2567" x="1006475" y="1077913"/>
          <p14:tracePt t="2575" x="1050925" y="1077913"/>
          <p14:tracePt t="2584" x="1139825" y="1077913"/>
          <p14:tracePt t="2591" x="1254125" y="1077913"/>
          <p14:tracePt t="2599" x="1377950" y="1077913"/>
          <p14:tracePt t="2607" x="1466850" y="1077913"/>
          <p14:tracePt t="2615" x="1563688" y="1077913"/>
          <p14:tracePt t="2623" x="1652588" y="1077913"/>
          <p14:tracePt t="2631" x="1704975" y="1077913"/>
          <p14:tracePt t="2639" x="1757363" y="1077913"/>
          <p14:tracePt t="2647" x="1776413" y="1077913"/>
          <p14:tracePt t="2704" x="1793875" y="1069975"/>
          <p14:tracePt t="2711" x="1776413" y="1042988"/>
          <p14:tracePt t="2719" x="1766888" y="1033463"/>
          <p14:tracePt t="2727" x="1749425" y="1033463"/>
          <p14:tracePt t="2735" x="1704975" y="1025525"/>
          <p14:tracePt t="3048" x="1697038" y="1025525"/>
          <p14:tracePt t="3054" x="1697038" y="1033463"/>
          <p14:tracePt t="3064" x="1660525" y="1050925"/>
          <p14:tracePt t="3072" x="1652588" y="1060450"/>
          <p14:tracePt t="3080" x="1608138" y="1087438"/>
          <p14:tracePt t="3087" x="1581150" y="1112838"/>
          <p14:tracePt t="3096" x="1573213" y="1112838"/>
          <p14:tracePt t="3103" x="1519238" y="1149350"/>
          <p14:tracePt t="3111" x="1511300" y="1149350"/>
          <p14:tracePt t="3119" x="1493838" y="1149350"/>
          <p14:tracePt t="3127" x="1484313" y="1149350"/>
          <p14:tracePt t="3143" x="1474788" y="1149350"/>
          <p14:tracePt t="3167" x="1466850" y="1149350"/>
          <p14:tracePt t="3176" x="1439863" y="1149350"/>
          <p14:tracePt t="3184" x="1431925" y="1149350"/>
          <p14:tracePt t="3191" x="1422400" y="1149350"/>
          <p14:tracePt t="3207" x="1412875" y="1149350"/>
          <p14:tracePt t="3215" x="1387475" y="1149350"/>
          <p14:tracePt t="3223" x="1377950" y="1149350"/>
          <p14:tracePt t="3232" x="1370013" y="1149350"/>
          <p14:tracePt t="3263" x="1360488" y="1149350"/>
          <p14:tracePt t="3311" x="1343025" y="1149350"/>
          <p14:tracePt t="3327" x="1333500" y="1149350"/>
          <p14:tracePt t="3343" x="1325563" y="1149350"/>
          <p14:tracePt t="4703" x="1333500" y="1149350"/>
          <p14:tracePt t="4711" x="1343025" y="1149350"/>
          <p14:tracePt t="4999" x="1343025" y="1139825"/>
          <p14:tracePt t="5007" x="1333500" y="1131888"/>
          <p14:tracePt t="5015" x="1308100" y="1131888"/>
          <p14:tracePt t="5023" x="1290638" y="1131888"/>
          <p14:tracePt t="5032" x="1281113" y="1131888"/>
          <p14:tracePt t="5039" x="1271588" y="1131888"/>
          <p14:tracePt t="5047" x="1263650" y="1122363"/>
          <p14:tracePt t="5288" x="1271588" y="1104900"/>
          <p14:tracePt t="5296" x="1325563" y="1104900"/>
          <p14:tracePt t="5304" x="1412875" y="1104900"/>
          <p14:tracePt t="5311" x="1484313" y="1104900"/>
          <p14:tracePt t="5319" x="1573213" y="1104900"/>
          <p14:tracePt t="5327" x="1687513" y="1104900"/>
          <p14:tracePt t="5335" x="1828800" y="1104900"/>
          <p14:tracePt t="5343" x="1987550" y="1104900"/>
          <p14:tracePt t="5350" x="2128838" y="1104900"/>
          <p14:tracePt t="5359" x="2287588" y="1104900"/>
          <p14:tracePt t="5366" x="2428875" y="1104900"/>
          <p14:tracePt t="5375" x="2589213" y="1104900"/>
          <p14:tracePt t="5383" x="2703513" y="1104900"/>
          <p14:tracePt t="5391" x="2800350" y="1104900"/>
          <p14:tracePt t="5398" x="2871788" y="1104900"/>
          <p14:tracePt t="5407" x="2916238" y="1104900"/>
          <p14:tracePt t="5415" x="2959100" y="1104900"/>
          <p14:tracePt t="5423" x="2976563" y="1095375"/>
          <p14:tracePt t="5439" x="2986088" y="1095375"/>
          <p14:tracePt t="5455" x="3013075" y="1095375"/>
          <p14:tracePt t="5463" x="3021013" y="1095375"/>
          <p14:tracePt t="5479" x="3030538" y="1095375"/>
          <p14:tracePt t="5487" x="3048000" y="1087438"/>
          <p14:tracePt t="5495" x="3065463" y="1087438"/>
          <p14:tracePt t="5504" x="3074988" y="1087438"/>
          <p14:tracePt t="5511" x="3092450" y="1087438"/>
          <p14:tracePt t="5519" x="3100388" y="1077913"/>
          <p14:tracePt t="5527" x="3119438" y="1077913"/>
          <p14:tracePt t="5535" x="3144838" y="1077913"/>
          <p14:tracePt t="5543" x="3154363" y="1069975"/>
          <p14:tracePt t="5551" x="3171825" y="1050925"/>
          <p14:tracePt t="5559" x="3198813" y="1050925"/>
          <p14:tracePt t="5566" x="3251200" y="1042988"/>
          <p14:tracePt t="5583" x="3260725" y="1042988"/>
          <p14:tracePt t="5599" x="3278188" y="1042988"/>
          <p14:tracePt t="5631" x="3295650" y="1042988"/>
          <p14:tracePt t="5655" x="3303588" y="1042988"/>
          <p14:tracePt t="5672" x="3313113" y="1042988"/>
          <p14:tracePt t="6143" x="3286125" y="1042988"/>
          <p14:tracePt t="6151" x="3278188" y="1042988"/>
          <p14:tracePt t="6159" x="3260725" y="1042988"/>
          <p14:tracePt t="6167" x="3251200" y="1042988"/>
          <p14:tracePt t="6175" x="3241675" y="1042988"/>
          <p14:tracePt t="6488" x="3251200" y="1069975"/>
          <p14:tracePt t="6496" x="3278188" y="1077913"/>
          <p14:tracePt t="6503" x="3303588" y="1104900"/>
          <p14:tracePt t="6511" x="3303588" y="1112838"/>
          <p14:tracePt t="6519" x="3322638" y="1131888"/>
          <p14:tracePt t="6904" x="3357563" y="1131888"/>
          <p14:tracePt t="6912" x="3365500" y="1131888"/>
          <p14:tracePt t="6919" x="3409950" y="1131888"/>
          <p14:tracePt t="6927" x="3436938" y="1131888"/>
          <p14:tracePt t="6935" x="3506788" y="1131888"/>
          <p14:tracePt t="6943" x="3622675" y="1131888"/>
          <p14:tracePt t="6951" x="3754438" y="1131888"/>
          <p14:tracePt t="6959" x="3922713" y="1131888"/>
          <p14:tracePt t="6967" x="4081463" y="1131888"/>
          <p14:tracePt t="6975" x="4240213" y="1131888"/>
          <p14:tracePt t="6983" x="4381500" y="1131888"/>
          <p14:tracePt t="6990" x="4514850" y="1131888"/>
          <p14:tracePt t="6998" x="4629150" y="1131888"/>
          <p14:tracePt t="7007" x="4752975" y="1131888"/>
          <p14:tracePt t="7014" x="4824413" y="1131888"/>
          <p14:tracePt t="7023" x="4894263" y="1131888"/>
          <p14:tracePt t="7031" x="4965700" y="1131888"/>
          <p14:tracePt t="7040" x="5018088" y="1131888"/>
          <p14:tracePt t="7047" x="5070475" y="1157288"/>
          <p14:tracePt t="7055" x="5168900" y="1174750"/>
          <p14:tracePt t="7064" x="5238750" y="1174750"/>
          <p14:tracePt t="7071" x="5292725" y="1193800"/>
          <p14:tracePt t="7079" x="5362575" y="1193800"/>
          <p14:tracePt t="7087" x="5459413" y="1211263"/>
          <p14:tracePt t="7095" x="5548313" y="1211263"/>
          <p14:tracePt t="7103" x="5627688" y="1236663"/>
          <p14:tracePt t="7111" x="5707063" y="1255713"/>
          <p14:tracePt t="7119" x="5795963" y="1255713"/>
          <p14:tracePt t="7127" x="5875338" y="1263650"/>
          <p14:tracePt t="7135" x="5919788" y="1263650"/>
          <p14:tracePt t="7143" x="5972175" y="1263650"/>
          <p14:tracePt t="7152" x="6024563" y="1263650"/>
          <p14:tracePt t="7159" x="6078538" y="1263650"/>
          <p14:tracePt t="7167" x="6130925" y="1263650"/>
          <p14:tracePt t="7174" x="6148388" y="1263650"/>
          <p14:tracePt t="7183" x="6175375" y="1263650"/>
          <p14:tracePt t="7191" x="6184900" y="1263650"/>
          <p14:tracePt t="7199" x="6192838" y="1263650"/>
          <p14:tracePt t="7304" x="6148388" y="1281113"/>
          <p14:tracePt t="7310" x="6078538" y="1281113"/>
          <p14:tracePt t="7320" x="5981700" y="1281113"/>
          <p14:tracePt t="7328" x="5883275" y="1281113"/>
          <p14:tracePt t="7336" x="5768975" y="1281113"/>
          <p14:tracePt t="7343" x="5610225" y="1281113"/>
          <p14:tracePt t="7351" x="5424488" y="1281113"/>
          <p14:tracePt t="7359" x="5221288" y="1281113"/>
          <p14:tracePt t="7367" x="4991100" y="1281113"/>
          <p14:tracePt t="7375" x="4770438" y="1281113"/>
          <p14:tracePt t="7383" x="4487863" y="1281113"/>
          <p14:tracePt t="7391" x="4257675" y="1281113"/>
          <p14:tracePt t="7398" x="4029075" y="1316038"/>
          <p14:tracePt t="7407" x="3825875" y="1316038"/>
          <p14:tracePt t="7414" x="3595688" y="1335088"/>
          <p14:tracePt t="7423" x="3365500" y="1377950"/>
          <p14:tracePt t="7430" x="3198813" y="1414463"/>
          <p14:tracePt t="7439" x="3057525" y="1431925"/>
          <p14:tracePt t="7447" x="2916238" y="1466850"/>
          <p14:tracePt t="7455" x="2817813" y="1501775"/>
          <p14:tracePt t="7464" x="2738438" y="1528763"/>
          <p14:tracePt t="7471" x="2686050" y="1546225"/>
          <p14:tracePt t="7480" x="2589213" y="1573213"/>
          <p14:tracePt t="7488" x="2527300" y="1608138"/>
          <p14:tracePt t="7495" x="2473325" y="1617663"/>
          <p14:tracePt t="7503" x="2376488" y="1687513"/>
          <p14:tracePt t="7511" x="2225675" y="1758950"/>
          <p14:tracePt t="7520" x="1979613" y="1865313"/>
          <p14:tracePt t="7527" x="1722438" y="1970088"/>
          <p14:tracePt t="7536" x="1333500" y="2120900"/>
          <p14:tracePt t="7543" x="839788" y="2359025"/>
          <p14:tracePt t="7552" x="582613" y="2492375"/>
          <p14:tracePt t="7559" x="141288" y="2651125"/>
          <p14:tracePt t="7767" x="150813" y="3198813"/>
          <p14:tracePt t="7776" x="203200" y="3154363"/>
          <p14:tracePt t="7783" x="309563" y="3119438"/>
          <p14:tracePt t="7797" x="388938" y="3057525"/>
          <p14:tracePt t="7798" x="512763" y="2987675"/>
          <p14:tracePt t="7808" x="636588" y="2933700"/>
          <p14:tracePt t="7814" x="741363" y="2881313"/>
          <p14:tracePt t="7823" x="884238" y="2827338"/>
          <p14:tracePt t="7831" x="1050925" y="2792413"/>
          <p14:tracePt t="7840" x="1254125" y="2730500"/>
          <p14:tracePt t="7847" x="1439863" y="2713038"/>
          <p14:tracePt t="7855" x="1652588" y="2678113"/>
          <p14:tracePt t="7864" x="1943100" y="2633663"/>
          <p14:tracePt t="7871" x="2200275" y="2616200"/>
          <p14:tracePt t="7880" x="2579688" y="2616200"/>
          <p14:tracePt t="7887" x="2951163" y="2616200"/>
          <p14:tracePt t="7895" x="3286125" y="2616200"/>
          <p14:tracePt t="7904" x="3709988" y="2616200"/>
          <p14:tracePt t="7911" x="4178300" y="2616200"/>
          <p14:tracePt t="7919" x="4549775" y="2616200"/>
          <p14:tracePt t="7927" x="4929188" y="2616200"/>
          <p14:tracePt t="7936" x="5354638" y="2616200"/>
          <p14:tracePt t="7943" x="5699125" y="2589213"/>
          <p14:tracePt t="7951" x="5945188" y="2571750"/>
          <p14:tracePt t="7959" x="6202363" y="2571750"/>
          <p14:tracePt t="7967" x="6405563" y="2571750"/>
          <p14:tracePt t="7974" x="6653213" y="2571750"/>
          <p14:tracePt t="7983" x="6908800" y="2571750"/>
          <p14:tracePt t="7990" x="7183438" y="2571750"/>
          <p14:tracePt t="7999" x="7508875" y="2571750"/>
          <p14:tracePt t="8007" x="7845425" y="2571750"/>
          <p14:tracePt t="8014" x="8128000" y="2571750"/>
          <p14:tracePt t="8023" x="8375650" y="2571750"/>
          <p14:tracePt t="8030" x="8605838" y="2571750"/>
          <p14:tracePt t="8039" x="8764588" y="2571750"/>
          <p14:tracePt t="8046" x="8888413" y="2581275"/>
          <p14:tracePt t="8055" x="9029700" y="2633663"/>
          <p14:tracePt t="8063" x="9109075" y="2668588"/>
          <p14:tracePt t="8071" x="9188450" y="2713038"/>
          <p14:tracePt t="8080" x="9223375" y="2740025"/>
          <p14:tracePt t="8087" x="9302750" y="2801938"/>
          <p14:tracePt t="8096" x="9364663" y="2846388"/>
          <p14:tracePt t="8103" x="9391650" y="2871788"/>
          <p14:tracePt t="8111" x="9426575" y="2908300"/>
          <p14:tracePt t="8120" x="9436100" y="2933700"/>
          <p14:tracePt t="8127" x="9453563" y="2960688"/>
          <p14:tracePt t="8135" x="9478963" y="2995613"/>
          <p14:tracePt t="8151" x="9488488" y="3030538"/>
          <p14:tracePt t="8158" x="9498013" y="3040063"/>
          <p14:tracePt t="8167" x="9523413" y="3067050"/>
          <p14:tracePt t="8175" x="9540875" y="3092450"/>
          <p14:tracePt t="8183" x="9585325" y="3119438"/>
          <p14:tracePt t="8191" x="9621838" y="3154363"/>
          <p14:tracePt t="8199" x="9674225" y="3173413"/>
          <p14:tracePt t="8207" x="9718675" y="3181350"/>
          <p14:tracePt t="8214" x="9771063" y="3190875"/>
          <p14:tracePt t="8223" x="9805988" y="3190875"/>
          <p14:tracePt t="8230" x="9842500" y="3216275"/>
          <p14:tracePt t="8239" x="9867900" y="3216275"/>
          <p14:tracePt t="8247" x="9885363" y="3216275"/>
          <p14:tracePt t="8255" x="9912350" y="3216275"/>
          <p14:tracePt t="8271" x="9921875" y="3216275"/>
          <p14:tracePt t="8288" x="9929813" y="3216275"/>
          <p14:tracePt t="8296" x="9947275" y="3216275"/>
          <p14:tracePt t="8303" x="9956800" y="3216275"/>
          <p14:tracePt t="8319" x="9991725" y="3216275"/>
          <p14:tracePt t="8328" x="10001250" y="3208338"/>
          <p14:tracePt t="8335" x="10009188" y="3198813"/>
          <p14:tracePt t="8399" x="10009188" y="3208338"/>
          <p14:tracePt t="8407" x="10001250" y="3252788"/>
          <p14:tracePt t="8415" x="9983788" y="3305175"/>
          <p14:tracePt t="8423" x="9956800" y="3376613"/>
          <p14:tracePt t="8431" x="9921875" y="3455988"/>
          <p14:tracePt t="8439" x="9867900" y="3579813"/>
          <p14:tracePt t="8447" x="9850438" y="3676650"/>
          <p14:tracePt t="8455" x="9842500" y="3773488"/>
          <p14:tracePt t="8463" x="9825038" y="3870325"/>
          <p14:tracePt t="8472" x="9825038" y="4030663"/>
          <p14:tracePt t="8480" x="9832975" y="4214813"/>
          <p14:tracePt t="8487" x="9929813" y="4410075"/>
          <p14:tracePt t="8496" x="10018713" y="4533900"/>
          <p14:tracePt t="8503" x="10107613" y="4640263"/>
          <p14:tracePt t="8512" x="10212388" y="4710113"/>
          <p14:tracePt t="8519" x="10310813" y="4781550"/>
          <p14:tracePt t="8527" x="10434638" y="4816475"/>
          <p14:tracePt t="8535" x="10556875" y="4868863"/>
          <p14:tracePt t="8543" x="10672763" y="4868863"/>
          <p14:tracePt t="8550" x="10769600" y="4868863"/>
          <p14:tracePt t="8559" x="10841038" y="4868863"/>
          <p14:tracePt t="8567" x="10910888" y="4868863"/>
          <p14:tracePt t="8576" x="10955338" y="4868863"/>
          <p14:tracePt t="8583" x="10982325" y="4860925"/>
          <p14:tracePt t="8591" x="11007725" y="4833938"/>
          <p14:tracePt t="8599" x="11017250" y="4799013"/>
          <p14:tracePt t="8607" x="11034713" y="4745038"/>
          <p14:tracePt t="8614" x="11034713" y="4710113"/>
          <p14:tracePt t="8623" x="11034713" y="4657725"/>
          <p14:tracePt t="8630" x="11034713" y="4586288"/>
          <p14:tracePt t="8639" x="10990263" y="4462463"/>
          <p14:tracePt t="8646" x="10972800" y="4410075"/>
          <p14:tracePt t="8655" x="10920413" y="4251325"/>
          <p14:tracePt t="8663" x="10910888" y="4197350"/>
          <p14:tracePt t="8672" x="10875963" y="4117975"/>
          <p14:tracePt t="8679" x="10831513" y="4038600"/>
          <p14:tracePt t="8687" x="10796588" y="3976688"/>
          <p14:tracePt t="8695" x="10734675" y="3914775"/>
          <p14:tracePt t="8704" x="10680700" y="3870325"/>
          <p14:tracePt t="8711" x="10601325" y="3852863"/>
          <p14:tracePt t="8719" x="10548938" y="3852863"/>
          <p14:tracePt t="8727" x="10477500" y="3852863"/>
          <p14:tracePt t="8735" x="10460038" y="3852863"/>
          <p14:tracePt t="8743" x="10390188" y="3852863"/>
          <p14:tracePt t="8751" x="10336213" y="3852863"/>
          <p14:tracePt t="8759" x="10301288" y="3852863"/>
          <p14:tracePt t="8766" x="10266363" y="3887788"/>
          <p14:tracePt t="8776" x="10239375" y="3897313"/>
          <p14:tracePt t="8784" x="10204450" y="3924300"/>
          <p14:tracePt t="8791" x="10204450" y="3949700"/>
          <p14:tracePt t="8811" x="10186988" y="4038600"/>
          <p14:tracePt t="8815" x="10186988" y="4056063"/>
          <p14:tracePt t="8823" x="10186988" y="4110038"/>
          <p14:tracePt t="8831" x="10186988" y="4117975"/>
          <p14:tracePt t="8839" x="10186988" y="4152900"/>
          <p14:tracePt t="8846" x="10231438" y="4189413"/>
          <p14:tracePt t="8856" x="10283825" y="4206875"/>
          <p14:tracePt t="8862" x="10363200" y="4251325"/>
          <p14:tracePt t="8871" x="10460038" y="4251325"/>
          <p14:tracePt t="8880" x="10531475" y="4268788"/>
          <p14:tracePt t="8887" x="10645775" y="4268788"/>
          <p14:tracePt t="8896" x="10760075" y="4268788"/>
          <p14:tracePt t="8903" x="10858500" y="4268788"/>
          <p14:tracePt t="8911" x="10910888" y="4251325"/>
          <p14:tracePt t="8919" x="10972800" y="4224338"/>
          <p14:tracePt t="8928" x="10999788" y="4197350"/>
          <p14:tracePt t="8936" x="10999788" y="4171950"/>
          <p14:tracePt t="8943" x="10999788" y="4135438"/>
          <p14:tracePt t="8952" x="10999788" y="4100513"/>
          <p14:tracePt t="8959" x="10972800" y="4048125"/>
          <p14:tracePt t="8968" x="10955338" y="4011613"/>
          <p14:tracePt t="8975" x="10893425" y="3949700"/>
          <p14:tracePt t="8984" x="10831513" y="3906838"/>
          <p14:tracePt t="8991" x="10752138" y="3835400"/>
          <p14:tracePt t="8999" x="10717213" y="3827463"/>
          <p14:tracePt t="9007" x="10645775" y="3827463"/>
          <p14:tracePt t="9015" x="10618788" y="3827463"/>
          <p14:tracePt t="9023" x="10566400" y="3827463"/>
          <p14:tracePt t="9031" x="10548938" y="3827463"/>
          <p14:tracePt t="9039" x="10521950" y="3844925"/>
          <p14:tracePt t="9047" x="10487025" y="3879850"/>
          <p14:tracePt t="9055" x="10469563" y="3906838"/>
          <p14:tracePt t="9062" x="10442575" y="3959225"/>
          <p14:tracePt t="9071" x="10442575" y="3986213"/>
          <p14:tracePt t="9079" x="10442575" y="4030663"/>
          <p14:tracePt t="9087" x="10442575" y="4056063"/>
          <p14:tracePt t="9095" x="10442575" y="4110038"/>
          <p14:tracePt t="9103" x="10460038" y="4144963"/>
          <p14:tracePt t="9112" x="10487025" y="4171950"/>
          <p14:tracePt t="9119" x="10556875" y="4179888"/>
          <p14:tracePt t="9127" x="10593388" y="4179888"/>
          <p14:tracePt t="9135" x="10663238" y="4179888"/>
          <p14:tracePt t="9143" x="10717213" y="4179888"/>
          <p14:tracePt t="9152" x="10769600" y="4179888"/>
          <p14:tracePt t="9159" x="10787063" y="4179888"/>
          <p14:tracePt t="9167" x="10831513" y="4152900"/>
          <p14:tracePt t="9183" x="10831513" y="4117975"/>
          <p14:tracePt t="9191" x="10814050" y="4073525"/>
          <p14:tracePt t="9199" x="10769600" y="4021138"/>
          <p14:tracePt t="9207" x="10707688" y="3959225"/>
          <p14:tracePt t="9215" x="10663238" y="3932238"/>
          <p14:tracePt t="9223" x="10556875" y="3887788"/>
          <p14:tracePt t="9231" x="10494963" y="3862388"/>
          <p14:tracePt t="9239" x="10407650" y="3844925"/>
          <p14:tracePt t="9246" x="10345738" y="3808413"/>
          <p14:tracePt t="9255" x="10310813" y="3808413"/>
          <p14:tracePt t="9263" x="10274300" y="3808413"/>
          <p14:tracePt t="9272" x="10266363" y="3808413"/>
          <p14:tracePt t="9279" x="10256838" y="3817938"/>
          <p14:tracePt t="9287" x="10239375" y="3827463"/>
          <p14:tracePt t="9295" x="10231438" y="3835400"/>
          <p14:tracePt t="9304" x="10231438" y="3844925"/>
          <p14:tracePt t="9312" x="10231438" y="3852863"/>
          <p14:tracePt t="9328" x="10231438" y="3862388"/>
          <p14:tracePt t="9344" x="10231438" y="3870325"/>
          <p14:tracePt t="9351" x="10239375" y="3897313"/>
          <p14:tracePt t="9359" x="10248900" y="3906838"/>
          <p14:tracePt t="9367" x="10256838" y="3906838"/>
          <p14:tracePt t="9375" x="10266363" y="3914775"/>
          <p14:tracePt t="9390" x="10283825" y="3924300"/>
          <p14:tracePt t="9399" x="10310813" y="3932238"/>
          <p14:tracePt t="9407" x="10318750" y="3932238"/>
          <p14:tracePt t="9415" x="10328275" y="3949700"/>
          <p14:tracePt t="9423" x="10336213" y="3959225"/>
          <p14:tracePt t="12859" x="10380663" y="3959225"/>
          <p14:tracePt t="12867" x="10434638" y="3949700"/>
          <p14:tracePt t="12875" x="10487025" y="3941763"/>
          <p14:tracePt t="12883" x="10514013" y="3924300"/>
          <p14:tracePt t="12891" x="10566400" y="3897313"/>
          <p14:tracePt t="12899" x="10575925" y="3897313"/>
          <p14:tracePt t="12907" x="10637838" y="3887788"/>
          <p14:tracePt t="12922" x="10680700" y="3870325"/>
          <p14:tracePt t="12931" x="10734675" y="3862388"/>
          <p14:tracePt t="12949" x="10769600" y="3827463"/>
          <p14:tracePt t="12956" x="10779125" y="3783013"/>
          <p14:tracePt t="12963" x="10804525" y="3738563"/>
          <p14:tracePt t="12971" x="10804525" y="3721100"/>
          <p14:tracePt t="12979" x="10804525" y="3667125"/>
          <p14:tracePt t="12988" x="10804525" y="3632200"/>
          <p14:tracePt t="12995" x="10787063" y="3597275"/>
          <p14:tracePt t="13004" x="10769600" y="3543300"/>
          <p14:tracePt t="13011" x="10734675" y="3500438"/>
          <p14:tracePt t="13019" x="10707688" y="3463925"/>
          <p14:tracePt t="13027" x="10680700" y="3446463"/>
          <p14:tracePt t="13034" x="10663238" y="3438525"/>
          <p14:tracePt t="13043" x="10610850" y="3429000"/>
          <p14:tracePt t="13050" x="10601325" y="3429000"/>
          <p14:tracePt t="13058" x="10566400" y="3429000"/>
          <p14:tracePt t="13067" x="10539413" y="3429000"/>
          <p14:tracePt t="13075" x="10504488" y="3429000"/>
          <p14:tracePt t="13083" x="10487025" y="3429000"/>
          <p14:tracePt t="13092" x="10425113" y="3455988"/>
          <p14:tracePt t="13100" x="10415588" y="3481388"/>
          <p14:tracePt t="13107" x="10372725" y="3552825"/>
          <p14:tracePt t="13116" x="10345738" y="3614738"/>
          <p14:tracePt t="13123" x="10301288" y="3676650"/>
          <p14:tracePt t="13131" x="10283825" y="3729038"/>
          <p14:tracePt t="13139" x="10266363" y="3800475"/>
          <p14:tracePt t="13146" x="10239375" y="3862388"/>
          <p14:tracePt t="13155" x="10212388" y="3932238"/>
          <p14:tracePt t="13163" x="10212388" y="3986213"/>
          <p14:tracePt t="13171" x="10212388" y="4038600"/>
          <p14:tracePt t="13179" x="10212388" y="4092575"/>
          <p14:tracePt t="13187" x="10212388" y="4144963"/>
          <p14:tracePt t="13195" x="10239375" y="4179888"/>
          <p14:tracePt t="13203" x="10283825" y="4224338"/>
          <p14:tracePt t="13211" x="10301288" y="4241800"/>
          <p14:tracePt t="13218" x="10345738" y="4259263"/>
          <p14:tracePt t="13227" x="10353675" y="4259263"/>
          <p14:tracePt t="13235" x="10380663" y="4259263"/>
          <p14:tracePt t="13243" x="10425113" y="4259263"/>
          <p14:tracePt t="13251" x="10460038" y="4259263"/>
          <p14:tracePt t="13259" x="10477500" y="4259263"/>
          <p14:tracePt t="13266" x="10531475" y="4259263"/>
          <p14:tracePt t="13275" x="10566400" y="4251325"/>
          <p14:tracePt t="13282" x="10610850" y="4233863"/>
          <p14:tracePt t="13291" x="10645775" y="4206875"/>
          <p14:tracePt t="13299" x="10672763" y="4179888"/>
          <p14:tracePt t="13307" x="10698163" y="4152900"/>
          <p14:tracePt t="13316" x="10707688" y="4144963"/>
          <p14:tracePt t="13323" x="10717213" y="4110038"/>
          <p14:tracePt t="13331" x="10725150" y="4100513"/>
          <p14:tracePt t="13338" x="10742613" y="4056063"/>
          <p14:tracePt t="13347" x="10742613" y="4048125"/>
          <p14:tracePt t="13355" x="10742613" y="4011613"/>
          <p14:tracePt t="13364" x="10742613" y="4003675"/>
          <p14:tracePt t="13371" x="10742613" y="3994150"/>
          <p14:tracePt t="13379" x="10742613" y="3986213"/>
          <p14:tracePt t="13387" x="10734675" y="3976688"/>
          <p14:tracePt t="13411" x="10725150" y="3976688"/>
          <p14:tracePt t="13427" x="10717213" y="3976688"/>
          <p14:tracePt t="13443" x="10707688" y="3976688"/>
          <p14:tracePt t="13450" x="10698163" y="3976688"/>
          <p14:tracePt t="13539" x="10690225" y="3959225"/>
          <p14:tracePt t="13548" x="10690225" y="3949700"/>
          <p14:tracePt t="13556" x="10690225" y="3941763"/>
          <p14:tracePt t="13563" x="10690225" y="3932238"/>
          <p14:tracePt t="13571" x="10690225" y="3914775"/>
          <p14:tracePt t="13579" x="10690225" y="3887788"/>
          <p14:tracePt t="13587" x="10690225" y="3870325"/>
          <p14:tracePt t="13596" x="10707688" y="3827463"/>
          <p14:tracePt t="13603" x="10717213" y="3817938"/>
          <p14:tracePt t="13611" x="10717213" y="3783013"/>
          <p14:tracePt t="13619" x="10717213" y="3773488"/>
          <p14:tracePt t="13627" x="10717213" y="3746500"/>
          <p14:tracePt t="13635" x="10690225" y="3721100"/>
          <p14:tracePt t="13643" x="10663238" y="3703638"/>
          <p14:tracePt t="13650" x="10655300" y="3694113"/>
          <p14:tracePt t="13667" x="10618788" y="3694113"/>
          <p14:tracePt t="13675" x="10601325" y="3684588"/>
          <p14:tracePt t="13683" x="10593388" y="3676650"/>
          <p14:tracePt t="13699" x="10575925" y="3676650"/>
          <p14:tracePt t="13707" x="10556875" y="3676650"/>
          <p14:tracePt t="13715" x="10548938" y="3676650"/>
          <p14:tracePt t="13723" x="10494963" y="3703638"/>
          <p14:tracePt t="13732" x="10469563" y="3746500"/>
          <p14:tracePt t="13739" x="10469563" y="3783013"/>
          <p14:tracePt t="13747" x="10460038" y="3800475"/>
          <p14:tracePt t="13755" x="10434638" y="3862388"/>
          <p14:tracePt t="13763" x="10434638" y="3906838"/>
          <p14:tracePt t="13771" x="10434638" y="3949700"/>
          <p14:tracePt t="13778" x="10434638" y="4011613"/>
          <p14:tracePt t="13787" x="10434638" y="4048125"/>
          <p14:tracePt t="13794" x="10434638" y="4073525"/>
          <p14:tracePt t="13803" x="10434638" y="4110038"/>
          <p14:tracePt t="13811" x="10452100" y="4117975"/>
          <p14:tracePt t="13819" x="10469563" y="4144963"/>
          <p14:tracePt t="13826" x="10494963" y="4171950"/>
          <p14:tracePt t="13835" x="10531475" y="4171950"/>
          <p14:tracePt t="13843" x="10566400" y="4179888"/>
          <p14:tracePt t="13850" x="10601325" y="4179888"/>
          <p14:tracePt t="13858" x="10655300" y="4179888"/>
          <p14:tracePt t="13866" x="10690225" y="4179888"/>
          <p14:tracePt t="13874" x="10734675" y="4179888"/>
          <p14:tracePt t="13882" x="10787063" y="4179888"/>
          <p14:tracePt t="13891" x="10804525" y="4162425"/>
          <p14:tracePt t="13898" x="10831513" y="4135438"/>
          <p14:tracePt t="13907" x="10866438" y="4117975"/>
          <p14:tracePt t="13915" x="10883900" y="4092575"/>
          <p14:tracePt t="13933" x="10893425" y="4030663"/>
          <p14:tracePt t="13939" x="10893425" y="3994150"/>
          <p14:tracePt t="13947" x="10893425" y="3968750"/>
          <p14:tracePt t="13955" x="10893425" y="3932238"/>
          <p14:tracePt t="13963" x="10893425" y="3924300"/>
          <p14:tracePt t="13979" x="10893425" y="3914775"/>
          <p14:tracePt t="14003" x="10893425" y="3906838"/>
          <p14:tracePt t="14012" x="10875963" y="3906838"/>
          <p14:tracePt t="14019" x="10848975" y="3906838"/>
          <p14:tracePt t="14027" x="10814050" y="3906838"/>
          <p14:tracePt t="14035" x="10804525" y="3906838"/>
          <p14:tracePt t="14043" x="10779125" y="3906838"/>
          <p14:tracePt t="14050" x="10742613" y="3932238"/>
          <p14:tracePt t="14059" x="10742613" y="3959225"/>
          <p14:tracePt t="14066" x="10717213" y="3994150"/>
          <p14:tracePt t="14074" x="10717213" y="4003675"/>
          <p14:tracePt t="14083" x="10717213" y="4011613"/>
          <p14:tracePt t="14091" x="10717213" y="4048125"/>
          <p14:tracePt t="14098" x="10717213" y="4056063"/>
          <p14:tracePt t="14108" x="10752138" y="4083050"/>
          <p14:tracePt t="14115" x="10796588" y="4110038"/>
          <p14:tracePt t="14123" x="10831513" y="4117975"/>
          <p14:tracePt t="14132" x="10901363" y="4117975"/>
          <p14:tracePt t="14140" x="10945813" y="4117975"/>
          <p14:tracePt t="14147" x="11017250" y="4117975"/>
          <p14:tracePt t="14154" x="11069638" y="4117975"/>
          <p14:tracePt t="14163" x="11096625" y="4117975"/>
          <p14:tracePt t="14172" x="11114088" y="4117975"/>
          <p14:tracePt t="14179" x="11123613" y="4110038"/>
          <p14:tracePt t="14202" x="11123613" y="4092575"/>
          <p14:tracePt t="14211" x="11123613" y="4073525"/>
          <p14:tracePt t="14219" x="11123613" y="4056063"/>
          <p14:tracePt t="14227" x="11123613" y="4030663"/>
          <p14:tracePt t="14235" x="11114088" y="4003675"/>
          <p14:tracePt t="14243" x="11087100" y="3994150"/>
          <p14:tracePt t="14250" x="11079163" y="3994150"/>
          <p14:tracePt t="14259" x="11034713" y="3994150"/>
          <p14:tracePt t="14266" x="11007725" y="3994150"/>
          <p14:tracePt t="14275" x="10955338" y="3994150"/>
          <p14:tracePt t="14282" x="10910888" y="3994150"/>
          <p14:tracePt t="14291" x="10866438" y="3994150"/>
          <p14:tracePt t="14298" x="10814050" y="4011613"/>
          <p14:tracePt t="14307" x="10752138" y="4056063"/>
          <p14:tracePt t="14315" x="10717213" y="4100513"/>
          <p14:tracePt t="14323" x="10690225" y="4117975"/>
          <p14:tracePt t="14332" x="10680700" y="4162425"/>
          <p14:tracePt t="14347" x="10680700" y="4179888"/>
          <p14:tracePt t="14355" x="10690225" y="4189413"/>
          <p14:tracePt t="14363" x="10725150" y="4206875"/>
          <p14:tracePt t="14371" x="10760075" y="4214813"/>
          <p14:tracePt t="14379" x="10831513" y="4214813"/>
          <p14:tracePt t="14387" x="10901363" y="4214813"/>
          <p14:tracePt t="14395" x="10972800" y="4214813"/>
          <p14:tracePt t="14403" x="11044238" y="4214813"/>
          <p14:tracePt t="14411" x="11096625" y="4214813"/>
          <p14:tracePt t="14419" x="11149013" y="4197350"/>
          <p14:tracePt t="14427" x="11193463" y="4171950"/>
          <p14:tracePt t="14435" x="11210925" y="4162425"/>
          <p14:tracePt t="14443" x="11210925" y="4152900"/>
          <p14:tracePt t="14450" x="11220450" y="4144963"/>
          <p14:tracePt t="14467" x="11220450" y="4127500"/>
          <p14:tracePt t="14475" x="11220450" y="4117975"/>
          <p14:tracePt t="14482" x="11220450" y="4092575"/>
          <p14:tracePt t="14507" x="11220450" y="4073525"/>
          <p14:tracePt t="14515" x="11220450" y="4065588"/>
          <p14:tracePt t="14523" x="11202988" y="4065588"/>
          <p14:tracePt t="14531" x="11166475" y="4065588"/>
          <p14:tracePt t="14539" x="11141075" y="4065588"/>
          <p14:tracePt t="14548" x="11104563" y="4065588"/>
          <p14:tracePt t="14555" x="11087100" y="4065588"/>
          <p14:tracePt t="14563" x="11061700" y="4065588"/>
          <p14:tracePt t="14571" x="11034713" y="4073525"/>
          <p14:tracePt t="14579" x="11017250" y="4092575"/>
          <p14:tracePt t="14595" x="10999788" y="4117975"/>
          <p14:tracePt t="14603" x="10990263" y="4127500"/>
          <p14:tracePt t="14611" x="10982325" y="4135438"/>
          <p14:tracePt t="14620" x="10982325" y="4144963"/>
          <p14:tracePt t="14627" x="10982325" y="4162425"/>
          <p14:tracePt t="14636" x="10982325" y="4179888"/>
          <p14:tracePt t="14643" x="10982325" y="4189413"/>
          <p14:tracePt t="14650" x="10982325" y="4197350"/>
          <p14:tracePt t="14660" x="10982325" y="4206875"/>
          <p14:tracePt t="14675" x="10990263" y="4206875"/>
          <p14:tracePt t="14682" x="10999788" y="4206875"/>
          <p14:tracePt t="14698" x="11025188" y="4206875"/>
          <p14:tracePt t="14835" x="10999788" y="4206875"/>
          <p14:tracePt t="14843" x="10990263" y="4206875"/>
          <p14:tracePt t="14858" x="10982325" y="4206875"/>
          <p14:tracePt t="14875" x="10972800" y="4206875"/>
          <p14:tracePt t="15027" x="10955338" y="4206875"/>
          <p14:tracePt t="15035" x="10928350" y="4189413"/>
          <p14:tracePt t="15051" x="10920413" y="4189413"/>
          <p14:tracePt t="15059" x="10893425" y="4179888"/>
          <p14:tracePt t="15067" x="10883900" y="4179888"/>
          <p14:tracePt t="15075" x="10875963" y="4179888"/>
          <p14:tracePt t="15082" x="10866438" y="4179888"/>
          <p14:tracePt t="15091" x="10848975" y="4179888"/>
          <p14:tracePt t="15098" x="10831513" y="4179888"/>
          <p14:tracePt t="15107" x="10821988" y="4179888"/>
          <p14:tracePt t="15114" x="10796588" y="4179888"/>
          <p14:tracePt t="15131" x="10769600" y="4179888"/>
          <p14:tracePt t="15155" x="10742613" y="4189413"/>
          <p14:tracePt t="15171" x="10742613" y="4206875"/>
          <p14:tracePt t="15180" x="10742613" y="4241800"/>
          <p14:tracePt t="15187" x="10742613" y="4295775"/>
          <p14:tracePt t="15195" x="10742613" y="4330700"/>
          <p14:tracePt t="15203" x="10742613" y="4383088"/>
          <p14:tracePt t="15211" x="10769600" y="4437063"/>
          <p14:tracePt t="15218" x="10787063" y="4462463"/>
          <p14:tracePt t="15226" x="10814050" y="4471988"/>
          <p14:tracePt t="15235" x="10866438" y="4506913"/>
          <p14:tracePt t="15243" x="10893425" y="4506913"/>
          <p14:tracePt t="15251" x="10910888" y="4506913"/>
          <p14:tracePt t="15258" x="10920413" y="4506913"/>
          <p14:tracePt t="15266" x="10972800" y="4489450"/>
          <p14:tracePt t="15275" x="10982325" y="4479925"/>
          <p14:tracePt t="15282" x="11017250" y="4445000"/>
          <p14:tracePt t="15291" x="11017250" y="4410075"/>
          <p14:tracePt t="15298" x="11025188" y="4365625"/>
          <p14:tracePt t="15307" x="11044238" y="4330700"/>
          <p14:tracePt t="15314" x="11044238" y="4276725"/>
          <p14:tracePt t="15323" x="11044238" y="4241800"/>
          <p14:tracePt t="15331" x="11044238" y="4189413"/>
          <p14:tracePt t="15339" x="11044238" y="4179888"/>
          <p14:tracePt t="15348" x="11044238" y="4162425"/>
          <p14:tracePt t="15355" x="11034713" y="4135438"/>
          <p14:tracePt t="15364" x="10999788" y="4135438"/>
          <p14:tracePt t="15370" x="10963275" y="4135438"/>
          <p14:tracePt t="15380" x="10937875" y="4135438"/>
          <p14:tracePt t="15386" x="10901363" y="4135438"/>
          <p14:tracePt t="15395" x="10848975" y="4135438"/>
          <p14:tracePt t="15403" x="10814050" y="4144963"/>
          <p14:tracePt t="15411" x="10787063" y="4162425"/>
          <p14:tracePt t="15418" x="10779125" y="4171950"/>
          <p14:tracePt t="15427" x="10742613" y="4206875"/>
          <p14:tracePt t="15435" x="10725150" y="4233863"/>
          <p14:tracePt t="15443" x="10698163" y="4259263"/>
          <p14:tracePt t="15619" x="10698163" y="4241800"/>
          <p14:tracePt t="15627" x="10698163" y="4206875"/>
          <p14:tracePt t="15635" x="10680700" y="4189413"/>
          <p14:tracePt t="15644" x="10663238" y="4162425"/>
          <p14:tracePt t="15652" x="10663238" y="4135438"/>
          <p14:tracePt t="15660" x="10663238" y="4100513"/>
          <p14:tracePt t="15667" x="10663238" y="4065588"/>
          <p14:tracePt t="15675" x="10663238" y="4038600"/>
          <p14:tracePt t="15683" x="10645775" y="4021138"/>
          <p14:tracePt t="15691" x="10645775" y="3968750"/>
          <p14:tracePt t="15698" x="10645775" y="3941763"/>
          <p14:tracePt t="15707" x="10645775" y="3906838"/>
          <p14:tracePt t="15714" x="10645775" y="3852863"/>
          <p14:tracePt t="15723" x="10645775" y="3817938"/>
          <p14:tracePt t="15730" x="10637838" y="3765550"/>
          <p14:tracePt t="15739" x="10618788" y="3729038"/>
          <p14:tracePt t="15746" x="10618788" y="3711575"/>
          <p14:tracePt t="15755" x="10610850" y="3659188"/>
          <p14:tracePt t="15764" x="10583863" y="3632200"/>
          <p14:tracePt t="15771" x="10583863" y="3605213"/>
          <p14:tracePt t="15779" x="10556875" y="3587750"/>
          <p14:tracePt t="15787" x="10548938" y="3570288"/>
          <p14:tracePt t="15795" x="10539413" y="3562350"/>
          <p14:tracePt t="15803" x="10504488" y="3543300"/>
          <p14:tracePt t="15811" x="10494963" y="3535363"/>
          <p14:tracePt t="15819" x="10477500" y="3517900"/>
          <p14:tracePt t="15827" x="10469563" y="3517900"/>
          <p14:tracePt t="15835" x="10442575" y="3517900"/>
          <p14:tracePt t="15843" x="10425113" y="3517900"/>
          <p14:tracePt t="15851" x="10415588" y="3517900"/>
          <p14:tracePt t="15859" x="10390188" y="3517900"/>
          <p14:tracePt t="15867" x="10372725" y="3517900"/>
          <p14:tracePt t="15883" x="10336213" y="3517900"/>
          <p14:tracePt t="15891" x="10310813" y="3517900"/>
          <p14:tracePt t="15898" x="10256838" y="3570288"/>
          <p14:tracePt t="15907" x="10239375" y="3597275"/>
          <p14:tracePt t="15914" x="10231438" y="3667125"/>
          <p14:tracePt t="15923" x="10186988" y="3721100"/>
          <p14:tracePt t="15931" x="10169525" y="3773488"/>
          <p14:tracePt t="15948" x="10160000" y="3870325"/>
          <p14:tracePt t="15955" x="10160000" y="3906838"/>
          <p14:tracePt t="15963" x="10160000" y="3959225"/>
          <p14:tracePt t="15971" x="10177463" y="4030663"/>
          <p14:tracePt t="15979" x="10186988" y="4038600"/>
          <p14:tracePt t="15987" x="10212388" y="4073525"/>
          <p14:tracePt t="15995" x="10248900" y="4110038"/>
          <p14:tracePt t="16003" x="10310813" y="4152900"/>
          <p14:tracePt t="16011" x="10336213" y="4171950"/>
          <p14:tracePt t="16019" x="10398125" y="4171950"/>
          <p14:tracePt t="16026" x="10477500" y="4179888"/>
          <p14:tracePt t="16035" x="10548938" y="4179888"/>
          <p14:tracePt t="16043" x="10618788" y="4179888"/>
          <p14:tracePt t="16051" x="10672763" y="4179888"/>
          <p14:tracePt t="16058" x="10742613" y="4144963"/>
          <p14:tracePt t="16066" x="10779125" y="4117975"/>
          <p14:tracePt t="16074" x="10804525" y="4083050"/>
          <p14:tracePt t="16083" x="10841038" y="3994150"/>
          <p14:tracePt t="16091" x="10841038" y="3941763"/>
          <p14:tracePt t="16098" x="10841038" y="3887788"/>
          <p14:tracePt t="16107" x="10841038" y="3817938"/>
          <p14:tracePt t="16114" x="10841038" y="3783013"/>
          <p14:tracePt t="16123" x="10841038" y="3729038"/>
          <p14:tracePt t="16130" x="10841038" y="3721100"/>
          <p14:tracePt t="16147" x="10841038" y="3703638"/>
          <p14:tracePt t="16172" x="10821988" y="3694113"/>
          <p14:tracePt t="16179" x="10814050" y="3694113"/>
          <p14:tracePt t="16195" x="10804525" y="3694113"/>
          <p14:tracePt t="16203" x="10769600" y="3703638"/>
          <p14:tracePt t="16211" x="10725150" y="3765550"/>
          <p14:tracePt t="16220" x="10725150" y="3800475"/>
          <p14:tracePt t="16228" x="10690225" y="3835400"/>
          <p14:tracePt t="16235" x="10672763" y="3870325"/>
          <p14:tracePt t="16243" x="10645775" y="3932238"/>
          <p14:tracePt t="16251" x="10645775" y="3941763"/>
          <p14:tracePt t="16259" x="10628313" y="3959225"/>
          <p14:tracePt t="16492" x="10628313" y="3968750"/>
          <p14:tracePt t="16507" x="10637838" y="3959225"/>
          <p14:tracePt t="16523" x="10637838" y="3949700"/>
          <p14:tracePt t="16530" x="10645775" y="3941763"/>
          <p14:tracePt t="16546" x="10655300" y="3941763"/>
          <p14:tracePt t="16555" x="10663238" y="3941763"/>
          <p14:tracePt t="16563" x="10690225" y="3924300"/>
          <p14:tracePt t="16571" x="10707688" y="3924300"/>
          <p14:tracePt t="16579" x="10717213" y="3914775"/>
          <p14:tracePt t="16587" x="10734675" y="3914775"/>
          <p14:tracePt t="16595" x="10752138" y="3906838"/>
          <p14:tracePt t="16603" x="10779125" y="3879850"/>
          <p14:tracePt t="16611" x="10804525" y="3862388"/>
          <p14:tracePt t="16619" x="10841038" y="3817938"/>
          <p14:tracePt t="16627" x="10866438" y="3790950"/>
          <p14:tracePt t="16635" x="10875963" y="3756025"/>
          <p14:tracePt t="16643" x="10901363" y="3721100"/>
          <p14:tracePt t="16651" x="10920413" y="3676650"/>
          <p14:tracePt t="16659" x="10920413" y="3632200"/>
          <p14:tracePt t="16667" x="10920413" y="3579813"/>
          <p14:tracePt t="16675" x="10920413" y="3552825"/>
          <p14:tracePt t="16684" x="10920413" y="3500438"/>
          <p14:tracePt t="16691" x="10920413" y="3481388"/>
          <p14:tracePt t="16699" x="10920413" y="3455988"/>
          <p14:tracePt t="16707" x="10901363" y="3419475"/>
          <p14:tracePt t="16714" x="10875963" y="3411538"/>
          <p14:tracePt t="16723" x="10841038" y="3384550"/>
          <p14:tracePt t="16730" x="10796588" y="3384550"/>
          <p14:tracePt t="16739" x="10760075" y="3367088"/>
          <p14:tracePt t="16746" x="10707688" y="3367088"/>
          <p14:tracePt t="16755" x="10645775" y="3367088"/>
          <p14:tracePt t="16763" x="10593388" y="3367088"/>
          <p14:tracePt t="16771" x="10521950" y="3367088"/>
          <p14:tracePt t="16779" x="10494963" y="3367088"/>
          <p14:tracePt t="16787" x="10460038" y="3367088"/>
          <p14:tracePt t="16796" x="10425113" y="3384550"/>
          <p14:tracePt t="16803" x="10415588" y="3394075"/>
          <p14:tracePt t="16811" x="10407650" y="3402013"/>
          <p14:tracePt t="16819" x="10372725" y="3438525"/>
          <p14:tracePt t="16826" x="10353675" y="3463925"/>
          <p14:tracePt t="16835" x="10345738" y="3490913"/>
          <p14:tracePt t="16843" x="10336213" y="3525838"/>
          <p14:tracePt t="16851" x="10318750" y="3562350"/>
          <p14:tracePt t="16858" x="10310813" y="3614738"/>
          <p14:tracePt t="16867" x="10291763" y="3667125"/>
          <p14:tracePt t="16875" x="10283825" y="3711575"/>
          <p14:tracePt t="16883" x="10283825" y="3756025"/>
          <p14:tracePt t="16891" x="10266363" y="3808413"/>
          <p14:tracePt t="16899" x="10266363" y="3852863"/>
          <p14:tracePt t="16907" x="10256838" y="3906838"/>
          <p14:tracePt t="16914" x="10256838" y="3949700"/>
          <p14:tracePt t="16923" x="10256838" y="3976688"/>
          <p14:tracePt t="16930" x="10256838" y="4030663"/>
          <p14:tracePt t="16946" x="10256838" y="4073525"/>
          <p14:tracePt t="16955" x="10256838" y="4092575"/>
          <p14:tracePt t="16963" x="10256838" y="4117975"/>
          <p14:tracePt t="16971" x="10274300" y="4144963"/>
          <p14:tracePt t="16987" x="10310813" y="4152900"/>
          <p14:tracePt t="16995" x="10318750" y="4152900"/>
          <p14:tracePt t="17003" x="10353675" y="4152900"/>
          <p14:tracePt t="17011" x="10407650" y="4152900"/>
          <p14:tracePt t="17019" x="10452100" y="4152900"/>
          <p14:tracePt t="17027" x="10504488" y="4152900"/>
          <p14:tracePt t="17035" x="10575925" y="4152900"/>
          <p14:tracePt t="17043" x="10601325" y="4152900"/>
          <p14:tracePt t="17051" x="10672763" y="4135438"/>
          <p14:tracePt t="17059" x="10707688" y="4110038"/>
          <p14:tracePt t="17067" x="10717213" y="4100513"/>
          <p14:tracePt t="17075" x="10742613" y="4073525"/>
          <p14:tracePt t="17083" x="10752138" y="4056063"/>
          <p14:tracePt t="17091" x="10752138" y="4003675"/>
          <p14:tracePt t="17099" x="10752138" y="3968750"/>
          <p14:tracePt t="17107" x="10752138" y="3914775"/>
          <p14:tracePt t="17115" x="10717213" y="3852863"/>
          <p14:tracePt t="17123" x="10672763" y="3773488"/>
          <p14:tracePt t="17130" x="10593388" y="3746500"/>
          <p14:tracePt t="17139" x="10556875" y="3721100"/>
          <p14:tracePt t="17146" x="10504488" y="3703638"/>
          <p14:tracePt t="17155" x="10452100" y="3703638"/>
          <p14:tracePt t="17163" x="10398125" y="3694113"/>
          <p14:tracePt t="17171" x="10301288" y="3694113"/>
          <p14:tracePt t="17179" x="10231438" y="3694113"/>
          <p14:tracePt t="17187" x="10194925" y="3694113"/>
          <p14:tracePt t="17196" x="10160000" y="3694113"/>
          <p14:tracePt t="17203" x="10088563" y="3694113"/>
          <p14:tracePt t="17212" x="10063163" y="3721100"/>
          <p14:tracePt t="17219" x="10053638" y="3729038"/>
          <p14:tracePt t="17227" x="10053638" y="3738563"/>
          <p14:tracePt t="17235" x="10053638" y="3773488"/>
          <p14:tracePt t="17244" x="10053638" y="3783013"/>
          <p14:tracePt t="17251" x="10053638" y="3817938"/>
          <p14:tracePt t="17259" x="10053638" y="3835400"/>
          <p14:tracePt t="17268" x="10053638" y="3844925"/>
          <p14:tracePt t="17275" x="10053638" y="3879850"/>
          <p14:tracePt t="17283" x="10115550" y="3959225"/>
          <p14:tracePt t="17291" x="10125075" y="3968750"/>
          <p14:tracePt t="17298" x="10177463" y="4003675"/>
          <p14:tracePt t="17307" x="10212388" y="4030663"/>
          <p14:tracePt t="17315" x="10266363" y="4048125"/>
          <p14:tracePt t="17323" x="10363200" y="4048125"/>
          <p14:tracePt t="17330" x="10434638" y="4048125"/>
          <p14:tracePt t="17339" x="10504488" y="4048125"/>
          <p14:tracePt t="17346" x="10521950" y="4048125"/>
          <p14:tracePt t="17355" x="10566400" y="4048125"/>
          <p14:tracePt t="17363" x="10583863" y="4030663"/>
          <p14:tracePt t="17371" x="10583863" y="4021138"/>
          <p14:tracePt t="17379" x="10583863" y="3986213"/>
          <p14:tracePt t="17387" x="10583863" y="3959225"/>
          <p14:tracePt t="17396" x="10583863" y="3914775"/>
          <p14:tracePt t="17403" x="10583863" y="3887788"/>
          <p14:tracePt t="17412" x="10583863" y="3835400"/>
          <p14:tracePt t="17419" x="10556875" y="3783013"/>
          <p14:tracePt t="17427" x="10514013" y="3756025"/>
          <p14:tracePt t="17435" x="10494963" y="3756025"/>
          <p14:tracePt t="17443" x="10442575" y="3756025"/>
          <p14:tracePt t="17452" x="10372725" y="3756025"/>
          <p14:tracePt t="17459" x="10318750" y="3756025"/>
          <p14:tracePt t="17467" x="10283825" y="3756025"/>
          <p14:tracePt t="17475" x="10212388" y="3790950"/>
          <p14:tracePt t="17482" x="10125075" y="3879850"/>
          <p14:tracePt t="17491" x="10115550" y="3914775"/>
          <p14:tracePt t="17498" x="10080625" y="3986213"/>
          <p14:tracePt t="17507" x="10071100" y="4021138"/>
          <p14:tracePt t="17515" x="10071100" y="4073525"/>
          <p14:tracePt t="17523" x="10071100" y="4127500"/>
          <p14:tracePt t="17530" x="10071100" y="4144963"/>
          <p14:tracePt t="17539" x="10071100" y="4189413"/>
          <p14:tracePt t="17546" x="10098088" y="4214813"/>
          <p14:tracePt t="17555" x="10133013" y="4214813"/>
          <p14:tracePt t="17563" x="10186988" y="4214813"/>
          <p14:tracePt t="17571" x="10221913" y="4224338"/>
          <p14:tracePt t="17579" x="10274300" y="4224338"/>
          <p14:tracePt t="17587" x="10310813" y="4224338"/>
          <p14:tracePt t="17596" x="10390188" y="4189413"/>
          <p14:tracePt t="17603" x="10415588" y="4162425"/>
          <p14:tracePt t="17611" x="10504488" y="4100513"/>
          <p14:tracePt t="17620" x="10548938" y="4065588"/>
          <p14:tracePt t="17627" x="10556875" y="4021138"/>
          <p14:tracePt t="17635" x="10575925" y="3986213"/>
          <p14:tracePt t="17643" x="10575925" y="3968750"/>
          <p14:tracePt t="17651" x="10575925" y="3941763"/>
          <p14:tracePt t="17659" x="10575925" y="3924300"/>
          <p14:tracePt t="17667" x="10575925" y="3906838"/>
          <p14:tracePt t="17675" x="10575925" y="3887788"/>
          <p14:tracePt t="17684" x="10556875" y="3879850"/>
          <p14:tracePt t="17691" x="10531475" y="3879850"/>
          <p14:tracePt t="17699" x="10477500" y="3879850"/>
          <p14:tracePt t="17707" x="10442575" y="3897313"/>
          <p14:tracePt t="17716" x="10415588" y="3906838"/>
          <p14:tracePt t="17724" x="10380663" y="3941763"/>
          <p14:tracePt t="17731" x="10372725" y="3959225"/>
          <p14:tracePt t="17739" x="10345738" y="3976688"/>
          <p14:tracePt t="17747" x="10345738" y="3986213"/>
          <p14:tracePt t="17754" x="10345738" y="4011613"/>
          <p14:tracePt t="17762" x="10336213" y="4030663"/>
          <p14:tracePt t="17771" x="10336213" y="4038600"/>
          <p14:tracePt t="17788" x="10336213" y="4048125"/>
          <p14:tracePt t="17795" x="10336213" y="4065588"/>
          <p14:tracePt t="17811" x="10372725" y="4092575"/>
          <p14:tracePt t="17826" x="10407650" y="4092575"/>
          <p14:tracePt t="17835" x="10434638" y="4092575"/>
          <p14:tracePt t="17843" x="10442575" y="4092575"/>
          <p14:tracePt t="17907" x="10452100" y="4092575"/>
          <p14:tracePt t="17939" x="10452100" y="4083050"/>
          <p14:tracePt t="17955" x="10452100" y="4048125"/>
          <p14:tracePt t="17962" x="10425113" y="4048125"/>
          <p14:tracePt t="17971" x="10407650" y="4048125"/>
          <p14:tracePt t="17978" x="10353675" y="4048125"/>
          <p14:tracePt t="17987" x="10318750" y="4048125"/>
          <p14:tracePt t="17995" x="10291763" y="4048125"/>
          <p14:tracePt t="18003" x="10283825" y="4048125"/>
          <p14:tracePt t="18012" x="10266363" y="4048125"/>
          <p14:tracePt t="18019" x="10256838" y="4048125"/>
          <p14:tracePt t="18043" x="10248900" y="4056063"/>
          <p14:tracePt t="18059" x="10248900" y="4083050"/>
          <p14:tracePt t="18067" x="10248900" y="4092575"/>
          <p14:tracePt t="18075" x="10248900" y="4110038"/>
          <p14:tracePt t="18083" x="10256838" y="4135438"/>
          <p14:tracePt t="18091" x="10266363" y="4144963"/>
          <p14:tracePt t="18099" x="10291763" y="4171950"/>
          <p14:tracePt t="18107" x="10328275" y="4171950"/>
          <p14:tracePt t="18115" x="10398125" y="4171950"/>
          <p14:tracePt t="18123" x="10442575" y="4171950"/>
          <p14:tracePt t="18130" x="10494963" y="4171950"/>
          <p14:tracePt t="18138" x="10548938" y="4171950"/>
          <p14:tracePt t="18146" x="10583863" y="4171950"/>
          <p14:tracePt t="18155" x="10655300" y="4171950"/>
          <p14:tracePt t="18162" x="10690225" y="4171950"/>
          <p14:tracePt t="18171" x="10769600" y="4135438"/>
          <p14:tracePt t="18179" x="10787063" y="4110038"/>
          <p14:tracePt t="18186" x="10848975" y="4065588"/>
          <p14:tracePt t="18195" x="10858500" y="4030663"/>
          <p14:tracePt t="18203" x="10901363" y="3994150"/>
          <p14:tracePt t="18212" x="10910888" y="3949700"/>
          <p14:tracePt t="18219" x="10910888" y="3887788"/>
          <p14:tracePt t="18228" x="10910888" y="3835400"/>
          <p14:tracePt t="18235" x="10910888" y="3808413"/>
          <p14:tracePt t="18243" x="10893425" y="3756025"/>
          <p14:tracePt t="18252" x="10883900" y="3746500"/>
          <p14:tracePt t="18259" x="10848975" y="3738563"/>
          <p14:tracePt t="18267" x="10796588" y="3738563"/>
          <p14:tracePt t="18275" x="10760075" y="3738563"/>
          <p14:tracePt t="18283" x="10742613" y="3738563"/>
          <p14:tracePt t="18291" x="10672763" y="3738563"/>
          <p14:tracePt t="18300" x="10645775" y="3765550"/>
          <p14:tracePt t="18307" x="10637838" y="3790950"/>
          <p14:tracePt t="18316" x="10575925" y="3844925"/>
          <p14:tracePt t="18323" x="10548938" y="3906838"/>
          <p14:tracePt t="18331" x="10548938" y="3914775"/>
          <p14:tracePt t="18339" x="10548938" y="3959225"/>
          <p14:tracePt t="18346" x="10548938" y="3994150"/>
          <p14:tracePt t="18355" x="10548938" y="4021138"/>
          <p14:tracePt t="18362" x="10548938" y="4030663"/>
          <p14:tracePt t="18371" x="10548938" y="4048125"/>
          <p14:tracePt t="18379" x="10548938" y="4056063"/>
          <p14:tracePt t="18387" x="10548938" y="4065588"/>
          <p14:tracePt t="18394" x="10556875" y="4065588"/>
          <p14:tracePt t="18403" x="10575925" y="4065588"/>
          <p14:tracePt t="18412" x="10628313" y="4065588"/>
          <p14:tracePt t="18419" x="10655300" y="4065588"/>
          <p14:tracePt t="18428" x="10690225" y="4065588"/>
          <p14:tracePt t="18435" x="10707688" y="4065588"/>
          <p14:tracePt t="18443" x="10752138" y="4065588"/>
          <p14:tracePt t="18451" x="10760075" y="4056063"/>
          <p14:tracePt t="18467" x="10769600" y="4048125"/>
          <p14:tracePt t="18499" x="10779125" y="4030663"/>
          <p14:tracePt t="23014" x="10760075" y="4011613"/>
          <p14:tracePt t="23023" x="10672763" y="3986213"/>
          <p14:tracePt t="23031" x="10548938" y="3932238"/>
          <p14:tracePt t="23039" x="10407650" y="3897313"/>
          <p14:tracePt t="23047" x="10291763" y="3879850"/>
          <p14:tracePt t="23055" x="10248900" y="3852863"/>
          <p14:tracePt t="23063" x="10239375" y="3852863"/>
          <p14:tracePt t="23086" x="10231438" y="3852863"/>
          <p14:tracePt t="23095" x="10221913" y="3844925"/>
          <p14:tracePt t="23111" x="10186988" y="3817938"/>
          <p14:tracePt t="23118" x="10160000" y="3790950"/>
          <p14:tracePt t="23126" x="10125075" y="3783013"/>
          <p14:tracePt t="23134" x="10088563" y="3783013"/>
          <p14:tracePt t="23142" x="10018713" y="3765550"/>
          <p14:tracePt t="23150" x="9983788" y="3756025"/>
          <p14:tracePt t="23158" x="9912350" y="3756025"/>
          <p14:tracePt t="23166" x="9832975" y="3721100"/>
          <p14:tracePt t="23174" x="9736138" y="3721100"/>
          <p14:tracePt t="23181" x="9682163" y="3711575"/>
          <p14:tracePt t="23190" x="9594850" y="3694113"/>
          <p14:tracePt t="23198" x="9550400" y="3694113"/>
          <p14:tracePt t="23206" x="9505950" y="3694113"/>
          <p14:tracePt t="23215" x="9478963" y="3684588"/>
          <p14:tracePt t="23222" x="9409113" y="3684588"/>
          <p14:tracePt t="23230" x="9356725" y="3649663"/>
          <p14:tracePt t="23239" x="9285288" y="3649663"/>
          <p14:tracePt t="23247" x="9205913" y="3641725"/>
          <p14:tracePt t="23254" x="9064625" y="3622675"/>
          <p14:tracePt t="23263" x="8923338" y="3605213"/>
          <p14:tracePt t="23270" x="8737600" y="3562350"/>
          <p14:tracePt t="23279" x="8551863" y="3543300"/>
          <p14:tracePt t="23286" x="8393113" y="3543300"/>
          <p14:tracePt t="23294" x="8251825" y="3525838"/>
          <p14:tracePt t="23302" x="8093075" y="3525838"/>
          <p14:tracePt t="23311" x="7951788" y="3525838"/>
          <p14:tracePt t="23318" x="7835900" y="3525838"/>
          <p14:tracePt t="23326" x="7748588" y="3525838"/>
          <p14:tracePt t="23334" x="7677150" y="3525838"/>
          <p14:tracePt t="23343" x="7632700" y="3525838"/>
          <p14:tracePt t="23350" x="7589838" y="3525838"/>
          <p14:tracePt t="23358" x="7545388" y="3525838"/>
          <p14:tracePt t="23366" x="7527925" y="3525838"/>
          <p14:tracePt t="23374" x="7518400" y="3525838"/>
          <p14:tracePt t="23382" x="7491413" y="3525838"/>
          <p14:tracePt t="23390" x="7456488" y="3543300"/>
          <p14:tracePt t="23406" x="7421563" y="3562350"/>
          <p14:tracePt t="23414" x="7377113" y="3587750"/>
          <p14:tracePt t="23423" x="7324725" y="3614738"/>
          <p14:tracePt t="23430" x="7288213" y="3622675"/>
          <p14:tracePt t="23439" x="7262813" y="3649663"/>
          <p14:tracePt t="23447" x="7191375" y="3711575"/>
          <p14:tracePt t="23455" x="7129463" y="3756025"/>
          <p14:tracePt t="23463" x="7040563" y="3835400"/>
          <p14:tracePt t="23470" x="7015163" y="3862388"/>
          <p14:tracePt t="23478" x="6988175" y="3914775"/>
          <p14:tracePt t="23486" x="6953250" y="4038600"/>
          <p14:tracePt t="23494" x="6953250" y="4092575"/>
          <p14:tracePt t="23502" x="6953250" y="4162425"/>
          <p14:tracePt t="23511" x="6953250" y="4214813"/>
          <p14:tracePt t="23518" x="6988175" y="4286250"/>
          <p14:tracePt t="23527" x="7005638" y="4338638"/>
          <p14:tracePt t="23535" x="7085013" y="4410075"/>
          <p14:tracePt t="23542" x="7146925" y="4471988"/>
          <p14:tracePt t="23550" x="7208838" y="4516438"/>
          <p14:tracePt t="23557" x="7288213" y="4541838"/>
          <p14:tracePt t="23566" x="7429500" y="4595813"/>
          <p14:tracePt t="23574" x="7483475" y="4613275"/>
          <p14:tracePt t="23582" x="7562850" y="4630738"/>
          <p14:tracePt t="23590" x="7642225" y="4657725"/>
          <p14:tracePt t="23599" x="7712075" y="4657725"/>
          <p14:tracePt t="23606" x="7766050" y="4657725"/>
          <p14:tracePt t="23614" x="7810500" y="4657725"/>
          <p14:tracePt t="23622" x="7835900" y="4657725"/>
          <p14:tracePt t="23631" x="7889875" y="4657725"/>
          <p14:tracePt t="23638" x="7897813" y="4640263"/>
          <p14:tracePt t="23646" x="7934325" y="4578350"/>
          <p14:tracePt t="23655" x="7951788" y="4524375"/>
          <p14:tracePt t="23663" x="7969250" y="4454525"/>
          <p14:tracePt t="23670" x="7969250" y="4357688"/>
          <p14:tracePt t="23678" x="7977188" y="4259263"/>
          <p14:tracePt t="23687" x="7977188" y="4171950"/>
          <p14:tracePt t="23695" x="7977188" y="4073525"/>
          <p14:tracePt t="23703" x="7977188" y="4003675"/>
          <p14:tracePt t="23711" x="7977188" y="3932238"/>
          <p14:tracePt t="23718" x="7942263" y="3852863"/>
          <p14:tracePt t="23727" x="7907338" y="3773488"/>
          <p14:tracePt t="23734" x="7845425" y="3694113"/>
          <p14:tracePt t="23742" x="7818438" y="3632200"/>
          <p14:tracePt t="23751" x="7773988" y="3597275"/>
          <p14:tracePt t="23758" x="7712075" y="3535363"/>
          <p14:tracePt t="23766" x="7677150" y="3508375"/>
          <p14:tracePt t="23774" x="7642225" y="3508375"/>
          <p14:tracePt t="23783" x="7562850" y="3473450"/>
          <p14:tracePt t="23790" x="7508875" y="3463925"/>
          <p14:tracePt t="23798" x="7456488" y="3463925"/>
          <p14:tracePt t="23806" x="7421563" y="3463925"/>
          <p14:tracePt t="23814" x="7367588" y="3463925"/>
          <p14:tracePt t="23822" x="7359650" y="3463925"/>
          <p14:tracePt t="23830" x="7332663" y="3463925"/>
          <p14:tracePt t="23838" x="7305675" y="3490913"/>
          <p14:tracePt t="23846" x="7297738" y="3500438"/>
          <p14:tracePt t="23855" x="7270750" y="3525838"/>
          <p14:tracePt t="23862" x="7270750" y="3570288"/>
          <p14:tracePt t="23870" x="7262813" y="3597275"/>
          <p14:tracePt t="23879" x="7262813" y="3649663"/>
          <p14:tracePt t="23886" x="7262813" y="3703638"/>
          <p14:tracePt t="23894" x="7262813" y="3738563"/>
          <p14:tracePt t="23903" x="7262813" y="3808413"/>
          <p14:tracePt t="23910" x="7262813" y="3827463"/>
          <p14:tracePt t="23919" x="7280275" y="3862388"/>
          <p14:tracePt t="23927" x="7305675" y="3906838"/>
          <p14:tracePt t="23934" x="7342188" y="3932238"/>
          <p14:tracePt t="23943" x="7429500" y="3976688"/>
          <p14:tracePt t="23951" x="7491413" y="4003675"/>
          <p14:tracePt t="23958" x="7562850" y="4021138"/>
          <p14:tracePt t="23966" x="7669213" y="4056063"/>
          <p14:tracePt t="23974" x="7783513" y="4056063"/>
          <p14:tracePt t="23983" x="7853363" y="4056063"/>
          <p14:tracePt t="23990" x="7969250" y="4056063"/>
          <p14:tracePt t="23998" x="8021638" y="4056063"/>
          <p14:tracePt t="24006" x="8093075" y="4021138"/>
          <p14:tracePt t="24014" x="8172450" y="3968750"/>
          <p14:tracePt t="24022" x="8199438" y="3932238"/>
          <p14:tracePt t="24030" x="8242300" y="3835400"/>
          <p14:tracePt t="24039" x="8242300" y="3817938"/>
          <p14:tracePt t="24047" x="8242300" y="3746500"/>
          <p14:tracePt t="24055" x="8242300" y="3676650"/>
          <p14:tracePt t="24063" x="8207375" y="3597275"/>
          <p14:tracePt t="24070" x="8162925" y="3517900"/>
          <p14:tracePt t="24079" x="8101013" y="3473450"/>
          <p14:tracePt t="24087" x="8039100" y="3438525"/>
          <p14:tracePt t="24094" x="7996238" y="3438525"/>
          <p14:tracePt t="24102" x="7924800" y="3438525"/>
          <p14:tracePt t="24110" x="7872413" y="3438525"/>
          <p14:tracePt t="24118" x="7800975" y="3438525"/>
          <p14:tracePt t="24126" x="7686675" y="3463925"/>
          <p14:tracePt t="24135" x="7562850" y="3517900"/>
          <p14:tracePt t="24143" x="7456488" y="3587750"/>
          <p14:tracePt t="24150" x="7332663" y="3676650"/>
          <p14:tracePt t="24158" x="7226300" y="3765550"/>
          <p14:tracePt t="24166" x="7121525" y="3835400"/>
          <p14:tracePt t="24174" x="7067550" y="3914775"/>
          <p14:tracePt t="24182" x="7040563" y="3994150"/>
          <p14:tracePt t="24190" x="7023100" y="4073525"/>
          <p14:tracePt t="24199" x="7023100" y="4117975"/>
          <p14:tracePt t="24206" x="7023100" y="4171950"/>
          <p14:tracePt t="24215" x="7059613" y="4214813"/>
          <p14:tracePt t="24222" x="7094538" y="4251325"/>
          <p14:tracePt t="24231" x="7173913" y="4286250"/>
          <p14:tracePt t="24238" x="7226300" y="4295775"/>
          <p14:tracePt t="24246" x="7324725" y="4295775"/>
          <p14:tracePt t="24255" x="7412038" y="4295775"/>
          <p14:tracePt t="24262" x="7508875" y="4295775"/>
          <p14:tracePt t="24271" x="7580313" y="4295775"/>
          <p14:tracePt t="24278" x="7677150" y="4251325"/>
          <p14:tracePt t="24287" x="7721600" y="4233863"/>
          <p14:tracePt t="24295" x="7756525" y="4189413"/>
          <p14:tracePt t="24302" x="7800975" y="4127500"/>
          <p14:tracePt t="24310" x="7827963" y="4073525"/>
          <p14:tracePt t="24318" x="7853363" y="4030663"/>
          <p14:tracePt t="24327" x="7853363" y="3994150"/>
          <p14:tracePt t="24334" x="7853363" y="3941763"/>
          <p14:tracePt t="24342" x="7835900" y="3887788"/>
          <p14:tracePt t="24350" x="7827963" y="3852863"/>
          <p14:tracePt t="24358" x="7800975" y="3800475"/>
          <p14:tracePt t="24366" x="7773988" y="3773488"/>
          <p14:tracePt t="24374" x="7748588" y="3765550"/>
          <p14:tracePt t="24382" x="7712075" y="3746500"/>
          <p14:tracePt t="24389" x="7677150" y="3721100"/>
          <p14:tracePt t="24397" x="7624763" y="3721100"/>
          <p14:tracePt t="24406" x="7589838" y="3721100"/>
          <p14:tracePt t="24414" x="7535863" y="3721100"/>
          <p14:tracePt t="24422" x="7527925" y="3721100"/>
          <p14:tracePt t="24438" x="7421563" y="3756025"/>
          <p14:tracePt t="24446" x="7394575" y="3783013"/>
          <p14:tracePt t="24455" x="7394575" y="3800475"/>
          <p14:tracePt t="24463" x="7377113" y="3852863"/>
          <p14:tracePt t="24470" x="7377113" y="3887788"/>
          <p14:tracePt t="24478" x="7377113" y="3941763"/>
          <p14:tracePt t="24486" x="7377113" y="3968750"/>
          <p14:tracePt t="24495" x="7377113" y="3986213"/>
          <p14:tracePt t="24502" x="7412038" y="4048125"/>
          <p14:tracePt t="24510" x="7446963" y="4056063"/>
          <p14:tracePt t="24518" x="7500938" y="4065588"/>
          <p14:tracePt t="24526" x="7570788" y="4065588"/>
          <p14:tracePt t="24535" x="7650163" y="4065588"/>
          <p14:tracePt t="24543" x="7721600" y="4065588"/>
          <p14:tracePt t="24550" x="7756525" y="4065588"/>
          <p14:tracePt t="24558" x="7773988" y="4065588"/>
          <p14:tracePt t="24567" x="7818438" y="4065588"/>
          <p14:tracePt t="24575" x="7827963" y="4038600"/>
          <p14:tracePt t="24583" x="7853363" y="4021138"/>
          <p14:tracePt t="24590" x="7880350" y="3959225"/>
          <p14:tracePt t="24599" x="7880350" y="3949700"/>
          <p14:tracePt t="24606" x="7872413" y="3906838"/>
          <p14:tracePt t="24614" x="7862888" y="3897313"/>
          <p14:tracePt t="24622" x="7827963" y="3844925"/>
          <p14:tracePt t="24630" x="7818438" y="3835400"/>
          <p14:tracePt t="24638" x="7810500" y="3827463"/>
          <p14:tracePt t="24646" x="7773988" y="3808413"/>
          <p14:tracePt t="24655" x="7766050" y="3808413"/>
          <p14:tracePt t="24663" x="7731125" y="3808413"/>
          <p14:tracePt t="24671" x="7712075" y="3808413"/>
          <p14:tracePt t="24695" x="7694613" y="3808413"/>
          <p14:tracePt t="25038" x="7739063" y="3808413"/>
          <p14:tracePt t="25046" x="7748588" y="3808413"/>
          <p14:tracePt t="25167" x="7748588" y="3800475"/>
          <p14:tracePt t="25206" x="7748588" y="3790950"/>
          <p14:tracePt t="25334" x="7756525" y="3773488"/>
          <p14:tracePt t="26492" x="7766050" y="3800475"/>
          <p14:tracePt t="26500" x="7766050" y="3870325"/>
          <p14:tracePt t="26508" x="7766050" y="3986213"/>
          <p14:tracePt t="26517" x="7766050" y="4144963"/>
          <p14:tracePt t="26524" x="7739063" y="4330700"/>
          <p14:tracePt t="26532" x="7686675" y="4498975"/>
          <p14:tracePt t="26540" x="7650163" y="4622800"/>
          <p14:tracePt t="26547" x="7632700" y="4675188"/>
          <p14:tracePt t="26595" x="7624763" y="4684713"/>
          <p14:tracePt t="26996" x="7615238" y="4684713"/>
          <p14:tracePt t="27004" x="7607300" y="4692650"/>
          <p14:tracePt t="27012" x="7597775" y="4692650"/>
          <p14:tracePt t="27020" x="7562850" y="4692650"/>
          <p14:tracePt t="27076" x="7570788" y="4692650"/>
          <p14:tracePt t="27085" x="7624763" y="4692650"/>
          <p14:tracePt t="27093" x="7669213" y="4692650"/>
          <p14:tracePt t="27100" x="7686675" y="4665663"/>
          <p14:tracePt t="27116" x="7694613" y="4657725"/>
          <p14:tracePt t="27124" x="7731125" y="4648200"/>
          <p14:tracePt t="27132" x="7756525" y="4630738"/>
          <p14:tracePt t="27140" x="7793038" y="4595813"/>
          <p14:tracePt t="27148" x="7818438" y="4578350"/>
          <p14:tracePt t="27156" x="7872413" y="4541838"/>
          <p14:tracePt t="27164" x="7934325" y="4506913"/>
          <p14:tracePt t="27171" x="7959725" y="4489450"/>
          <p14:tracePt t="27180" x="7996238" y="4462463"/>
          <p14:tracePt t="27187" x="8021638" y="4410075"/>
          <p14:tracePt t="27196" x="8066088" y="4348163"/>
          <p14:tracePt t="27203" x="8083550" y="4303713"/>
          <p14:tracePt t="27211" x="8145463" y="4214813"/>
          <p14:tracePt t="27220" x="8154988" y="4162425"/>
          <p14:tracePt t="27227" x="8207375" y="4083050"/>
          <p14:tracePt t="27236" x="8234363" y="4038600"/>
          <p14:tracePt t="27244" x="8242300" y="3986213"/>
          <p14:tracePt t="27252" x="8251825" y="3968750"/>
          <p14:tracePt t="27260" x="8251825" y="3897313"/>
          <p14:tracePt t="27268" x="8251825" y="3862388"/>
          <p14:tracePt t="27276" x="8251825" y="3835400"/>
          <p14:tracePt t="27285" x="8251825" y="3783013"/>
          <p14:tracePt t="27293" x="8251825" y="3738563"/>
          <p14:tracePt t="27300" x="8251825" y="3694113"/>
          <p14:tracePt t="27308" x="8189913" y="3641725"/>
          <p14:tracePt t="27316" x="8180388" y="3605213"/>
          <p14:tracePt t="27325" x="8154988" y="3562350"/>
          <p14:tracePt t="27332" x="8145463" y="3535363"/>
          <p14:tracePt t="27340" x="8118475" y="3500438"/>
          <p14:tracePt t="27348" x="8093075" y="3473450"/>
          <p14:tracePt t="27356" x="8083550" y="3455988"/>
          <p14:tracePt t="27365" x="8083550" y="3446463"/>
          <p14:tracePt t="27373" x="8056563" y="3411538"/>
          <p14:tracePt t="27380" x="8048625" y="3402013"/>
          <p14:tracePt t="27388" x="8031163" y="3384550"/>
          <p14:tracePt t="27396" x="8013700" y="3376613"/>
          <p14:tracePt t="27404" x="7969250" y="3357563"/>
          <p14:tracePt t="27412" x="7951788" y="3357563"/>
          <p14:tracePt t="27420" x="7907338" y="3340100"/>
          <p14:tracePt t="27428" x="7897813" y="3340100"/>
          <p14:tracePt t="27435" x="7880350" y="3340100"/>
          <p14:tracePt t="27443" x="7853363" y="3340100"/>
          <p14:tracePt t="27452" x="7818438" y="3340100"/>
          <p14:tracePt t="27459" x="7800975" y="3340100"/>
          <p14:tracePt t="27468" x="7793038" y="3340100"/>
          <p14:tracePt t="27476" x="7731125" y="3340100"/>
          <p14:tracePt t="27483" x="7694613" y="3340100"/>
          <p14:tracePt t="27493" x="7669213" y="3340100"/>
          <p14:tracePt t="27500" x="7615238" y="3349625"/>
          <p14:tracePt t="27508" x="7580313" y="3376613"/>
          <p14:tracePt t="27516" x="7535863" y="3394075"/>
          <p14:tracePt t="27524" x="7500938" y="3438525"/>
          <p14:tracePt t="27533" x="7473950" y="3473450"/>
          <p14:tracePt t="27540" x="7429500" y="3535363"/>
          <p14:tracePt t="27548" x="7394575" y="3570288"/>
          <p14:tracePt t="27556" x="7342188" y="3649663"/>
          <p14:tracePt t="27564" x="7270750" y="3756025"/>
          <p14:tracePt t="27572" x="7226300" y="3862388"/>
          <p14:tracePt t="27580" x="7129463" y="3986213"/>
          <p14:tracePt t="27588" x="7085013" y="4065588"/>
          <p14:tracePt t="27596" x="7085013" y="4135438"/>
          <p14:tracePt t="27604" x="7085013" y="4206875"/>
          <p14:tracePt t="27612" x="7085013" y="4276725"/>
          <p14:tracePt t="27620" x="7085013" y="4348163"/>
          <p14:tracePt t="27628" x="7094538" y="4427538"/>
          <p14:tracePt t="27636" x="7138988" y="4506913"/>
          <p14:tracePt t="27643" x="7183438" y="4568825"/>
          <p14:tracePt t="27652" x="7208838" y="4586288"/>
          <p14:tracePt t="27660" x="7235825" y="4603750"/>
          <p14:tracePt t="27668" x="7288213" y="4640263"/>
          <p14:tracePt t="27675" x="7324725" y="4640263"/>
          <p14:tracePt t="27685" x="7394575" y="4640263"/>
          <p14:tracePt t="27693" x="7446963" y="4640263"/>
          <p14:tracePt t="27700" x="7500938" y="4640263"/>
          <p14:tracePt t="27709" x="7615238" y="4603750"/>
          <p14:tracePt t="27716" x="7748588" y="4533900"/>
          <p14:tracePt t="27724" x="7845425" y="4462463"/>
          <p14:tracePt t="27732" x="7977188" y="4357688"/>
          <p14:tracePt t="27740" x="8056563" y="4268788"/>
          <p14:tracePt t="27748" x="8145463" y="4189413"/>
          <p14:tracePt t="27756" x="8145463" y="4135438"/>
          <p14:tracePt t="27765" x="8189913" y="4056063"/>
          <p14:tracePt t="27772" x="8216900" y="4003675"/>
          <p14:tracePt t="27780" x="8234363" y="3949700"/>
          <p14:tracePt t="27788" x="8234363" y="3897313"/>
          <p14:tracePt t="27796" x="8234363" y="3862388"/>
          <p14:tracePt t="27803" x="8234363" y="3808413"/>
          <p14:tracePt t="27811" x="8224838" y="3783013"/>
          <p14:tracePt t="27820" x="8189913" y="3756025"/>
          <p14:tracePt t="27828" x="8118475" y="3729038"/>
          <p14:tracePt t="27835" x="8021638" y="3729038"/>
          <p14:tracePt t="27844" x="7862888" y="3711575"/>
          <p14:tracePt t="27853" x="7677150" y="3711575"/>
          <p14:tracePt t="27859" x="7518400" y="3711575"/>
          <p14:tracePt t="27868" x="7377113" y="3711575"/>
          <p14:tracePt t="27876" x="7262813" y="3711575"/>
          <p14:tracePt t="27884" x="7191375" y="3711575"/>
          <p14:tracePt t="27893" x="7138988" y="3721100"/>
          <p14:tracePt t="27900" x="7129463" y="3729038"/>
          <p14:tracePt t="27925" x="7121525" y="3738563"/>
          <p14:tracePt t="27948" x="7121525" y="3756025"/>
          <p14:tracePt t="27956" x="7121525" y="3765550"/>
          <p14:tracePt t="27965" x="7121525" y="3790950"/>
          <p14:tracePt t="27972" x="7129463" y="3808413"/>
          <p14:tracePt t="27981" x="7138988" y="3827463"/>
          <p14:tracePt t="27988" x="7164388" y="3852863"/>
          <p14:tracePt t="27996" x="7191375" y="3897313"/>
          <p14:tracePt t="28004" x="7200900" y="3906838"/>
          <p14:tracePt t="28012" x="7226300" y="3941763"/>
          <p14:tracePt t="28021" x="7262813" y="3968750"/>
          <p14:tracePt t="28028" x="7288213" y="3968750"/>
          <p14:tracePt t="28035" x="7297738" y="3976688"/>
          <p14:tracePt t="28044" x="7324725" y="3994150"/>
          <p14:tracePt t="28052" x="7342188" y="3994150"/>
          <p14:tracePt t="28059" x="7350125" y="3994150"/>
          <p14:tracePt t="28068" x="7359650" y="3994150"/>
          <p14:tracePt t="28076" x="7367588" y="3994150"/>
          <p14:tracePt t="28100" x="7377113" y="3941763"/>
          <p14:tracePt t="28109" x="7377113" y="3924300"/>
          <p14:tracePt t="28452" x="7359650" y="3914775"/>
          <p14:tracePt t="28460" x="7350125" y="3914775"/>
          <p14:tracePt t="28469" x="7315200" y="3914775"/>
          <p14:tracePt t="28476" x="7305675" y="3914775"/>
          <p14:tracePt t="28484" x="7262813" y="3914775"/>
          <p14:tracePt t="28492" x="7226300" y="3914775"/>
          <p14:tracePt t="28500" x="7173913" y="3897313"/>
          <p14:tracePt t="28509" x="7129463" y="3887788"/>
          <p14:tracePt t="28517" x="7059613" y="3887788"/>
          <p14:tracePt t="28525" x="7023100" y="3887788"/>
          <p14:tracePt t="28532" x="6970713" y="3887788"/>
          <p14:tracePt t="28540" x="6926263" y="3887788"/>
          <p14:tracePt t="28548" x="6856413" y="3887788"/>
          <p14:tracePt t="28556" x="6802438" y="3887788"/>
          <p14:tracePt t="28564" x="6777038" y="3887788"/>
          <p14:tracePt t="28572" x="6767513" y="3897313"/>
          <p14:tracePt t="28580" x="6732588" y="3924300"/>
          <p14:tracePt t="28588" x="6723063" y="3941763"/>
          <p14:tracePt t="28597" x="6696075" y="4003675"/>
          <p14:tracePt t="28604" x="6661150" y="4073525"/>
          <p14:tracePt t="28612" x="6634163" y="4135438"/>
          <p14:tracePt t="28620" x="6626225" y="4206875"/>
          <p14:tracePt t="28628" x="6591300" y="4303713"/>
          <p14:tracePt t="28636" x="6591300" y="4383088"/>
          <p14:tracePt t="28643" x="6591300" y="4454525"/>
          <p14:tracePt t="28652" x="6591300" y="4524375"/>
          <p14:tracePt t="28659" x="6591300" y="4568825"/>
          <p14:tracePt t="28668" x="6591300" y="4640263"/>
          <p14:tracePt t="28675" x="6608763" y="4684713"/>
          <p14:tracePt t="28685" x="6634163" y="4754563"/>
          <p14:tracePt t="28692" x="6661150" y="4781550"/>
          <p14:tracePt t="28700" x="6696075" y="4816475"/>
          <p14:tracePt t="28708" x="6757988" y="4843463"/>
          <p14:tracePt t="28716" x="6811963" y="4860925"/>
          <p14:tracePt t="28725" x="6926263" y="4878388"/>
          <p14:tracePt t="28732" x="7023100" y="4878388"/>
          <p14:tracePt t="28740" x="7138988" y="4878388"/>
          <p14:tracePt t="28747" x="7253288" y="4868863"/>
          <p14:tracePt t="28756" x="7377113" y="4833938"/>
          <p14:tracePt t="28764" x="7545388" y="4754563"/>
          <p14:tracePt t="28772" x="7650163" y="4665663"/>
          <p14:tracePt t="28781" x="7773988" y="4578350"/>
          <p14:tracePt t="28789" x="7835900" y="4516438"/>
          <p14:tracePt t="28796" x="7907338" y="4410075"/>
          <p14:tracePt t="28804" x="7924800" y="4338638"/>
          <p14:tracePt t="28812" x="7942263" y="4268788"/>
          <p14:tracePt t="28820" x="7942263" y="4189413"/>
          <p14:tracePt t="28828" x="7969250" y="4092575"/>
          <p14:tracePt t="28836" x="7969250" y="4038600"/>
          <p14:tracePt t="28844" x="7934325" y="3941763"/>
          <p14:tracePt t="28852" x="7897813" y="3862388"/>
          <p14:tracePt t="28859" x="7872413" y="3783013"/>
          <p14:tracePt t="28868" x="7818438" y="3703638"/>
          <p14:tracePt t="28875" x="7773988" y="3641725"/>
          <p14:tracePt t="28884" x="7712075" y="3579813"/>
          <p14:tracePt t="28892" x="7650163" y="3517900"/>
          <p14:tracePt t="28901" x="7570788" y="3473450"/>
          <p14:tracePt t="28910" x="7500938" y="3455988"/>
          <p14:tracePt t="28916" x="7421563" y="3429000"/>
          <p14:tracePt t="28925" x="7386638" y="3411538"/>
          <p14:tracePt t="28956" x="7342188" y="3429000"/>
          <p14:tracePt t="28973" x="7342188" y="3438525"/>
          <p14:tracePt t="28980" x="7342188" y="3463925"/>
          <p14:tracePt t="28989" x="7342188" y="3481388"/>
          <p14:tracePt t="28996" x="7342188" y="3517900"/>
          <p14:tracePt t="29004" x="7342188" y="3543300"/>
          <p14:tracePt t="29012" x="7342188" y="3552825"/>
          <p14:tracePt t="29020" x="7342188" y="3570288"/>
          <p14:tracePt t="29028" x="7377113" y="3597275"/>
          <p14:tracePt t="29036" x="7412038" y="3597275"/>
          <p14:tracePt t="29044" x="7500938" y="3614738"/>
          <p14:tracePt t="29052" x="7589838" y="3614738"/>
          <p14:tracePt t="29060" x="7731125" y="3632200"/>
          <p14:tracePt t="29068" x="7827963" y="3632200"/>
          <p14:tracePt t="29075" x="7924800" y="3632200"/>
          <p14:tracePt t="29084" x="7996238" y="3632200"/>
          <p14:tracePt t="29092" x="8031163" y="3632200"/>
          <p14:tracePt t="29100" x="8039100" y="3632200"/>
          <p14:tracePt t="29124" x="8048625" y="3632200"/>
          <p14:tracePt t="29141" x="8056563" y="3622675"/>
          <p14:tracePt t="29148" x="8056563" y="3614738"/>
          <p14:tracePt t="29156" x="8056563" y="3597275"/>
          <p14:tracePt t="29173" x="8056563" y="3587750"/>
          <p14:tracePt t="29180" x="8048625" y="3587750"/>
          <p14:tracePt t="29188" x="8039100" y="3587750"/>
          <p14:tracePt t="29196" x="8031163" y="3587750"/>
          <p14:tracePt t="29204" x="8004175" y="3587750"/>
          <p14:tracePt t="29212" x="7996238" y="3587750"/>
          <p14:tracePt t="29237" x="7986713" y="3587750"/>
          <p14:tracePt t="29243" x="7977188" y="3587750"/>
          <p14:tracePt t="29276" x="7959725" y="3587750"/>
          <p14:tracePt t="29604" x="7959725" y="3552825"/>
          <p14:tracePt t="29612" x="7969250" y="3543300"/>
          <p14:tracePt t="29620" x="7996238" y="3517900"/>
          <p14:tracePt t="29628" x="8013700" y="3500438"/>
          <p14:tracePt t="29635" x="8031163" y="3473450"/>
          <p14:tracePt t="29652" x="8048625" y="3446463"/>
          <p14:tracePt t="29659" x="8048625" y="3438525"/>
          <p14:tracePt t="29667" x="8066088" y="3419475"/>
          <p14:tracePt t="29675" x="8066088" y="3411538"/>
          <p14:tracePt t="29683" x="8075613" y="3384550"/>
          <p14:tracePt t="29692" x="8083550" y="3357563"/>
          <p14:tracePt t="29700" x="8110538" y="3340100"/>
          <p14:tracePt t="29708" x="8118475" y="3314700"/>
          <p14:tracePt t="29716" x="8137525" y="3278188"/>
          <p14:tracePt t="29724" x="8145463" y="3252788"/>
          <p14:tracePt t="29779" x="8145463" y="3243263"/>
          <p14:tracePt t="29804" x="8145463" y="3235325"/>
          <p14:tracePt t="29813" x="8110538" y="3235325"/>
          <p14:tracePt t="29820" x="8056563" y="3235325"/>
          <p14:tracePt t="29828" x="7996238" y="3235325"/>
          <p14:tracePt t="29836" x="7897813" y="3243263"/>
          <p14:tracePt t="29844" x="7800975" y="3243263"/>
          <p14:tracePt t="29852" x="7721600" y="3270250"/>
          <p14:tracePt t="29859" x="7642225" y="3322638"/>
          <p14:tracePt t="29868" x="7597775" y="3376613"/>
          <p14:tracePt t="29876" x="7527925" y="3394075"/>
          <p14:tracePt t="29884" x="7500938" y="3429000"/>
          <p14:tracePt t="29892" x="7446963" y="3463925"/>
          <p14:tracePt t="29900" x="7429500" y="3473450"/>
          <p14:tracePt t="29908" x="7421563" y="3490913"/>
          <p14:tracePt t="29915" x="7394575" y="3517900"/>
          <p14:tracePt t="29925" x="7386638" y="3543300"/>
          <p14:tracePt t="29932" x="7386638" y="3562350"/>
          <p14:tracePt t="29940" x="7386638" y="3597275"/>
          <p14:tracePt t="29947" x="7386638" y="3649663"/>
          <p14:tracePt t="29957" x="7386638" y="3684588"/>
          <p14:tracePt t="29964" x="7386638" y="3738563"/>
          <p14:tracePt t="29972" x="7412038" y="3827463"/>
          <p14:tracePt t="29980" x="7483475" y="3949700"/>
          <p14:tracePt t="29989" x="7527925" y="4056063"/>
          <p14:tracePt t="29996" x="7597775" y="4162425"/>
          <p14:tracePt t="30004" x="7669213" y="4259263"/>
          <p14:tracePt t="30013" x="7773988" y="4375150"/>
          <p14:tracePt t="30021" x="7835900" y="4437063"/>
          <p14:tracePt t="30028" x="7942263" y="4498975"/>
          <p14:tracePt t="30037" x="7996238" y="4533900"/>
          <p14:tracePt t="30044" x="8075613" y="4578350"/>
          <p14:tracePt t="30056" x="8118475" y="4595813"/>
          <p14:tracePt t="30060" x="8137525" y="4603750"/>
          <p14:tracePt t="30069" x="8162925" y="4613275"/>
          <p14:tracePt t="30076" x="8172450" y="4622800"/>
          <p14:tracePt t="30125" x="8180388" y="4622800"/>
          <p14:tracePt t="30133" x="8189913" y="4613275"/>
          <p14:tracePt t="30139" x="8189913" y="4595813"/>
          <p14:tracePt t="30148" x="8189913" y="4568825"/>
          <p14:tracePt t="30157" x="8189913" y="4533900"/>
          <p14:tracePt t="30164" x="8189913" y="4516438"/>
          <p14:tracePt t="30172" x="8189913" y="4471988"/>
          <p14:tracePt t="30180" x="8189913" y="4454525"/>
          <p14:tracePt t="30188" x="8189913" y="4419600"/>
          <p14:tracePt t="30196" x="8189913" y="4375150"/>
          <p14:tracePt t="30204" x="8189913" y="4357688"/>
          <p14:tracePt t="30212" x="8180388" y="4348163"/>
          <p14:tracePt t="30220" x="8180388" y="4338638"/>
          <p14:tracePt t="30228" x="8180388" y="4303713"/>
          <p14:tracePt t="30236" x="8180388" y="4295775"/>
          <p14:tracePt t="30244" x="8180388" y="4276725"/>
          <p14:tracePt t="30252" x="8180388" y="4251325"/>
          <p14:tracePt t="30260" x="8180388" y="4233863"/>
          <p14:tracePt t="30268" x="8180388" y="4214813"/>
          <p14:tracePt t="30276" x="8180388" y="4197350"/>
          <p14:tracePt t="30284" x="8180388" y="4179888"/>
          <p14:tracePt t="30291" x="8180388" y="4171950"/>
          <p14:tracePt t="30300" x="8189913" y="4144963"/>
          <p14:tracePt t="30316" x="8207375" y="4117975"/>
          <p14:tracePt t="30340" x="8216900" y="4100513"/>
          <p14:tracePt t="30348" x="8216900" y="4092575"/>
          <p14:tracePt t="30364" x="8216900" y="4083050"/>
          <p14:tracePt t="30372" x="8224838" y="4056063"/>
          <p14:tracePt t="30381" x="8234363" y="4048125"/>
          <p14:tracePt t="30389" x="8234363" y="4038600"/>
          <p14:tracePt t="30396" x="8234363" y="4030663"/>
          <p14:tracePt t="30404" x="8234363" y="4003675"/>
          <p14:tracePt t="30412" x="8234363" y="3986213"/>
          <p14:tracePt t="30420" x="8234363" y="3976688"/>
          <p14:tracePt t="30436" x="8234363" y="3968750"/>
          <p14:tracePt t="30445" x="8234363" y="3959225"/>
          <p14:tracePt t="30453" x="8234363" y="3932238"/>
          <p14:tracePt t="30460" x="8234363" y="3924300"/>
          <p14:tracePt t="30468" x="8234363" y="3914775"/>
          <p14:tracePt t="30475" x="8224838" y="3897313"/>
          <p14:tracePt t="30484" x="8224838" y="3879850"/>
          <p14:tracePt t="30491" x="8216900" y="3870325"/>
          <p14:tracePt t="30499" x="8189913" y="3835400"/>
          <p14:tracePt t="30508" x="8189913" y="3817938"/>
          <p14:tracePt t="30517" x="8180388" y="3746500"/>
          <p14:tracePt t="30524" x="8162925" y="3738563"/>
          <p14:tracePt t="30532" x="8154988" y="3703638"/>
          <p14:tracePt t="30540" x="8145463" y="3667125"/>
          <p14:tracePt t="30548" x="8118475" y="3649663"/>
          <p14:tracePt t="30556" x="8110538" y="3632200"/>
          <p14:tracePt t="30564" x="8083550" y="3605213"/>
          <p14:tracePt t="30571" x="8056563" y="3597275"/>
          <p14:tracePt t="30581" x="8039100" y="3579813"/>
          <p14:tracePt t="30588" x="7996238" y="3552825"/>
          <p14:tracePt t="30596" x="7977188" y="3543300"/>
          <p14:tracePt t="30604" x="7924800" y="3535363"/>
          <p14:tracePt t="30613" x="7872413" y="3517900"/>
          <p14:tracePt t="30620" x="7793038" y="3500438"/>
          <p14:tracePt t="30628" x="7739063" y="3490913"/>
          <p14:tracePt t="30637" x="7669213" y="3473450"/>
          <p14:tracePt t="30644" x="7615238" y="3463925"/>
          <p14:tracePt t="30652" x="7562850" y="3463925"/>
          <p14:tracePt t="30660" x="7527925" y="3463925"/>
          <p14:tracePt t="30668" x="7456488" y="3463925"/>
          <p14:tracePt t="30676" x="7421563" y="3463925"/>
          <p14:tracePt t="30684" x="7394575" y="3463925"/>
          <p14:tracePt t="30692" x="7386638" y="3463925"/>
          <p14:tracePt t="30700" x="7350125" y="3463925"/>
          <p14:tracePt t="30707" x="7332663" y="3463925"/>
          <p14:tracePt t="30716" x="7297738" y="3463925"/>
          <p14:tracePt t="30723" x="7270750" y="3473450"/>
          <p14:tracePt t="30732" x="7226300" y="3517900"/>
          <p14:tracePt t="30740" x="7226300" y="3552825"/>
          <p14:tracePt t="30749" x="7218363" y="3605213"/>
          <p14:tracePt t="30756" x="7200900" y="3684588"/>
          <p14:tracePt t="30765" x="7200900" y="3756025"/>
          <p14:tracePt t="30773" x="7191375" y="3827463"/>
          <p14:tracePt t="30780" x="7191375" y="3897313"/>
          <p14:tracePt t="30787" x="7191375" y="3968750"/>
          <p14:tracePt t="30796" x="7191375" y="4038600"/>
          <p14:tracePt t="30804" x="7226300" y="4100513"/>
          <p14:tracePt t="30812" x="7253288" y="4152900"/>
          <p14:tracePt t="30819" x="7324725" y="4286250"/>
          <p14:tracePt t="30828" x="7350125" y="4357688"/>
          <p14:tracePt t="30835" x="7439025" y="4462463"/>
          <p14:tracePt t="30844" x="7527925" y="4551363"/>
          <p14:tracePt t="30851" x="7553325" y="4586288"/>
          <p14:tracePt t="30860" x="7615238" y="4648200"/>
          <p14:tracePt t="30868" x="7694613" y="4692650"/>
          <p14:tracePt t="30876" x="7748588" y="4727575"/>
          <p14:tracePt t="30884" x="7845425" y="4737100"/>
          <p14:tracePt t="30906" x="8013700" y="4737100"/>
          <p14:tracePt t="30908" x="8101013" y="4737100"/>
          <p14:tracePt t="30917" x="8180388" y="4737100"/>
          <p14:tracePt t="30923" x="8242300" y="4648200"/>
          <p14:tracePt t="30932" x="8331200" y="4568825"/>
          <p14:tracePt t="30939" x="8358188" y="4506913"/>
          <p14:tracePt t="30948" x="8410575" y="4410075"/>
          <p14:tracePt t="30956" x="8420100" y="4357688"/>
          <p14:tracePt t="30965" x="8420100" y="4303713"/>
          <p14:tracePt t="30973" x="8420100" y="4251325"/>
          <p14:tracePt t="30980" x="8420100" y="4197350"/>
          <p14:tracePt t="30989" x="8420100" y="4162425"/>
          <p14:tracePt t="30996" x="8402638" y="4110038"/>
          <p14:tracePt t="31004" x="8393113" y="4100513"/>
          <p14:tracePt t="31012" x="8366125" y="4065588"/>
          <p14:tracePt t="31019" x="8358188" y="4056063"/>
          <p14:tracePt t="31028" x="8313738" y="4038600"/>
          <p14:tracePt t="31036" x="8278813" y="4038600"/>
          <p14:tracePt t="31045" x="8207375" y="4038600"/>
          <p14:tracePt t="31052" x="8093075" y="4038600"/>
          <p14:tracePt t="31061" x="8056563" y="4038600"/>
          <p14:tracePt t="31069" x="7934325" y="4038600"/>
          <p14:tracePt t="31075" x="7880350" y="4038600"/>
          <p14:tracePt t="31084" x="7810500" y="4038600"/>
          <p14:tracePt t="31092" x="7756525" y="4065588"/>
          <p14:tracePt t="31100" x="7704138" y="4073525"/>
          <p14:tracePt t="31107" x="7659688" y="4100513"/>
          <p14:tracePt t="31116" x="7642225" y="4127500"/>
          <p14:tracePt t="31123" x="7624763" y="4152900"/>
          <p14:tracePt t="31132" x="7624763" y="4189413"/>
          <p14:tracePt t="31140" x="7624763" y="4197350"/>
          <p14:tracePt t="31148" x="7624763" y="4233863"/>
          <p14:tracePt t="31156" x="7624763" y="4251325"/>
          <p14:tracePt t="31164" x="7624763" y="4286250"/>
          <p14:tracePt t="31173" x="7624763" y="4313238"/>
          <p14:tracePt t="31180" x="7624763" y="4348163"/>
          <p14:tracePt t="31189" x="7624763" y="4357688"/>
          <p14:tracePt t="31196" x="7650163" y="4392613"/>
          <p14:tracePt t="31204" x="7669213" y="4419600"/>
          <p14:tracePt t="31212" x="7677150" y="4427538"/>
          <p14:tracePt t="31220" x="7694613" y="4437063"/>
          <p14:tracePt t="31228" x="7704138" y="4445000"/>
          <p14:tracePt t="31236" x="7731125" y="4445000"/>
          <p14:tracePt t="31244" x="7773988" y="4445000"/>
          <p14:tracePt t="31252" x="7783513" y="4445000"/>
          <p14:tracePt t="31260" x="7818438" y="4445000"/>
          <p14:tracePt t="31268" x="7845425" y="4445000"/>
          <p14:tracePt t="31276" x="7880350" y="4427538"/>
          <p14:tracePt t="31285" x="7889875" y="4400550"/>
          <p14:tracePt t="31292" x="7889875" y="4392613"/>
          <p14:tracePt t="31300" x="7889875" y="4348163"/>
          <p14:tracePt t="31308" x="7889875" y="4313238"/>
          <p14:tracePt t="31317" x="7889875" y="4295775"/>
          <p14:tracePt t="31323" x="7889875" y="4241800"/>
          <p14:tracePt t="31332" x="7889875" y="4214813"/>
          <p14:tracePt t="31340" x="7889875" y="4197350"/>
          <p14:tracePt t="31348" x="7889875" y="4189413"/>
          <p14:tracePt t="31356" x="7889875" y="4162425"/>
          <p14:tracePt t="31363" x="7889875" y="4144963"/>
          <p14:tracePt t="31373" x="7889875" y="4127500"/>
          <p14:tracePt t="31381" x="7880350" y="4117975"/>
          <p14:tracePt t="31387" x="7872413" y="4110038"/>
          <p14:tracePt t="31404" x="7862888" y="4100513"/>
          <p14:tracePt t="31412" x="7835900" y="4092575"/>
          <p14:tracePt t="31428" x="7827963" y="4083050"/>
          <p14:tracePt t="31445" x="7818438" y="4083050"/>
          <p14:tracePt t="31612" x="7800975" y="4083050"/>
          <p14:tracePt t="31620" x="7793038" y="4083050"/>
          <p14:tracePt t="32068" x="7766050" y="4056063"/>
          <p14:tracePt t="32077" x="7766050" y="4003675"/>
          <p14:tracePt t="32085" x="7766050" y="3968750"/>
          <p14:tracePt t="32092" x="7766050" y="3959225"/>
          <p14:tracePt t="32101" x="7756525" y="3941763"/>
          <p14:tracePt t="32108" x="7756525" y="3914775"/>
          <p14:tracePt t="32116" x="7756525" y="3897313"/>
          <p14:tracePt t="32123" x="7756525" y="3862388"/>
          <p14:tracePt t="32132" x="7756525" y="3852863"/>
          <p14:tracePt t="32140" x="7756525" y="3835400"/>
          <p14:tracePt t="32148" x="7756525" y="3808413"/>
          <p14:tracePt t="32155" x="7756525" y="3783013"/>
          <p14:tracePt t="32164" x="7756525" y="3746500"/>
          <p14:tracePt t="32172" x="7756525" y="3738563"/>
          <p14:tracePt t="32180" x="7756525" y="3721100"/>
          <p14:tracePt t="32189" x="7756525" y="3694113"/>
          <p14:tracePt t="32205" x="7756525" y="3684588"/>
          <p14:tracePt t="32213" x="7766050" y="3676650"/>
          <p14:tracePt t="32404" x="7773988" y="3676650"/>
          <p14:tracePt t="32452" x="7773988" y="3684588"/>
          <p14:tracePt t="32565" x="7773988" y="3694113"/>
          <p14:tracePt t="32604" x="7773988" y="3711575"/>
          <p14:tracePt t="32612" x="7773988" y="3738563"/>
          <p14:tracePt t="32636" x="7766050" y="3746500"/>
          <p14:tracePt t="32652" x="7748588" y="3746500"/>
          <p14:tracePt t="32660" x="7739063" y="3756025"/>
          <p14:tracePt t="32667" x="7686675" y="3756025"/>
          <p14:tracePt t="32677" x="7669213" y="3756025"/>
          <p14:tracePt t="32684" x="7632700" y="3783013"/>
          <p14:tracePt t="32692" x="7615238" y="3783013"/>
          <p14:tracePt t="32700" x="7597775" y="3783013"/>
          <p14:tracePt t="32740" x="7580313" y="3783013"/>
          <p14:tracePt t="32763" x="7562850" y="3783013"/>
          <p14:tracePt t="32772" x="7562850" y="3746500"/>
          <p14:tracePt t="32780" x="7562850" y="3729038"/>
          <p14:tracePt t="32788" x="7570788" y="3684588"/>
          <p14:tracePt t="32796" x="7589838" y="3614738"/>
          <p14:tracePt t="32804" x="7597775" y="3543300"/>
          <p14:tracePt t="32812" x="7597775" y="3473450"/>
          <p14:tracePt t="32821" x="7597775" y="3438525"/>
          <p14:tracePt t="32828" x="7597775" y="3384550"/>
          <p14:tracePt t="32836" x="7597775" y="3357563"/>
          <p14:tracePt t="32845" x="7589838" y="3340100"/>
          <p14:tracePt t="32852" x="7570788" y="3332163"/>
          <p14:tracePt t="32869" x="7562850" y="3332163"/>
          <p14:tracePt t="32888" x="7518400" y="3332163"/>
          <p14:tracePt t="32891" x="7508875" y="3332163"/>
          <p14:tracePt t="32900" x="7483475" y="3332163"/>
          <p14:tracePt t="32908" x="7456488" y="3332163"/>
          <p14:tracePt t="32916" x="7456488" y="3349625"/>
          <p14:tracePt t="32923" x="7456488" y="3402013"/>
          <p14:tracePt t="32932" x="7456488" y="3455988"/>
          <p14:tracePt t="32939" x="7456488" y="3508375"/>
          <p14:tracePt t="32948" x="7456488" y="3579813"/>
          <p14:tracePt t="32956" x="7473950" y="3649663"/>
          <p14:tracePt t="32964" x="7508875" y="3756025"/>
          <p14:tracePt t="32972" x="7562850" y="3835400"/>
          <p14:tracePt t="32980" x="7632700" y="3941763"/>
          <p14:tracePt t="32988" x="7712075" y="4021138"/>
          <p14:tracePt t="32996" x="7783513" y="4100513"/>
          <p14:tracePt t="33005" x="7880350" y="4171950"/>
          <p14:tracePt t="33012" x="7986713" y="4241800"/>
          <p14:tracePt t="33021" x="8066088" y="4295775"/>
          <p14:tracePt t="33029" x="8145463" y="4303713"/>
          <p14:tracePt t="33036" x="8242300" y="4338638"/>
          <p14:tracePt t="33044" x="8313738" y="4338638"/>
          <p14:tracePt t="33052" x="8383588" y="4338638"/>
          <p14:tracePt t="33060" x="8420100" y="4338638"/>
          <p14:tracePt t="33069" x="8472488" y="4321175"/>
          <p14:tracePt t="33077" x="8516938" y="4276725"/>
          <p14:tracePt t="33084" x="8516938" y="4259263"/>
          <p14:tracePt t="33092" x="8524875" y="4206875"/>
          <p14:tracePt t="33101" x="8524875" y="4152900"/>
          <p14:tracePt t="33108" x="8524875" y="4100513"/>
          <p14:tracePt t="33116" x="8524875" y="4065588"/>
          <p14:tracePt t="33124" x="8524875" y="3994150"/>
          <p14:tracePt t="33132" x="8472488" y="3914775"/>
          <p14:tracePt t="33139" x="8410575" y="3852863"/>
          <p14:tracePt t="33148" x="8383588" y="3817938"/>
          <p14:tracePt t="33156" x="8366125" y="3790950"/>
          <p14:tracePt t="33164" x="8321675" y="3773488"/>
          <p14:tracePt t="33172" x="8286750" y="3765550"/>
          <p14:tracePt t="33180" x="8278813" y="3765550"/>
          <p14:tracePt t="33187" x="8242300" y="3765550"/>
          <p14:tracePt t="33196" x="8224838" y="3765550"/>
          <p14:tracePt t="33205" x="8180388" y="3765550"/>
          <p14:tracePt t="33220" x="8162925" y="3765550"/>
          <p14:tracePt t="33228" x="8154988" y="3765550"/>
          <p14:tracePt t="33236" x="8118475" y="3765550"/>
          <p14:tracePt t="33244" x="8110538" y="3765550"/>
          <p14:tracePt t="33251" x="8101013" y="3765550"/>
          <p14:tracePt t="33260" x="8048625" y="3800475"/>
          <p14:tracePt t="33276" x="8039100" y="3808413"/>
          <p14:tracePt t="33284" x="8021638" y="3844925"/>
          <p14:tracePt t="33293" x="8013700" y="3852863"/>
          <p14:tracePt t="33300" x="7996238" y="3862388"/>
          <p14:tracePt t="33308" x="7986713" y="3897313"/>
          <p14:tracePt t="33323" x="7986713" y="3906838"/>
          <p14:tracePt t="33332" x="7977188" y="3932238"/>
          <p14:tracePt t="33340" x="7977188" y="3941763"/>
          <p14:tracePt t="33348" x="7969250" y="3959225"/>
          <p14:tracePt t="33356" x="7959725" y="3968750"/>
          <p14:tracePt t="33380" x="7942263" y="3986213"/>
          <p14:tracePt t="33444" x="7934325" y="3986213"/>
          <p14:tracePt t="33460" x="7924800" y="3986213"/>
          <p14:tracePt t="33468" x="7915275" y="3986213"/>
          <p14:tracePt t="33500" x="7897813" y="3986213"/>
          <p14:tracePt t="33508" x="7853363" y="4003675"/>
          <p14:tracePt t="33515" x="7818438" y="4021138"/>
          <p14:tracePt t="33524" x="7748588" y="4021138"/>
          <p14:tracePt t="33533" x="7677150" y="4021138"/>
          <p14:tracePt t="33540" x="7545388" y="4021138"/>
          <p14:tracePt t="33548" x="7535863" y="4021138"/>
          <p14:tracePt t="33868" x="7518400" y="4030663"/>
          <p14:tracePt t="33964" x="7527925" y="4030663"/>
          <p14:tracePt t="34012" x="7535863" y="4030663"/>
          <p14:tracePt t="34036" x="7545388" y="4030663"/>
          <p14:tracePt t="34148" x="7562850" y="4011613"/>
          <p14:tracePt t="34188" x="7589838" y="3994150"/>
          <p14:tracePt t="34252" x="7597775" y="3968750"/>
          <p14:tracePt t="34300" x="7597775" y="3959225"/>
          <p14:tracePt t="34308" x="7473950" y="3959225"/>
          <p14:tracePt t="34316" x="7270750" y="3959225"/>
          <p14:tracePt t="34324" x="7173913" y="3959225"/>
          <p14:tracePt t="34332" x="7164388" y="3959225"/>
          <p14:tracePt t="34588" x="7156450" y="3959225"/>
          <p14:tracePt t="34596" x="7138988" y="3959225"/>
          <p14:tracePt t="34620" x="7146925" y="3959225"/>
          <p14:tracePt t="34628" x="7191375" y="3949700"/>
          <p14:tracePt t="34653" x="7200900" y="3949700"/>
          <p14:tracePt t="34660" x="7218363" y="3949700"/>
          <p14:tracePt t="34669" x="7226300" y="3949700"/>
          <p14:tracePt t="34684" x="7253288" y="3949700"/>
          <p14:tracePt t="34692" x="7262813" y="3959225"/>
          <p14:tracePt t="34717" x="7288213" y="3959225"/>
          <p14:tracePt t="34724" x="7305675" y="3959225"/>
          <p14:tracePt t="34732" x="7315200" y="3959225"/>
          <p14:tracePt t="34741" x="7342188" y="3959225"/>
          <p14:tracePt t="34748" x="7367588" y="3959225"/>
          <p14:tracePt t="34756" x="7404100" y="3959225"/>
          <p14:tracePt t="34764" x="7429500" y="3959225"/>
          <p14:tracePt t="34772" x="7466013" y="3941763"/>
          <p14:tracePt t="34779" x="7491413" y="3932238"/>
          <p14:tracePt t="34788" x="7545388" y="3887788"/>
          <p14:tracePt t="34796" x="7580313" y="3862388"/>
          <p14:tracePt t="34804" x="7624763" y="3817938"/>
          <p14:tracePt t="34812" x="7659688" y="3783013"/>
          <p14:tracePt t="34820" x="7686675" y="3756025"/>
          <p14:tracePt t="34828" x="7694613" y="3729038"/>
          <p14:tracePt t="34837" x="7731125" y="3659188"/>
          <p14:tracePt t="34845" x="7731125" y="3622675"/>
          <p14:tracePt t="34852" x="7731125" y="3587750"/>
          <p14:tracePt t="34860" x="7731125" y="3552825"/>
          <p14:tracePt t="34868" x="7731125" y="3517900"/>
          <p14:tracePt t="34876" x="7721600" y="3473450"/>
          <p14:tracePt t="34884" x="7686675" y="3438525"/>
          <p14:tracePt t="34902" x="7607300" y="3411538"/>
          <p14:tracePt t="34908" x="7589838" y="3402013"/>
          <p14:tracePt t="34916" x="7535863" y="3402013"/>
          <p14:tracePt t="34924" x="7483475" y="3402013"/>
          <p14:tracePt t="34932" x="7456488" y="3402013"/>
          <p14:tracePt t="34940" x="7421563" y="3402013"/>
          <p14:tracePt t="34948" x="7386638" y="3402013"/>
          <p14:tracePt t="34956" x="7359650" y="3411538"/>
          <p14:tracePt t="34964" x="7350125" y="3438525"/>
          <p14:tracePt t="34972" x="7342188" y="3473450"/>
          <p14:tracePt t="34980" x="7324725" y="3500438"/>
          <p14:tracePt t="34988" x="7324725" y="3535363"/>
          <p14:tracePt t="34996" x="7324725" y="3562350"/>
          <p14:tracePt t="35003" x="7324725" y="3570288"/>
          <p14:tracePt t="35013" x="7324725" y="3605213"/>
          <p14:tracePt t="35020" x="7324725" y="3622675"/>
          <p14:tracePt t="35028" x="7324725" y="3676650"/>
          <p14:tracePt t="35036" x="7332663" y="3711575"/>
          <p14:tracePt t="35045" x="7359650" y="3765550"/>
          <p14:tracePt t="35052" x="7367588" y="3808413"/>
          <p14:tracePt t="35060" x="7386638" y="3844925"/>
          <p14:tracePt t="35068" x="7394575" y="3870325"/>
          <p14:tracePt t="35076" x="7421563" y="3906838"/>
          <p14:tracePt t="35085" x="7446963" y="3941763"/>
          <p14:tracePt t="35092" x="7466013" y="3959225"/>
          <p14:tracePt t="35100" x="7491413" y="3976688"/>
          <p14:tracePt t="35108" x="7518400" y="3994150"/>
          <p14:tracePt t="35120" x="7535863" y="3994150"/>
          <p14:tracePt t="35123" x="7562850" y="3994150"/>
          <p14:tracePt t="35132" x="7615238" y="3994150"/>
          <p14:tracePt t="35139" x="7669213" y="3994150"/>
          <p14:tracePt t="35148" x="7712075" y="3994150"/>
          <p14:tracePt t="35156" x="7783513" y="3994150"/>
          <p14:tracePt t="35164" x="7818438" y="3986213"/>
          <p14:tracePt t="35172" x="7897813" y="3959225"/>
          <p14:tracePt t="35180" x="8021638" y="3906838"/>
          <p14:tracePt t="35187" x="8101013" y="3862388"/>
          <p14:tracePt t="35196" x="8180388" y="3790950"/>
          <p14:tracePt t="35204" x="8259763" y="3729038"/>
          <p14:tracePt t="35212" x="8331200" y="3641725"/>
          <p14:tracePt t="35220" x="8358188" y="3587750"/>
          <p14:tracePt t="35229" x="8358188" y="3535363"/>
          <p14:tracePt t="35236" x="8358188" y="3500438"/>
          <p14:tracePt t="35244" x="8340725" y="3429000"/>
          <p14:tracePt t="35253" x="8331200" y="3419475"/>
          <p14:tracePt t="35261" x="8304213" y="3394075"/>
          <p14:tracePt t="35268" x="8251825" y="3394075"/>
          <p14:tracePt t="35277" x="8234363" y="3394075"/>
          <p14:tracePt t="35285" x="8180388" y="3394075"/>
          <p14:tracePt t="35292" x="8162925" y="3394075"/>
          <p14:tracePt t="35300" x="8110538" y="3394075"/>
          <p14:tracePt t="35308" x="8039100" y="3411538"/>
          <p14:tracePt t="35317" x="7996238" y="3429000"/>
          <p14:tracePt t="35325" x="7924800" y="3490913"/>
          <p14:tracePt t="35332" x="7835900" y="3552825"/>
          <p14:tracePt t="35341" x="7783513" y="3597275"/>
          <p14:tracePt t="35349" x="7677150" y="3667125"/>
          <p14:tracePt t="35357" x="7615238" y="3729038"/>
          <p14:tracePt t="35364" x="7553325" y="3790950"/>
          <p14:tracePt t="35372" x="7535863" y="3844925"/>
          <p14:tracePt t="35380" x="7535863" y="3897313"/>
          <p14:tracePt t="35388" x="7535863" y="3932238"/>
          <p14:tracePt t="35396" x="7535863" y="3959225"/>
          <p14:tracePt t="35404" x="7535863" y="3976688"/>
          <p14:tracePt t="35412" x="7553325" y="4003675"/>
          <p14:tracePt t="35420" x="7589838" y="4030663"/>
          <p14:tracePt t="35428" x="7632700" y="4030663"/>
          <p14:tracePt t="35436" x="7677150" y="4030663"/>
          <p14:tracePt t="35444" x="7731125" y="4030663"/>
          <p14:tracePt t="35452" x="7783513" y="4030663"/>
          <p14:tracePt t="35460" x="7853363" y="4021138"/>
          <p14:tracePt t="35467" x="7907338" y="3994150"/>
          <p14:tracePt t="35477" x="7969250" y="3949700"/>
          <p14:tracePt t="35483" x="8048625" y="3897313"/>
          <p14:tracePt t="35492" x="8075613" y="3879850"/>
          <p14:tracePt t="35500" x="8093075" y="3808413"/>
          <p14:tracePt t="35509" x="8093075" y="3765550"/>
          <p14:tracePt t="35516" x="8093075" y="3746500"/>
          <p14:tracePt t="35524" x="8093075" y="3711575"/>
          <p14:tracePt t="35532" x="8083550" y="3676650"/>
          <p14:tracePt t="35540" x="8048625" y="3649663"/>
          <p14:tracePt t="35548" x="7996238" y="3614738"/>
          <p14:tracePt t="35556" x="7951788" y="3605213"/>
          <p14:tracePt t="35565" x="7872413" y="3605213"/>
          <p14:tracePt t="35572" x="7827963" y="3605213"/>
          <p14:tracePt t="35580" x="7766050" y="3605213"/>
          <p14:tracePt t="35587" x="7712075" y="3605213"/>
          <p14:tracePt t="35596" x="7659688" y="3605213"/>
          <p14:tracePt t="35603" x="7632700" y="3622675"/>
          <p14:tracePt t="35612" x="7597775" y="3649663"/>
          <p14:tracePt t="35660" x="7589838" y="3659188"/>
          <p14:tracePt t="35676" x="7589838" y="3667125"/>
          <p14:tracePt t="35684" x="7589838" y="3684588"/>
          <p14:tracePt t="35692" x="7589838" y="3694113"/>
          <p14:tracePt t="35701" x="7589838" y="3729038"/>
          <p14:tracePt t="35708" x="7589838" y="3756025"/>
          <p14:tracePt t="35715" x="7589838" y="3773488"/>
          <p14:tracePt t="35724" x="7589838" y="3783013"/>
          <p14:tracePt t="35733" x="7589838" y="3790950"/>
          <p14:tracePt t="35741" x="7570788" y="3827463"/>
          <p14:tracePt t="35876" x="7580313" y="3835400"/>
          <p14:tracePt t="35884" x="7632700" y="3835400"/>
          <p14:tracePt t="35892" x="7731125" y="3827463"/>
          <p14:tracePt t="35900" x="7810500" y="3817938"/>
          <p14:tracePt t="35919" x="7818438" y="3808413"/>
          <p14:tracePt t="37534" x="7793038" y="3808413"/>
          <p14:tracePt t="37541" x="7624763" y="3684588"/>
          <p14:tracePt t="37549" x="7377113" y="3587750"/>
          <p14:tracePt t="37557" x="7129463" y="3481388"/>
          <p14:tracePt t="37565" x="6961188" y="3429000"/>
          <p14:tracePt t="37572" x="6794500" y="3384550"/>
          <p14:tracePt t="37581" x="6740525" y="3376613"/>
          <p14:tracePt t="37588" x="6705600" y="3376613"/>
          <p14:tracePt t="37717" x="6767513" y="3376613"/>
          <p14:tracePt t="37726" x="6970713" y="3340100"/>
          <p14:tracePt t="37733" x="7164388" y="3243263"/>
          <p14:tracePt t="37741" x="7270750" y="3173413"/>
          <p14:tracePt t="37749" x="7350125" y="3128963"/>
          <p14:tracePt t="37757" x="7359650" y="3111500"/>
          <p14:tracePt t="37765" x="7377113" y="3111500"/>
          <p14:tracePt t="37773" x="7386638" y="3101975"/>
          <p14:tracePt t="37781" x="7404100" y="3101975"/>
          <p14:tracePt t="37885" x="7412038" y="3128963"/>
          <p14:tracePt t="37894" x="7412038" y="3181350"/>
          <p14:tracePt t="37901" x="7412038" y="3198813"/>
          <p14:tracePt t="37909" x="7412038" y="3225800"/>
          <p14:tracePt t="37917" x="7394575" y="3252788"/>
          <p14:tracePt t="38117" x="7394575" y="3270250"/>
          <p14:tracePt t="38126" x="7412038" y="3314700"/>
          <p14:tracePt t="38133" x="7412038" y="3376613"/>
          <p14:tracePt t="38141" x="7421563" y="3429000"/>
          <p14:tracePt t="38150" x="7421563" y="3481388"/>
          <p14:tracePt t="38157" x="7421563" y="3552825"/>
          <p14:tracePt t="38165" x="7421563" y="3622675"/>
          <p14:tracePt t="38173" x="7421563" y="3694113"/>
          <p14:tracePt t="38180" x="7421563" y="3729038"/>
          <p14:tracePt t="38189" x="7421563" y="3765550"/>
          <p14:tracePt t="38197" x="7421563" y="3783013"/>
          <p14:tracePt t="38205" x="7421563" y="3790950"/>
          <p14:tracePt t="38357" x="7421563" y="3773488"/>
          <p14:tracePt t="38366" x="7421563" y="3765550"/>
          <p14:tracePt t="38374" x="7421563" y="3756025"/>
          <p14:tracePt t="38389" x="7421563" y="3738563"/>
          <p14:tracePt t="38397" x="7421563" y="3729038"/>
          <p14:tracePt t="38420" x="7421563" y="3721100"/>
          <p14:tracePt t="38429" x="7421563" y="3711575"/>
          <p14:tracePt t="38436" x="7429500" y="3694113"/>
          <p14:tracePt t="38445" x="7456488" y="3676650"/>
          <p14:tracePt t="38453" x="7466013" y="3667125"/>
          <p14:tracePt t="38462" x="7483475" y="3667125"/>
          <p14:tracePt t="38469" x="7491413" y="3659188"/>
          <p14:tracePt t="38493" x="7446963" y="3659188"/>
          <p14:tracePt t="38502" x="7342188" y="3676650"/>
          <p14:tracePt t="38509" x="7332663" y="3676650"/>
          <p14:tracePt t="38750" x="7359650" y="3676650"/>
          <p14:tracePt t="38757" x="7394575" y="3676650"/>
          <p14:tracePt t="38765" x="7421563" y="3676650"/>
          <p14:tracePt t="38821" x="7429500" y="3667125"/>
          <p14:tracePt t="38830" x="7439025" y="3649663"/>
          <p14:tracePt t="38836" x="7466013" y="3622675"/>
          <p14:tracePt t="38845" x="7473950" y="3614738"/>
          <p14:tracePt t="38852" x="7483475" y="3605213"/>
          <p14:tracePt t="38861" x="7491413" y="3597275"/>
          <p14:tracePt t="38869" x="7527925" y="3562350"/>
          <p14:tracePt t="38885" x="7545388" y="3535363"/>
          <p14:tracePt t="38893" x="7553325" y="3525838"/>
          <p14:tracePt t="38902" x="7562850" y="3500438"/>
          <p14:tracePt t="38910" x="7570788" y="3490913"/>
          <p14:tracePt t="38917" x="7570788" y="3473450"/>
          <p14:tracePt t="38925" x="7580313" y="3463925"/>
          <p14:tracePt t="38933" x="7580313" y="3455988"/>
          <p14:tracePt t="38949" x="7580313" y="3429000"/>
          <p14:tracePt t="38958" x="7580313" y="3419475"/>
          <p14:tracePt t="38965" x="7580313" y="3411538"/>
          <p14:tracePt t="38974" x="7580313" y="3376613"/>
          <p14:tracePt t="38981" x="7580313" y="3367088"/>
          <p14:tracePt t="38989" x="7570788" y="3332163"/>
          <p14:tracePt t="38997" x="7553325" y="3314700"/>
          <p14:tracePt t="39005" x="7518400" y="3287713"/>
          <p14:tracePt t="39013" x="7491413" y="3243263"/>
          <p14:tracePt t="39021" x="7466013" y="3225800"/>
          <p14:tracePt t="39029" x="7456488" y="3216275"/>
          <p14:tracePt t="39037" x="7421563" y="3181350"/>
          <p14:tracePt t="39045" x="7421563" y="3173413"/>
          <p14:tracePt t="39052" x="7386638" y="3146425"/>
          <p14:tracePt t="39061" x="7350125" y="3119438"/>
          <p14:tracePt t="39070" x="7324725" y="3092450"/>
          <p14:tracePt t="39077" x="7270750" y="3067050"/>
          <p14:tracePt t="39085" x="7235825" y="3040063"/>
          <p14:tracePt t="39094" x="7191375" y="3030538"/>
          <p14:tracePt t="39101" x="7121525" y="3005138"/>
          <p14:tracePt t="39109" x="7112000" y="2987675"/>
          <p14:tracePt t="39116" x="7094538" y="2987675"/>
          <p14:tracePt t="39126" x="7067550" y="2978150"/>
          <p14:tracePt t="39133" x="7059613" y="2978150"/>
          <p14:tracePt t="39142" x="7032625" y="2970213"/>
          <p14:tracePt t="39149" x="7023100" y="2970213"/>
          <p14:tracePt t="39158" x="6943725" y="2925763"/>
          <p14:tracePt t="39165" x="6918325" y="2916238"/>
          <p14:tracePt t="39173" x="6881813" y="2916238"/>
          <p14:tracePt t="39181" x="6811963" y="2898775"/>
          <p14:tracePt t="39189" x="6715125" y="2854325"/>
          <p14:tracePt t="39198" x="6661150" y="2854325"/>
          <p14:tracePt t="39205" x="6591300" y="2836863"/>
          <p14:tracePt t="39213" x="6537325" y="2827338"/>
          <p14:tracePt t="39220" x="6511925" y="2801938"/>
          <p14:tracePt t="39229" x="6457950" y="2784475"/>
          <p14:tracePt t="39237" x="6423025" y="2784475"/>
          <p14:tracePt t="39245" x="6396038" y="2774950"/>
          <p14:tracePt t="39253" x="6343650" y="2757488"/>
          <p14:tracePt t="39262" x="6289675" y="2730500"/>
          <p14:tracePt t="39269" x="6254750" y="2722563"/>
          <p14:tracePt t="39277" x="6184900" y="2705100"/>
          <p14:tracePt t="39285" x="6105525" y="2686050"/>
          <p14:tracePt t="39294" x="6051550" y="2678113"/>
          <p14:tracePt t="39302" x="5999163" y="2651125"/>
          <p14:tracePt t="39309" x="5945188" y="2633663"/>
          <p14:tracePt t="39318" x="5910263" y="2633663"/>
          <p14:tracePt t="39325" x="5857875" y="2624138"/>
          <p14:tracePt t="39333" x="5840413" y="2624138"/>
          <p14:tracePt t="39341" x="5821363" y="2598738"/>
          <p14:tracePt t="39349" x="5795963" y="2598738"/>
          <p14:tracePt t="39358" x="5761038" y="2589213"/>
          <p14:tracePt t="39364" x="5751513" y="2589213"/>
          <p14:tracePt t="39373" x="5734050" y="2589213"/>
          <p14:tracePt t="39381" x="5699125" y="2589213"/>
          <p14:tracePt t="39390" x="5672138" y="2589213"/>
          <p14:tracePt t="39397" x="5637213" y="2589213"/>
          <p14:tracePt t="39405" x="5610225" y="2571750"/>
          <p14:tracePt t="39413" x="5575300" y="2571750"/>
          <p14:tracePt t="39421" x="5565775" y="2571750"/>
          <p14:tracePt t="39436" x="5557838" y="2571750"/>
          <p14:tracePt t="39437" x="5530850" y="2571750"/>
          <p14:tracePt t="39446" x="5521325" y="2571750"/>
          <p14:tracePt t="39452" x="5503863" y="2571750"/>
          <p14:tracePt t="39461" x="5476875" y="2571750"/>
          <p14:tracePt t="39468" x="5468938" y="2571750"/>
          <p14:tracePt t="39478" x="5451475" y="2571750"/>
          <p14:tracePt t="39485" x="5397500" y="2571750"/>
          <p14:tracePt t="39493" x="5345113" y="2581275"/>
          <p14:tracePt t="39502" x="5318125" y="2606675"/>
          <p14:tracePt t="39509" x="5300663" y="2606675"/>
          <p14:tracePt t="39518" x="5265738" y="2616200"/>
          <p14:tracePt t="39533" x="5238750" y="2633663"/>
          <p14:tracePt t="39541" x="5203825" y="2651125"/>
          <p14:tracePt t="39566" x="5194300" y="2668588"/>
          <p14:tracePt t="39582" x="5176838" y="2678113"/>
          <p14:tracePt t="39598" x="5168900" y="2686050"/>
          <p14:tracePt t="39605" x="5168900" y="2695575"/>
          <p14:tracePt t="39614" x="5168900" y="2705100"/>
          <p14:tracePt t="39630" x="5168900" y="2713038"/>
          <p14:tracePt t="39636" x="5168900" y="2722563"/>
          <p14:tracePt t="39645" x="5176838" y="2757488"/>
          <p14:tracePt t="39652" x="5194300" y="2784475"/>
          <p14:tracePt t="39661" x="5203825" y="2792413"/>
          <p14:tracePt t="39669" x="5238750" y="2809875"/>
          <p14:tracePt t="39677" x="5248275" y="2827338"/>
          <p14:tracePt t="39685" x="5273675" y="2836863"/>
          <p14:tracePt t="39693" x="5292725" y="2836863"/>
          <p14:tracePt t="39702" x="5335588" y="2846388"/>
          <p14:tracePt t="39709" x="5354638" y="2846388"/>
          <p14:tracePt t="39717" x="5407025" y="2846388"/>
          <p14:tracePt t="39724" x="5441950" y="2846388"/>
          <p14:tracePt t="39733" x="5468938" y="2846388"/>
          <p14:tracePt t="39742" x="5503863" y="2846388"/>
          <p14:tracePt t="39749" x="5538788" y="2846388"/>
          <p14:tracePt t="39765" x="5592763" y="2801938"/>
          <p14:tracePt t="39773" x="5610225" y="2792413"/>
          <p14:tracePt t="39781" x="5637213" y="2765425"/>
          <p14:tracePt t="39789" x="5654675" y="2747963"/>
          <p14:tracePt t="39797" x="5680075" y="2705100"/>
          <p14:tracePt t="39805" x="5734050" y="2651125"/>
          <p14:tracePt t="39813" x="5751513" y="2624138"/>
          <p14:tracePt t="39821" x="5786438" y="2589213"/>
          <p14:tracePt t="39829" x="5813425" y="2562225"/>
          <p14:tracePt t="39837" x="5821363" y="2519363"/>
          <p14:tracePt t="39845" x="5848350" y="2500313"/>
          <p14:tracePt t="39853" x="5848350" y="2447925"/>
          <p14:tracePt t="39861" x="5857875" y="2420938"/>
          <p14:tracePt t="39869" x="5875338" y="2386013"/>
          <p14:tracePt t="39877" x="5875338" y="2359025"/>
          <p14:tracePt t="39885" x="5875338" y="2324100"/>
          <p14:tracePt t="39893" x="5875338" y="2289175"/>
          <p14:tracePt t="39902" x="5875338" y="2254250"/>
          <p14:tracePt t="39909" x="5875338" y="2227263"/>
          <p14:tracePt t="39918" x="5875338" y="2209800"/>
          <p14:tracePt t="39925" x="5875338" y="2182813"/>
          <p14:tracePt t="39934" x="5875338" y="2147888"/>
          <p14:tracePt t="39941" x="5857875" y="2130425"/>
          <p14:tracePt t="39949" x="5830888" y="2103438"/>
          <p14:tracePt t="39958" x="5813425" y="2076450"/>
          <p14:tracePt t="39965" x="5768975" y="2068513"/>
          <p14:tracePt t="39973" x="5751513" y="2051050"/>
          <p14:tracePt t="39981" x="5707063" y="2041525"/>
          <p14:tracePt t="39989" x="5672138" y="2041525"/>
          <p14:tracePt t="39997" x="5600700" y="2041525"/>
          <p14:tracePt t="40004" x="5565775" y="2041525"/>
          <p14:tracePt t="40014" x="5513388" y="2041525"/>
          <p14:tracePt t="40021" x="5476875" y="2041525"/>
          <p14:tracePt t="40030" x="5441950" y="2041525"/>
          <p14:tracePt t="40036" x="5389563" y="2041525"/>
          <p14:tracePt t="40045" x="5354638" y="2041525"/>
          <p14:tracePt t="40052" x="5318125" y="2041525"/>
          <p14:tracePt t="40061" x="5273675" y="2068513"/>
          <p14:tracePt t="40069" x="5256213" y="2076450"/>
          <p14:tracePt t="40077" x="5230813" y="2093913"/>
          <p14:tracePt t="40085" x="5203825" y="2103438"/>
          <p14:tracePt t="40093" x="5168900" y="2130425"/>
          <p14:tracePt t="40101" x="5132388" y="2155825"/>
          <p14:tracePt t="40109" x="5106988" y="2165350"/>
          <p14:tracePt t="40118" x="5080000" y="2192338"/>
          <p14:tracePt t="40125" x="5070475" y="2200275"/>
          <p14:tracePt t="40133" x="5062538" y="2244725"/>
          <p14:tracePt t="40142" x="5045075" y="2271713"/>
          <p14:tracePt t="40149" x="5027613" y="2306638"/>
          <p14:tracePt t="40158" x="5008563" y="2378075"/>
          <p14:tracePt t="40165" x="5008563" y="2420938"/>
          <p14:tracePt t="40173" x="4991100" y="2474913"/>
          <p14:tracePt t="40181" x="4991100" y="2519363"/>
          <p14:tracePt t="40189" x="4991100" y="2571750"/>
          <p14:tracePt t="40197" x="5035550" y="2668588"/>
          <p14:tracePt t="40205" x="5035550" y="2705100"/>
          <p14:tracePt t="40213" x="5062538" y="2774950"/>
          <p14:tracePt t="40221" x="5097463" y="2819400"/>
          <p14:tracePt t="40229" x="5151438" y="2871788"/>
          <p14:tracePt t="40237" x="5211763" y="2933700"/>
          <p14:tracePt t="40245" x="5248275" y="2978150"/>
          <p14:tracePt t="40253" x="5327650" y="3022600"/>
          <p14:tracePt t="40261" x="5407025" y="3040063"/>
          <p14:tracePt t="40269" x="5459413" y="3057525"/>
          <p14:tracePt t="40277" x="5548313" y="3057525"/>
          <p14:tracePt t="40285" x="5618163" y="3057525"/>
          <p14:tracePt t="40293" x="5689600" y="3057525"/>
          <p14:tracePt t="40301" x="5741988" y="3057525"/>
          <p14:tracePt t="40309" x="5813425" y="3057525"/>
          <p14:tracePt t="40317" x="5830888" y="3057525"/>
          <p14:tracePt t="40325" x="5910263" y="3022600"/>
          <p14:tracePt t="40332" x="5937250" y="2995613"/>
          <p14:tracePt t="40342" x="5954713" y="2970213"/>
          <p14:tracePt t="40349" x="5981700" y="2933700"/>
          <p14:tracePt t="40357" x="5981700" y="2889250"/>
          <p14:tracePt t="40365" x="5981700" y="2846388"/>
          <p14:tracePt t="40373" x="5999163" y="2801938"/>
          <p14:tracePt t="40381" x="5999163" y="2765425"/>
          <p14:tracePt t="40389" x="5999163" y="2713038"/>
          <p14:tracePt t="40397" x="5999163" y="2695575"/>
          <p14:tracePt t="40406" x="5999163" y="2643188"/>
          <p14:tracePt t="40413" x="5999163" y="2624138"/>
          <p14:tracePt t="40421" x="5999163" y="2581275"/>
          <p14:tracePt t="40435" x="5999163" y="2571750"/>
          <p14:tracePt t="40436" x="5999163" y="2554288"/>
          <p14:tracePt t="40446" x="5972175" y="2536825"/>
          <p14:tracePt t="40453" x="5945188" y="2519363"/>
          <p14:tracePt t="40461" x="5910263" y="2519363"/>
          <p14:tracePt t="40469" x="5883275" y="2519363"/>
          <p14:tracePt t="40477" x="5830888" y="2500313"/>
          <p14:tracePt t="40484" x="5786438" y="2500313"/>
          <p14:tracePt t="40493" x="5734050" y="2500313"/>
          <p14:tracePt t="40501" x="5662613" y="2500313"/>
          <p14:tracePt t="40510" x="5645150" y="2500313"/>
          <p14:tracePt t="40518" x="5600700" y="2500313"/>
          <p14:tracePt t="40525" x="5583238" y="2500313"/>
          <p14:tracePt t="40533" x="5557838" y="2509838"/>
          <p14:tracePt t="40541" x="5548313" y="2519363"/>
          <p14:tracePt t="40597" x="5538788" y="2519363"/>
          <p14:tracePt t="40606" x="5530850" y="2527300"/>
          <p14:tracePt t="40701" x="5530850" y="2536825"/>
          <p14:tracePt t="40750" x="5530850" y="2544763"/>
          <p14:tracePt t="40758" x="5495925" y="2544763"/>
          <p14:tracePt t="40766" x="5468938" y="2527300"/>
          <p14:tracePt t="40773" x="5451475" y="2500313"/>
          <p14:tracePt t="41022" x="5451475" y="2509838"/>
          <p14:tracePt t="41037" x="5476875" y="2554288"/>
          <p14:tracePt t="41045" x="5486400" y="2562225"/>
          <p14:tracePt t="41053" x="5503863" y="2589213"/>
          <p14:tracePt t="41062" x="5530850" y="2589213"/>
          <p14:tracePt t="41068" x="5530850" y="2598738"/>
          <p14:tracePt t="41085" x="5503863" y="2616200"/>
          <p14:tracePt t="41101" x="5486400" y="2633663"/>
          <p14:tracePt t="41110" x="5459413" y="2643188"/>
          <p14:tracePt t="41118" x="5424488" y="2643188"/>
          <p14:tracePt t="41126" x="5397500" y="2651125"/>
          <p14:tracePt t="41134" x="5345113" y="2651125"/>
          <p14:tracePt t="41141" x="5292725" y="2651125"/>
          <p14:tracePt t="41150" x="5221288" y="2686050"/>
          <p14:tracePt t="41157" x="5168900" y="2686050"/>
          <p14:tracePt t="41165" x="5097463" y="2695575"/>
          <p14:tracePt t="41173" x="5027613" y="2713038"/>
          <p14:tracePt t="41181" x="4929188" y="2713038"/>
          <p14:tracePt t="41189" x="4859338" y="2730500"/>
          <p14:tracePt t="41198" x="4762500" y="2730500"/>
          <p14:tracePt t="41205" x="4621213" y="2765425"/>
          <p14:tracePt t="41214" x="4505325" y="2784475"/>
          <p14:tracePt t="41221" x="4364038" y="2801938"/>
          <p14:tracePt t="41230" x="4222750" y="2819400"/>
          <p14:tracePt t="41237" x="4054475" y="2854325"/>
          <p14:tracePt t="41245" x="3913188" y="2871788"/>
          <p14:tracePt t="41252" x="3798888" y="2889250"/>
          <p14:tracePt t="41261" x="3729038" y="2889250"/>
          <p14:tracePt t="41269" x="3630613" y="2898775"/>
          <p14:tracePt t="41277" x="3595688" y="2898775"/>
          <p14:tracePt t="41285" x="3551238" y="2916238"/>
          <p14:tracePt t="41293" x="3543300" y="2925763"/>
          <p14:tracePt t="41301" x="3533775" y="2925763"/>
          <p14:tracePt t="41309" x="3525838" y="2925763"/>
          <p14:tracePt t="41316" x="3489325" y="2933700"/>
          <p14:tracePt t="41325" x="3471863" y="2933700"/>
          <p14:tracePt t="41334" x="3436938" y="2951163"/>
          <p14:tracePt t="41341" x="3409950" y="2951163"/>
          <p14:tracePt t="41349" x="3375025" y="2960688"/>
          <p14:tracePt t="41357" x="3330575" y="2987675"/>
          <p14:tracePt t="41366" x="3295650" y="2987675"/>
          <p14:tracePt t="41373" x="3241675" y="3005138"/>
          <p14:tracePt t="41381" x="3224213" y="3013075"/>
          <p14:tracePt t="41389" x="3171825" y="3022600"/>
          <p14:tracePt t="41397" x="3154363" y="3022600"/>
          <p14:tracePt t="41406" x="3074988" y="3067050"/>
          <p14:tracePt t="41413" x="3038475" y="3074988"/>
          <p14:tracePt t="41421" x="3013075" y="3101975"/>
          <p14:tracePt t="41434" x="2995613" y="3111500"/>
          <p14:tracePt t="41437" x="2968625" y="3111500"/>
          <p14:tracePt t="41445" x="2897188" y="3146425"/>
          <p14:tracePt t="41453" x="2800350" y="3163888"/>
          <p14:tracePt t="41461" x="2747963" y="3190875"/>
          <p14:tracePt t="41468" x="2703513" y="3216275"/>
          <p14:tracePt t="41477" x="2651125" y="3252788"/>
          <p14:tracePt t="41485" x="2606675" y="3270250"/>
          <p14:tracePt t="41493" x="2562225" y="3278188"/>
          <p14:tracePt t="41501" x="2517775" y="3305175"/>
          <p14:tracePt t="41509" x="2482850" y="3332163"/>
          <p14:tracePt t="41517" x="2428875" y="3349625"/>
          <p14:tracePt t="41525" x="2376488" y="3357563"/>
          <p14:tracePt t="41533" x="2297113" y="3411538"/>
          <p14:tracePt t="41542" x="2252663" y="3419475"/>
          <p14:tracePt t="41550" x="2182813" y="3446463"/>
          <p14:tracePt t="41557" x="2146300" y="3473450"/>
          <p14:tracePt t="41566" x="2093913" y="3500438"/>
          <p14:tracePt t="41574" x="2049463" y="3543300"/>
          <p14:tracePt t="41582" x="2014538" y="3552825"/>
          <p14:tracePt t="41590" x="1970088" y="3597275"/>
          <p14:tracePt t="41597" x="1935163" y="3622675"/>
          <p14:tracePt t="41606" x="1890713" y="3659188"/>
          <p14:tracePt t="41613" x="1855788" y="3684588"/>
          <p14:tracePt t="41622" x="1784350" y="3729038"/>
          <p14:tracePt t="41629" x="1757363" y="3746500"/>
          <p14:tracePt t="41637" x="1704975" y="3783013"/>
          <p14:tracePt t="41645" x="1677988" y="3808413"/>
          <p14:tracePt t="41653" x="1652588" y="3835400"/>
          <p14:tracePt t="41662" x="1643063" y="3844925"/>
          <p14:tracePt t="41668" x="1635125" y="3879850"/>
          <p14:tracePt t="41677" x="1625600" y="3887788"/>
          <p14:tracePt t="41685" x="1608138" y="3924300"/>
          <p14:tracePt t="41701" x="1608138" y="3941763"/>
          <p14:tracePt t="41709" x="1608138" y="3976688"/>
          <p14:tracePt t="41717" x="1608138" y="3994150"/>
          <p14:tracePt t="41726" x="1608138" y="4021138"/>
          <p14:tracePt t="41742" x="1608138" y="4048125"/>
          <p14:tracePt t="41750" x="1608138" y="4065588"/>
          <p14:tracePt t="41758" x="1616075" y="4092575"/>
          <p14:tracePt t="41765" x="1635125" y="4117975"/>
          <p14:tracePt t="41773" x="1652588" y="4135438"/>
          <p14:tracePt t="41782" x="1660525" y="4144963"/>
          <p14:tracePt t="41789" x="1697038" y="4162425"/>
          <p14:tracePt t="41797" x="1731963" y="4171950"/>
          <p14:tracePt t="41805" x="1749425" y="4171950"/>
          <p14:tracePt t="41813" x="1801813" y="4171950"/>
          <p14:tracePt t="41821" x="1838325" y="4171950"/>
          <p14:tracePt t="41828" x="1863725" y="4171950"/>
          <p14:tracePt t="41837" x="1935163" y="4171950"/>
          <p14:tracePt t="41845" x="1970088" y="4171950"/>
          <p14:tracePt t="41853" x="2005013" y="4171950"/>
          <p14:tracePt t="41860" x="2058988" y="4171950"/>
          <p14:tracePt t="41869" x="2093913" y="4171950"/>
          <p14:tracePt t="41876" x="2138363" y="4127500"/>
          <p14:tracePt t="41884" x="2173288" y="4100513"/>
          <p14:tracePt t="41893" x="2200275" y="4083050"/>
          <p14:tracePt t="41901" x="2208213" y="4056063"/>
          <p14:tracePt t="41909" x="2208213" y="4030663"/>
          <p14:tracePt t="41917" x="2235200" y="3994150"/>
          <p14:tracePt t="41924" x="2235200" y="3976688"/>
          <p14:tracePt t="41933" x="2235200" y="3932238"/>
          <p14:tracePt t="41942" x="2235200" y="3887788"/>
          <p14:tracePt t="41950" x="2235200" y="3835400"/>
          <p14:tracePt t="41957" x="2235200" y="3783013"/>
          <p14:tracePt t="41966" x="2235200" y="3746500"/>
          <p14:tracePt t="41973" x="2235200" y="3711575"/>
          <p14:tracePt t="41981" x="2235200" y="3667125"/>
          <p14:tracePt t="41989" x="2217738" y="3649663"/>
          <p14:tracePt t="41997" x="2190750" y="3605213"/>
          <p14:tracePt t="42005" x="2163763" y="3570288"/>
          <p14:tracePt t="42013" x="2128838" y="3508375"/>
          <p14:tracePt t="42022" x="2103438" y="3500438"/>
          <p14:tracePt t="42029" x="2076450" y="3473450"/>
          <p14:tracePt t="42037" x="2066925" y="3438525"/>
          <p14:tracePt t="42045" x="2022475" y="3411538"/>
          <p14:tracePt t="42053" x="1987550" y="3402013"/>
          <p14:tracePt t="42061" x="1960563" y="3384550"/>
          <p14:tracePt t="42069" x="1943100" y="3376613"/>
          <p14:tracePt t="42077" x="1917700" y="3376613"/>
          <p14:tracePt t="42084" x="1881188" y="3376613"/>
          <p14:tracePt t="42093" x="1855788" y="3367088"/>
          <p14:tracePt t="42100" x="1846263" y="3367088"/>
          <p14:tracePt t="42109" x="1828800" y="3367088"/>
          <p14:tracePt t="42125" x="1819275" y="3367088"/>
          <p14:tracePt t="42133" x="1811338" y="3367088"/>
          <p14:tracePt t="42150" x="1801813" y="3367088"/>
          <p14:tracePt t="42167" x="1776413" y="3367088"/>
          <p14:tracePt t="42173" x="1766888" y="3367088"/>
          <p14:tracePt t="42189" x="1757363" y="3367088"/>
          <p14:tracePt t="42197" x="1749425" y="3367088"/>
          <p14:tracePt t="42213" x="1731963" y="3367088"/>
          <p14:tracePt t="42221" x="1704975" y="3367088"/>
          <p14:tracePt t="42229" x="1697038" y="3376613"/>
          <p14:tracePt t="42237" x="1660525" y="3402013"/>
          <p14:tracePt t="42245" x="1652588" y="3411538"/>
          <p14:tracePt t="42253" x="1616075" y="3429000"/>
          <p14:tracePt t="42261" x="1590675" y="3455988"/>
          <p14:tracePt t="42269" x="1581150" y="3463925"/>
          <p14:tracePt t="42277" x="1573213" y="3473450"/>
          <p14:tracePt t="42285" x="1554163" y="3490913"/>
          <p14:tracePt t="42293" x="1536700" y="3500438"/>
          <p14:tracePt t="42300" x="1528763" y="3508375"/>
          <p14:tracePt t="42309" x="1519238" y="3517900"/>
          <p14:tracePt t="42317" x="1501775" y="3525838"/>
          <p14:tracePt t="42326" x="1501775" y="3535363"/>
          <p14:tracePt t="42333" x="1493838" y="3543300"/>
          <p14:tracePt t="42350" x="1474788" y="3579813"/>
          <p14:tracePt t="42357" x="1474788" y="3587750"/>
          <p14:tracePt t="42366" x="1474788" y="3597275"/>
          <p14:tracePt t="42373" x="1466850" y="3605213"/>
          <p14:tracePt t="42381" x="1466850" y="3632200"/>
          <p14:tracePt t="42390" x="1466850" y="3649663"/>
          <p14:tracePt t="42398" x="1466850" y="3694113"/>
          <p14:tracePt t="42406" x="1466850" y="3703638"/>
          <p14:tracePt t="42413" x="1466850" y="3721100"/>
          <p14:tracePt t="42421" x="1466850" y="3756025"/>
          <p14:tracePt t="42430" x="1466850" y="3783013"/>
          <p14:tracePt t="42437" x="1466850" y="3817938"/>
          <p14:tracePt t="42449" x="1466850" y="3835400"/>
          <p14:tracePt t="42453" x="1466850" y="3887788"/>
          <p14:tracePt t="42461" x="1466850" y="3924300"/>
          <p14:tracePt t="42469" x="1466850" y="3932238"/>
          <p14:tracePt t="42477" x="1466850" y="3959225"/>
          <p14:tracePt t="42485" x="1466850" y="3994150"/>
          <p14:tracePt t="42493" x="1474788" y="4021138"/>
          <p14:tracePt t="42500" x="1484313" y="4056063"/>
          <p14:tracePt t="42509" x="1511300" y="4083050"/>
          <p14:tracePt t="42517" x="1519238" y="4117975"/>
          <p14:tracePt t="42525" x="1528763" y="4127500"/>
          <p14:tracePt t="42533" x="1554163" y="4152900"/>
          <p14:tracePt t="42541" x="1581150" y="4189413"/>
          <p14:tracePt t="42550" x="1590675" y="4197350"/>
          <p14:tracePt t="42557" x="1625600" y="4233863"/>
          <p14:tracePt t="42565" x="1635125" y="4241800"/>
          <p14:tracePt t="42573" x="1670050" y="4251325"/>
          <p14:tracePt t="42581" x="1687513" y="4268788"/>
          <p14:tracePt t="42589" x="1731963" y="4295775"/>
          <p14:tracePt t="42597" x="1784350" y="4295775"/>
          <p14:tracePt t="42605" x="1801813" y="4295775"/>
          <p14:tracePt t="42614" x="1838325" y="4295775"/>
          <p14:tracePt t="42622" x="1863725" y="4295775"/>
          <p14:tracePt t="42629" x="1900238" y="4295775"/>
          <p14:tracePt t="42637" x="1917700" y="4295775"/>
          <p14:tracePt t="42645" x="1960563" y="4295775"/>
          <p14:tracePt t="42654" x="1970088" y="4295775"/>
          <p14:tracePt t="42661" x="1979613" y="4295775"/>
          <p14:tracePt t="42669" x="1987550" y="4295775"/>
          <p14:tracePt t="42677" x="2005013" y="4286250"/>
          <p14:tracePt t="42685" x="2014538" y="4276725"/>
          <p14:tracePt t="42700" x="2032000" y="4268788"/>
          <p14:tracePt t="42717" x="2058988" y="4268788"/>
          <p14:tracePt t="42726" x="2066925" y="4259263"/>
          <p14:tracePt t="42733" x="2093913" y="4241800"/>
          <p14:tracePt t="42742" x="2111375" y="4241800"/>
          <p14:tracePt t="42750" x="2120900" y="4224338"/>
          <p14:tracePt t="42757" x="2146300" y="4214813"/>
          <p14:tracePt t="42766" x="2200275" y="4206875"/>
          <p14:tracePt t="42773" x="2208213" y="4197350"/>
          <p14:tracePt t="42782" x="2217738" y="4179888"/>
          <p14:tracePt t="42789" x="2217738" y="4171950"/>
          <p14:tracePt t="42805" x="2217738" y="4162425"/>
          <p14:tracePt t="43094" x="2252663" y="4162425"/>
          <p14:tracePt t="43101" x="2270125" y="4162425"/>
          <p14:tracePt t="43110" x="2314575" y="4135438"/>
          <p14:tracePt t="43117" x="2324100" y="4135438"/>
          <p14:tracePt t="43125" x="2359025" y="4135438"/>
          <p14:tracePt t="43133" x="2366963" y="4127500"/>
          <p14:tracePt t="43141" x="2393950" y="4127500"/>
          <p14:tracePt t="43149" x="2411413" y="4127500"/>
          <p14:tracePt t="43157" x="2428875" y="4117975"/>
          <p14:tracePt t="43166" x="2465388" y="4110038"/>
          <p14:tracePt t="43182" x="2509838" y="4083050"/>
          <p14:tracePt t="43199" x="2527300" y="4056063"/>
          <p14:tracePt t="43213" x="2570163" y="3994150"/>
          <p14:tracePt t="43221" x="2579688" y="3994150"/>
          <p14:tracePt t="43229" x="2606675" y="3976688"/>
          <p14:tracePt t="43246" x="2632075" y="3949700"/>
          <p14:tracePt t="43254" x="2641600" y="3949700"/>
          <p14:tracePt t="43261" x="2651125" y="3941763"/>
          <p14:tracePt t="43286" x="2659063" y="3932238"/>
          <p14:tracePt t="43309" x="2668588" y="3924300"/>
          <p14:tracePt t="43333" x="2668588" y="3914775"/>
          <p14:tracePt t="43342" x="2676525" y="3906838"/>
          <p14:tracePt t="43365" x="2676525" y="3897313"/>
          <p14:tracePt t="43373" x="2676525" y="3879850"/>
          <p14:tracePt t="43389" x="2676525" y="3862388"/>
          <p14:tracePt t="43397" x="2676525" y="3852863"/>
          <p14:tracePt t="43405" x="2676525" y="3844925"/>
          <p14:tracePt t="43421" x="2676525" y="3835400"/>
          <p14:tracePt t="43449" x="2676525" y="3808413"/>
          <p14:tracePt t="43452" x="2676525" y="3790950"/>
          <p14:tracePt t="43469" x="2651125" y="3746500"/>
          <p14:tracePt t="43477" x="2651125" y="3738563"/>
          <p14:tracePt t="43485" x="2641600" y="3721100"/>
          <p14:tracePt t="43493" x="2624138" y="3694113"/>
          <p14:tracePt t="43501" x="2624138" y="3684588"/>
          <p14:tracePt t="43509" x="2614613" y="3667125"/>
          <p14:tracePt t="43516" x="2589213" y="3641725"/>
          <p14:tracePt t="43525" x="2579688" y="3614738"/>
          <p14:tracePt t="43533" x="2570163" y="3605213"/>
          <p14:tracePt t="43542" x="2562225" y="3570288"/>
          <p14:tracePt t="43549" x="2517775" y="3543300"/>
          <p14:tracePt t="43566" x="2500313" y="3525838"/>
          <p14:tracePt t="43574" x="2473325" y="3500438"/>
          <p14:tracePt t="43582" x="2447925" y="3481388"/>
          <p14:tracePt t="43589" x="2411413" y="3473450"/>
          <p14:tracePt t="43598" x="2386013" y="3473450"/>
          <p14:tracePt t="43605" x="2314575" y="3429000"/>
          <p14:tracePt t="43613" x="2279650" y="3429000"/>
          <p14:tracePt t="43622" x="2235200" y="3419475"/>
          <p14:tracePt t="43629" x="2155825" y="3419475"/>
          <p14:tracePt t="43638" x="2084388" y="3419475"/>
          <p14:tracePt t="43645" x="1987550" y="3419475"/>
          <p14:tracePt t="43653" x="1935163" y="3419475"/>
          <p14:tracePt t="43661" x="1900238" y="3419475"/>
          <p14:tracePt t="43669" x="1846263" y="3419475"/>
          <p14:tracePt t="43677" x="1838325" y="3419475"/>
          <p14:tracePt t="43686" x="1793875" y="3419475"/>
          <p14:tracePt t="43693" x="1784350" y="3419475"/>
          <p14:tracePt t="43700" x="1749425" y="3429000"/>
          <p14:tracePt t="43709" x="1722438" y="3438525"/>
          <p14:tracePt t="43717" x="1687513" y="3455988"/>
          <p14:tracePt t="43725" x="1660525" y="3463925"/>
          <p14:tracePt t="43732" x="1608138" y="3508375"/>
          <p14:tracePt t="43741" x="1573213" y="3535363"/>
          <p14:tracePt t="43748" x="1546225" y="3562350"/>
          <p14:tracePt t="43757" x="1501775" y="3587750"/>
          <p14:tracePt t="43765" x="1449388" y="3641725"/>
          <p14:tracePt t="43773" x="1422400" y="3667125"/>
          <p14:tracePt t="43782" x="1387475" y="3703638"/>
          <p14:tracePt t="43789" x="1360488" y="3746500"/>
          <p14:tracePt t="43797" x="1343025" y="3783013"/>
          <p14:tracePt t="43806" x="1333500" y="3817938"/>
          <p14:tracePt t="43814" x="1333500" y="3835400"/>
          <p14:tracePt t="43822" x="1316038" y="3862388"/>
          <p14:tracePt t="43830" x="1316038" y="3887788"/>
          <p14:tracePt t="43838" x="1298575" y="3914775"/>
          <p14:tracePt t="43845" x="1298575" y="3924300"/>
          <p14:tracePt t="43853" x="1298575" y="3941763"/>
          <p14:tracePt t="43861" x="1298575" y="3949700"/>
          <p14:tracePt t="43870" x="1298575" y="3976688"/>
          <p14:tracePt t="43877" x="1298575" y="3994150"/>
          <p14:tracePt t="43885" x="1298575" y="4003675"/>
          <p14:tracePt t="43894" x="1298575" y="4030663"/>
          <p14:tracePt t="43901" x="1298575" y="4038600"/>
          <p14:tracePt t="43909" x="1308100" y="4056063"/>
          <p14:tracePt t="43917" x="1308100" y="4083050"/>
          <p14:tracePt t="43926" x="1316038" y="4092575"/>
          <p14:tracePt t="43933" x="1325563" y="4110038"/>
          <p14:tracePt t="43941" x="1343025" y="4117975"/>
          <p14:tracePt t="43949" x="1350963" y="4127500"/>
          <p14:tracePt t="43958" x="1360488" y="4144963"/>
          <p14:tracePt t="43965" x="1370013" y="4152900"/>
          <p14:tracePt t="43982" x="1377950" y="4162425"/>
          <p14:tracePt t="43989" x="1387475" y="4171950"/>
          <p14:tracePt t="44021" x="1395413" y="4179888"/>
          <p14:tracePt t="44037" x="1404938" y="4189413"/>
          <p14:tracePt t="44061" x="1431925" y="4189413"/>
          <p14:tracePt t="44069" x="1439863" y="4189413"/>
          <p14:tracePt t="44076" x="1449388" y="4189413"/>
          <p14:tracePt t="44085" x="1457325" y="4189413"/>
          <p14:tracePt t="44093" x="1474788" y="4189413"/>
          <p14:tracePt t="44101" x="1501775" y="4189413"/>
          <p14:tracePt t="44110" x="1511300" y="4189413"/>
          <p14:tracePt t="44116" x="1546225" y="4189413"/>
          <p14:tracePt t="44126" x="1554163" y="4189413"/>
          <p14:tracePt t="44132" x="1598613" y="4189413"/>
          <p14:tracePt t="44141" x="1625600" y="4171950"/>
          <p14:tracePt t="44149" x="1660525" y="4162425"/>
          <p14:tracePt t="44157" x="1687513" y="4135438"/>
          <p14:tracePt t="44165" x="1793875" y="4110038"/>
          <p14:tracePt t="44173" x="1838325" y="4065588"/>
          <p14:tracePt t="44181" x="1908175" y="4038600"/>
          <p14:tracePt t="44190" x="1997075" y="3986213"/>
          <p14:tracePt t="44198" x="2032000" y="3949700"/>
          <p14:tracePt t="44205" x="2066925" y="3924300"/>
          <p14:tracePt t="44213" x="2103438" y="3870325"/>
          <p14:tracePt t="44221" x="2103438" y="3844925"/>
          <p14:tracePt t="44230" x="2103438" y="3808413"/>
          <p14:tracePt t="44237" x="2103438" y="3773488"/>
          <p14:tracePt t="44245" x="2103438" y="3738563"/>
          <p14:tracePt t="44253" x="2103438" y="3684588"/>
          <p14:tracePt t="44262" x="2103438" y="3659188"/>
          <p14:tracePt t="44270" x="2103438" y="3605213"/>
          <p14:tracePt t="44277" x="2103438" y="3562350"/>
          <p14:tracePt t="44286" x="2093913" y="3517900"/>
          <p14:tracePt t="44293" x="2032000" y="3446463"/>
          <p14:tracePt t="44301" x="2022475" y="3402013"/>
          <p14:tracePt t="44309" x="1997075" y="3384550"/>
          <p14:tracePt t="44317" x="1970088" y="3367088"/>
          <p14:tracePt t="44325" x="1917700" y="3340100"/>
          <p14:tracePt t="44333" x="1908175" y="3340100"/>
          <p14:tracePt t="44341" x="1890713" y="3340100"/>
          <p14:tracePt t="44349" x="1863725" y="3340100"/>
          <p14:tracePt t="44357" x="1855788" y="3340100"/>
          <p14:tracePt t="44365" x="1838325" y="3340100"/>
          <p14:tracePt t="44373" x="1828800" y="3357563"/>
          <p14:tracePt t="44382" x="1811338" y="3367088"/>
          <p14:tracePt t="44389" x="1784350" y="3402013"/>
          <p14:tracePt t="44398" x="1766888" y="3411538"/>
          <p14:tracePt t="44405" x="1749425" y="3429000"/>
          <p14:tracePt t="44415" x="1722438" y="3455988"/>
          <p14:tracePt t="44421" x="1677988" y="3525838"/>
          <p14:tracePt t="44429" x="1670050" y="3535363"/>
          <p14:tracePt t="44448" x="1635125" y="3597275"/>
          <p14:tracePt t="44453" x="1625600" y="3622675"/>
          <p14:tracePt t="44461" x="1625600" y="3641725"/>
          <p14:tracePt t="44469" x="1625600" y="3649663"/>
          <p14:tracePt t="44477" x="1625600" y="3684588"/>
          <p14:tracePt t="44485" x="1625600" y="3694113"/>
          <p14:tracePt t="44493" x="1625600" y="3703638"/>
          <p14:tracePt t="44501" x="1625600" y="3738563"/>
          <p14:tracePt t="44509" x="1625600" y="3746500"/>
          <p14:tracePt t="44517" x="1625600" y="3783013"/>
          <p14:tracePt t="44525" x="1625600" y="3790950"/>
          <p14:tracePt t="44532" x="1635125" y="3800475"/>
          <p14:tracePt t="44541" x="1643063" y="3835400"/>
          <p14:tracePt t="44549" x="1687513" y="3862388"/>
          <p14:tracePt t="44557" x="1697038" y="3870325"/>
          <p14:tracePt t="44565" x="1731963" y="3879850"/>
          <p14:tracePt t="44574" x="1749425" y="3906838"/>
          <p14:tracePt t="44589" x="1793875" y="3914775"/>
          <p14:tracePt t="44598" x="1801813" y="3914775"/>
          <p14:tracePt t="44606" x="1828800" y="3914775"/>
          <p14:tracePt t="44613" x="1855788" y="3914775"/>
          <p14:tracePt t="44621" x="1863725" y="3914775"/>
          <p14:tracePt t="44629" x="1908175" y="3914775"/>
          <p14:tracePt t="44638" x="1943100" y="3914775"/>
          <p14:tracePt t="44646" x="1970088" y="3914775"/>
          <p14:tracePt t="44653" x="2005013" y="3914775"/>
          <p14:tracePt t="44661" x="2032000" y="3914775"/>
          <p14:tracePt t="44669" x="2066925" y="3914775"/>
          <p14:tracePt t="44678" x="2084388" y="3914775"/>
          <p14:tracePt t="44686" x="2120900" y="3914775"/>
          <p14:tracePt t="44694" x="2146300" y="3906838"/>
          <p14:tracePt t="44701" x="2173288" y="3887788"/>
          <p14:tracePt t="44710" x="2190750" y="3879850"/>
          <p14:tracePt t="44717" x="2217738" y="3852863"/>
          <p14:tracePt t="44725" x="2225675" y="3844925"/>
          <p14:tracePt t="44733" x="2252663" y="3827463"/>
          <p14:tracePt t="44742" x="2262188" y="3808413"/>
          <p14:tracePt t="44749" x="2279650" y="3790950"/>
          <p14:tracePt t="44757" x="2279650" y="3756025"/>
          <p14:tracePt t="44765" x="2279650" y="3746500"/>
          <p14:tracePt t="44773" x="2279650" y="3721100"/>
          <p14:tracePt t="44781" x="2279650" y="3684588"/>
          <p14:tracePt t="44790" x="2279650" y="3676650"/>
          <p14:tracePt t="44798" x="2279650" y="3667125"/>
          <p14:tracePt t="44805" x="2279650" y="3659188"/>
          <p14:tracePt t="44814" x="2279650" y="3632200"/>
          <p14:tracePt t="44831" x="2270125" y="3622675"/>
          <p14:tracePt t="44837" x="2262188" y="3622675"/>
          <p14:tracePt t="44845" x="2252663" y="3622675"/>
          <p14:tracePt t="44853" x="2244725" y="3622675"/>
          <p14:tracePt t="44869" x="2217738" y="3622675"/>
          <p14:tracePt t="44877" x="2208213" y="3622675"/>
          <p14:tracePt t="44885" x="2200275" y="3622675"/>
          <p14:tracePt t="44893" x="2182813" y="3622675"/>
          <p14:tracePt t="44901" x="2155825" y="3641725"/>
          <p14:tracePt t="44909" x="2146300" y="3649663"/>
          <p14:tracePt t="44917" x="2128838" y="3659188"/>
          <p14:tracePt t="44925" x="2084388" y="3684588"/>
          <p14:tracePt t="44932" x="2076450" y="3694113"/>
          <p14:tracePt t="44941" x="2058988" y="3703638"/>
          <p14:tracePt t="44949" x="2032000" y="3746500"/>
          <p14:tracePt t="44957" x="2022475" y="3756025"/>
          <p14:tracePt t="44965" x="2014538" y="3765550"/>
          <p14:tracePt t="44981" x="1987550" y="3783013"/>
          <p14:tracePt t="44989" x="1987550" y="3800475"/>
          <p14:tracePt t="44997" x="1979613" y="3808413"/>
          <p14:tracePt t="45005" x="1970088" y="3817938"/>
          <p14:tracePt t="45014" x="1970088" y="3835400"/>
          <p14:tracePt t="45021" x="1925638" y="3879850"/>
          <p14:tracePt t="45028" x="1917700" y="3887788"/>
          <p14:tracePt t="45037" x="1917700" y="3906838"/>
          <p14:tracePt t="45045" x="1908175" y="3914775"/>
          <p14:tracePt t="45053" x="1900238" y="3941763"/>
          <p14:tracePt t="45061" x="1900238" y="3959225"/>
          <p14:tracePt t="45070" x="1881188" y="3994150"/>
          <p14:tracePt t="45077" x="1873250" y="4021138"/>
          <p14:tracePt t="45086" x="1873250" y="4048125"/>
          <p14:tracePt t="45093" x="1873250" y="4083050"/>
          <p14:tracePt t="45101" x="1873250" y="4092575"/>
          <p14:tracePt t="45109" x="1873250" y="4127500"/>
          <p14:tracePt t="45117" x="1873250" y="4135438"/>
          <p14:tracePt t="45125" x="1873250" y="4144963"/>
          <p14:tracePt t="45133" x="1873250" y="4152900"/>
          <p14:tracePt t="45141" x="1873250" y="4189413"/>
          <p14:tracePt t="45148" x="1873250" y="4197350"/>
          <p14:tracePt t="45157" x="1881188" y="4206875"/>
          <p14:tracePt t="45164" x="1890713" y="4214813"/>
          <p14:tracePt t="45173" x="1908175" y="4214813"/>
          <p14:tracePt t="45181" x="1925638" y="4224338"/>
          <p14:tracePt t="45189" x="1935163" y="4233863"/>
          <p14:tracePt t="45197" x="1952625" y="4233863"/>
          <p14:tracePt t="45205" x="1979613" y="4233863"/>
          <p14:tracePt t="45214" x="2014538" y="4233863"/>
          <p14:tracePt t="45222" x="2022475" y="4233863"/>
          <p14:tracePt t="45229" x="2032000" y="4233863"/>
          <p14:tracePt t="45237" x="2084388" y="4233863"/>
          <p14:tracePt t="45245" x="2103438" y="4224338"/>
          <p14:tracePt t="45253" x="2128838" y="4206875"/>
          <p14:tracePt t="45261" x="2163763" y="4171950"/>
          <p14:tracePt t="45269" x="2182813" y="4162425"/>
          <p14:tracePt t="45285" x="2200275" y="4110038"/>
          <p14:tracePt t="45293" x="2200275" y="4100513"/>
          <p14:tracePt t="45300" x="2200275" y="4083050"/>
          <p14:tracePt t="45309" x="2200275" y="4056063"/>
          <p14:tracePt t="45317" x="2200275" y="4048125"/>
          <p14:tracePt t="45325" x="2200275" y="4021138"/>
          <p14:tracePt t="45333" x="2200275" y="3994150"/>
          <p14:tracePt t="45341" x="2173288" y="3949700"/>
          <p14:tracePt t="45348" x="2146300" y="3914775"/>
          <p14:tracePt t="45357" x="2120900" y="3887788"/>
          <p14:tracePt t="45364" x="2084388" y="3852863"/>
          <p14:tracePt t="45373" x="2022475" y="3808413"/>
          <p14:tracePt t="45381" x="1970088" y="3783013"/>
          <p14:tracePt t="45389" x="1908175" y="3746500"/>
          <p14:tracePt t="45397" x="1855788" y="3738563"/>
          <p14:tracePt t="45406" x="1846263" y="3738563"/>
          <p14:tracePt t="45414" x="1811338" y="3738563"/>
          <p14:tracePt t="45421" x="1776413" y="3738563"/>
          <p14:tracePt t="45430" x="1757363" y="3738563"/>
          <p14:tracePt t="45438" x="1749425" y="3738563"/>
          <p14:tracePt t="45446" x="1722438" y="3738563"/>
          <p14:tracePt t="45454" x="1697038" y="3746500"/>
          <p14:tracePt t="45469" x="1687513" y="3756025"/>
          <p14:tracePt t="45485" x="1687513" y="3783013"/>
          <p14:tracePt t="45494" x="1677988" y="3808413"/>
          <p14:tracePt t="45501" x="1670050" y="3827463"/>
          <p14:tracePt t="45509" x="1670050" y="3835400"/>
          <p14:tracePt t="45517" x="1670050" y="3844925"/>
          <p14:tracePt t="45525" x="1670050" y="3870325"/>
          <p14:tracePt t="45533" x="1670050" y="3887788"/>
          <p14:tracePt t="45541" x="1670050" y="3914775"/>
          <p14:tracePt t="45549" x="1670050" y="3924300"/>
          <p14:tracePt t="45558" x="1670050" y="3959225"/>
          <p14:tracePt t="45565" x="1670050" y="3976688"/>
          <p14:tracePt t="45581" x="1670050" y="4011613"/>
          <p14:tracePt t="45589" x="1670050" y="4021138"/>
          <p14:tracePt t="45597" x="1670050" y="4030663"/>
          <p14:tracePt t="45605" x="1670050" y="4056063"/>
          <p14:tracePt t="45614" x="1670050" y="4065588"/>
          <p14:tracePt t="45630" x="1687513" y="4083050"/>
          <p14:tracePt t="45645" x="1697038" y="4083050"/>
          <p14:tracePt t="45654" x="1704975" y="4083050"/>
          <p14:tracePt t="45662" x="1739900" y="4083050"/>
          <p14:tracePt t="45669" x="1766888" y="4083050"/>
          <p14:tracePt t="45678" x="1784350" y="4083050"/>
          <p14:tracePt t="45685" x="1811338" y="4083050"/>
          <p14:tracePt t="45694" x="1846263" y="4083050"/>
          <p14:tracePt t="45701" x="1855788" y="4083050"/>
          <p14:tracePt t="45709" x="1873250" y="4073525"/>
          <p14:tracePt t="45717" x="1890713" y="4065588"/>
          <p14:tracePt t="45725" x="1890713" y="4038600"/>
          <p14:tracePt t="45733" x="1908175" y="4003675"/>
          <p14:tracePt t="45749" x="1908175" y="3994150"/>
          <p14:tracePt t="45773" x="1908175" y="3976688"/>
          <p14:tracePt t="45837" x="1908175" y="3968750"/>
          <p14:tracePt t="45845" x="1855788" y="3968750"/>
          <p14:tracePt t="45853" x="1811338" y="3949700"/>
          <p14:tracePt t="45861" x="1757363" y="3924300"/>
          <p14:tracePt t="45869" x="1731963" y="3897313"/>
          <p14:tracePt t="45877" x="1731963" y="3887788"/>
          <p14:tracePt t="46158" x="1757363" y="3887788"/>
          <p14:tracePt t="46398" x="1766888" y="3879850"/>
          <p14:tracePt t="46437" x="1776413" y="3879850"/>
          <p14:tracePt t="46486" x="1784350" y="3879850"/>
          <p14:tracePt t="47070" x="1819275" y="3879850"/>
          <p14:tracePt t="47078" x="1846263" y="3870325"/>
          <p14:tracePt t="47086" x="1881188" y="3870325"/>
          <p14:tracePt t="47093" x="1900238" y="3844925"/>
          <p14:tracePt t="47102" x="1960563" y="3817938"/>
          <p14:tracePt t="47109" x="2058988" y="3783013"/>
          <p14:tracePt t="47117" x="2138363" y="3738563"/>
          <p14:tracePt t="47125" x="2279650" y="3676650"/>
          <p14:tracePt t="47134" x="2455863" y="3587750"/>
          <p14:tracePt t="47141" x="2579688" y="3500438"/>
          <p14:tracePt t="47149" x="2773363" y="3376613"/>
          <p14:tracePt t="47157" x="2916238" y="3287713"/>
          <p14:tracePt t="47165" x="3048000" y="3198813"/>
          <p14:tracePt t="47173" x="3216275" y="3084513"/>
          <p14:tracePt t="47180" x="3322638" y="2995613"/>
          <p14:tracePt t="47190" x="3427413" y="2925763"/>
          <p14:tracePt t="47196" x="3506788" y="2836863"/>
          <p14:tracePt t="47205" x="3551238" y="2819400"/>
          <p14:tracePt t="47213" x="3586163" y="2774950"/>
          <p14:tracePt t="47221" x="3630613" y="2747963"/>
          <p14:tracePt t="47229" x="3667125" y="2713038"/>
          <p14:tracePt t="47237" x="3692525" y="2686050"/>
          <p14:tracePt t="47245" x="3719513" y="2651125"/>
          <p14:tracePt t="47253" x="3754438" y="2624138"/>
          <p14:tracePt t="47262" x="3798888" y="2598738"/>
          <p14:tracePt t="47268" x="3816350" y="2581275"/>
          <p14:tracePt t="47350" x="3771900" y="2589213"/>
          <p14:tracePt t="47358" x="3746500" y="2598738"/>
          <p14:tracePt t="47366" x="3675063" y="2624138"/>
          <p14:tracePt t="47373" x="3630613" y="2668588"/>
          <p14:tracePt t="47381" x="3595688" y="2695575"/>
          <p14:tracePt t="47390" x="3560763" y="2730500"/>
          <p14:tracePt t="47397" x="3454400" y="2801938"/>
          <p14:tracePt t="47405" x="3409950" y="2846388"/>
          <p14:tracePt t="47413" x="3330575" y="2908300"/>
          <p14:tracePt t="47421" x="3268663" y="2951163"/>
          <p14:tracePt t="47429" x="3206750" y="2995613"/>
          <p14:tracePt t="47437" x="3127375" y="3084513"/>
          <p14:tracePt t="47446" x="3038475" y="3163888"/>
          <p14:tracePt t="47454" x="3038475" y="3190875"/>
          <p14:tracePt t="47462" x="2995613" y="3243263"/>
          <p14:tracePt t="47469" x="2976563" y="3287713"/>
          <p14:tracePt t="47477" x="2941638" y="3357563"/>
          <p14:tracePt t="47485" x="2916238" y="3394075"/>
          <p14:tracePt t="47493" x="2871788" y="3473450"/>
          <p14:tracePt t="47501" x="2862263" y="3481388"/>
          <p14:tracePt t="47509" x="2844800" y="3517900"/>
          <p14:tracePt t="47518" x="2827338" y="3535363"/>
          <p14:tracePt t="47525" x="2809875" y="3562350"/>
          <p14:tracePt t="47533" x="2792413" y="3570288"/>
          <p14:tracePt t="47541" x="2782888" y="3579813"/>
          <p14:tracePt t="47549" x="2765425" y="3605213"/>
          <p14:tracePt t="47557" x="2755900" y="3605213"/>
          <p14:tracePt t="47565" x="2747963" y="3614738"/>
          <p14:tracePt t="47574" x="2720975" y="3632200"/>
          <p14:tracePt t="47589" x="2713038" y="3649663"/>
          <p14:tracePt t="47654" x="2713038" y="3641725"/>
          <p14:tracePt t="47662" x="2720975" y="3632200"/>
          <p14:tracePt t="47670" x="2755900" y="3614738"/>
          <p14:tracePt t="47678" x="2782888" y="3570288"/>
          <p14:tracePt t="47685" x="2792413" y="3535363"/>
          <p14:tracePt t="47693" x="2817813" y="3500438"/>
          <p14:tracePt t="47702" x="2817813" y="3473450"/>
          <p14:tracePt t="47709" x="2817813" y="3455988"/>
          <p14:tracePt t="47717" x="2817813" y="3429000"/>
          <p14:tracePt t="47725" x="2817813" y="3411538"/>
          <p14:tracePt t="47733" x="2817813" y="3402013"/>
          <p14:tracePt t="47740" x="2800350" y="3376613"/>
          <p14:tracePt t="47749" x="2738438" y="3349625"/>
          <p14:tracePt t="47757" x="2703513" y="3349625"/>
          <p14:tracePt t="47765" x="2651125" y="3349625"/>
          <p14:tracePt t="47774" x="2606675" y="3349625"/>
          <p14:tracePt t="47781" x="2552700" y="3349625"/>
          <p14:tracePt t="47788" x="2482850" y="3357563"/>
          <p14:tracePt t="47797" x="2403475" y="3384550"/>
          <p14:tracePt t="47806" x="2341563" y="3429000"/>
          <p14:tracePt t="47812" x="2287588" y="3455988"/>
          <p14:tracePt t="47821" x="2225675" y="3517900"/>
          <p14:tracePt t="47829" x="2200275" y="3543300"/>
          <p14:tracePt t="47837" x="2190750" y="3570288"/>
          <p14:tracePt t="47845" x="2173288" y="3597275"/>
          <p14:tracePt t="47853" x="2173288" y="3614738"/>
          <p14:tracePt t="47862" x="2173288" y="3641725"/>
          <p14:tracePt t="47878" x="2173288" y="3659188"/>
          <p14:tracePt t="47885" x="2173288" y="3667125"/>
          <p14:tracePt t="47894" x="2173288" y="3676650"/>
          <p14:tracePt t="47901" x="2200275" y="3703638"/>
          <p14:tracePt t="47909" x="2225675" y="3729038"/>
          <p14:tracePt t="47917" x="2244725" y="3738563"/>
          <p14:tracePt t="47926" x="2279650" y="3738563"/>
          <p14:tracePt t="47934" x="2306638" y="3746500"/>
          <p14:tracePt t="47941" x="2332038" y="3746500"/>
          <p14:tracePt t="47949" x="2376488" y="3746500"/>
          <p14:tracePt t="47957" x="2393950" y="3746500"/>
          <p14:tracePt t="47965" x="2403475" y="3746500"/>
          <p14:tracePt t="48005" x="2411413" y="3746500"/>
          <p14:tracePt t="48013" x="2411413" y="3729038"/>
          <p14:tracePt t="48021" x="2403475" y="3703638"/>
          <p14:tracePt t="48029" x="2386013" y="3667125"/>
          <p14:tracePt t="48037" x="2366963" y="3659188"/>
          <p14:tracePt t="48045" x="2341563" y="3622675"/>
          <p14:tracePt t="48053" x="2297113" y="3597275"/>
          <p14:tracePt t="48062" x="2262188" y="3579813"/>
          <p14:tracePt t="48069" x="2225675" y="3579813"/>
          <p14:tracePt t="48079" x="2163763" y="3552825"/>
          <p14:tracePt t="48085" x="2093913" y="3552825"/>
          <p14:tracePt t="48093" x="1979613" y="3552825"/>
          <p14:tracePt t="48101" x="1863725" y="3552825"/>
          <p14:tracePt t="48109" x="1776413" y="3552825"/>
          <p14:tracePt t="48117" x="1608138" y="3552825"/>
          <p14:tracePt t="48125" x="1536700" y="3552825"/>
          <p14:tracePt t="48133" x="1466850" y="3562350"/>
          <p14:tracePt t="48141" x="1431925" y="3570288"/>
          <p14:tracePt t="48149" x="1404938" y="3587750"/>
          <p14:tracePt t="48165" x="1377950" y="3605213"/>
          <p14:tracePt t="48173" x="1350963" y="3632200"/>
          <p14:tracePt t="48189" x="1350963" y="3659188"/>
          <p14:tracePt t="48197" x="1350963" y="3667125"/>
          <p14:tracePt t="48205" x="1350963" y="3684588"/>
          <p14:tracePt t="48221" x="1350963" y="3711575"/>
          <p14:tracePt t="48228" x="1350963" y="3729038"/>
          <p14:tracePt t="48245" x="1370013" y="3756025"/>
          <p14:tracePt t="48253" x="1395413" y="3783013"/>
          <p14:tracePt t="48261" x="1422400" y="3790950"/>
          <p14:tracePt t="48269" x="1493838" y="3808413"/>
          <p14:tracePt t="48278" x="1546225" y="3808413"/>
          <p14:tracePt t="48285" x="1625600" y="3808413"/>
          <p14:tracePt t="48293" x="1670050" y="3817938"/>
          <p14:tracePt t="48301" x="1731963" y="3817938"/>
          <p14:tracePt t="48309" x="1776413" y="3817938"/>
          <p14:tracePt t="48318" x="1838325" y="3817938"/>
          <p14:tracePt t="48326" x="1881188" y="3817938"/>
          <p14:tracePt t="48333" x="1900238" y="3817938"/>
          <p14:tracePt t="48342" x="1925638" y="3817938"/>
          <p14:tracePt t="48365" x="1935163" y="3817938"/>
          <p14:tracePt t="48373" x="1943100" y="3808413"/>
          <p14:tracePt t="48381" x="1943100" y="3790950"/>
          <p14:tracePt t="48388" x="1943100" y="3773488"/>
          <p14:tracePt t="48397" x="1943100" y="3756025"/>
          <p14:tracePt t="48405" x="1935163" y="3729038"/>
          <p14:tracePt t="48413" x="1925638" y="3721100"/>
          <p14:tracePt t="48422" x="1908175" y="3684588"/>
          <p14:tracePt t="48429" x="1881188" y="3676650"/>
          <p14:tracePt t="48436" x="1863725" y="3676650"/>
          <p14:tracePt t="48445" x="1819275" y="3676650"/>
          <p14:tracePt t="48453" x="1811338" y="3676650"/>
          <p14:tracePt t="48462" x="1801813" y="3676650"/>
          <p14:tracePt t="48479" x="1757363" y="3676650"/>
          <p14:tracePt t="48486" x="1749425" y="3676650"/>
          <p14:tracePt t="48493" x="1704975" y="3676650"/>
          <p14:tracePt t="48501" x="1697038" y="3694113"/>
          <p14:tracePt t="48509" x="1687513" y="3703638"/>
          <p14:tracePt t="48517" x="1677988" y="3729038"/>
          <p14:tracePt t="48525" x="1660525" y="3756025"/>
          <p14:tracePt t="48533" x="1652588" y="3790950"/>
          <p14:tracePt t="48541" x="1652588" y="3817938"/>
          <p14:tracePt t="48549" x="1652588" y="3870325"/>
          <p14:tracePt t="48557" x="1652588" y="3879850"/>
          <p14:tracePt t="48565" x="1652588" y="3914775"/>
          <p14:tracePt t="48574" x="1652588" y="3924300"/>
          <p14:tracePt t="48581" x="1652588" y="3959225"/>
          <p14:tracePt t="48589" x="1677988" y="3976688"/>
          <p14:tracePt t="48596" x="1687513" y="3986213"/>
          <p14:tracePt t="48605" x="1704975" y="3986213"/>
          <p14:tracePt t="48613" x="1749425" y="4011613"/>
          <p14:tracePt t="48621" x="1784350" y="4030663"/>
          <p14:tracePt t="48629" x="1838325" y="4030663"/>
          <p14:tracePt t="48637" x="1890713" y="4030663"/>
          <p14:tracePt t="48645" x="1952625" y="4030663"/>
          <p14:tracePt t="48653" x="1997075" y="4030663"/>
          <p14:tracePt t="48661" x="2066925" y="4021138"/>
          <p14:tracePt t="48669" x="2138363" y="4003675"/>
          <p14:tracePt t="48677" x="2173288" y="3994150"/>
          <p14:tracePt t="48685" x="2217738" y="3968750"/>
          <p14:tracePt t="48694" x="2235200" y="3959225"/>
          <p14:tracePt t="48701" x="2244725" y="3949700"/>
          <p14:tracePt t="48709" x="2244725" y="3924300"/>
          <p14:tracePt t="48717" x="2244725" y="3906838"/>
          <p14:tracePt t="48725" x="2244725" y="3870325"/>
          <p14:tracePt t="48734" x="2244725" y="3862388"/>
          <p14:tracePt t="48741" x="2244725" y="3835400"/>
          <p14:tracePt t="48749" x="2235200" y="3808413"/>
          <p14:tracePt t="48757" x="2208213" y="3790950"/>
          <p14:tracePt t="48773" x="2173288" y="3765550"/>
          <p14:tracePt t="48789" x="2138363" y="3765550"/>
          <p14:tracePt t="48797" x="2111375" y="3765550"/>
          <p14:tracePt t="48805" x="2058988" y="3765550"/>
          <p14:tracePt t="48813" x="2041525" y="3765550"/>
          <p14:tracePt t="48821" x="2005013" y="3765550"/>
          <p14:tracePt t="48828" x="1979613" y="3765550"/>
          <p14:tracePt t="48837" x="1960563" y="3765550"/>
          <p14:tracePt t="48845" x="1935163" y="3765550"/>
          <p14:tracePt t="48854" x="1925638" y="3765550"/>
          <p14:tracePt t="48861" x="1900238" y="3790950"/>
          <p14:tracePt t="48870" x="1881188" y="3808413"/>
          <p14:tracePt t="48878" x="1863725" y="3817938"/>
          <p14:tracePt t="48886" x="1855788" y="3835400"/>
          <p14:tracePt t="48894" x="1855788" y="3852863"/>
          <p14:tracePt t="48901" x="1855788" y="3862388"/>
          <p14:tracePt t="48910" x="1855788" y="3897313"/>
          <p14:tracePt t="48918" x="1855788" y="3914775"/>
          <p14:tracePt t="48926" x="1855788" y="3949700"/>
          <p14:tracePt t="48934" x="1855788" y="3968750"/>
          <p14:tracePt t="48941" x="1855788" y="3976688"/>
          <p14:tracePt t="48949" x="1855788" y="3994150"/>
          <p14:tracePt t="48958" x="1855788" y="4003675"/>
          <p14:tracePt t="48965" x="1855788" y="4011613"/>
          <p14:tracePt t="48973" x="1863725" y="4038600"/>
          <p14:tracePt t="48981" x="1873250" y="4038600"/>
          <p14:tracePt t="48989" x="1890713" y="4038600"/>
          <p14:tracePt t="48997" x="1917700" y="4056063"/>
          <p14:tracePt t="49005" x="1925638" y="4056063"/>
          <p14:tracePt t="49012" x="1943100" y="4056063"/>
          <p14:tracePt t="49029" x="1979613" y="4056063"/>
          <p14:tracePt t="49037" x="1997075" y="4056063"/>
          <p14:tracePt t="49045" x="2014538" y="4056063"/>
          <p14:tracePt t="49054" x="2032000" y="4056063"/>
          <p14:tracePt t="49069" x="2058988" y="4056063"/>
          <p14:tracePt t="49101" x="2058988" y="4021138"/>
          <p14:tracePt t="49109" x="2058988" y="4011613"/>
          <p14:tracePt t="49118" x="2058988" y="4003675"/>
          <p14:tracePt t="49125" x="2058988" y="3968750"/>
          <p14:tracePt t="49133" x="2041525" y="3941763"/>
          <p14:tracePt t="49141" x="2032000" y="3932238"/>
          <p14:tracePt t="49149" x="2032000" y="3914775"/>
          <p14:tracePt t="49157" x="2022475" y="3906838"/>
          <p14:tracePt t="49206" x="2014538" y="3897313"/>
          <p14:tracePt t="49237" x="1997075" y="3897313"/>
          <p14:tracePt t="49253" x="1979613" y="3906838"/>
          <p14:tracePt t="49278" x="1979613" y="3914775"/>
          <p14:tracePt t="49294" x="1979613" y="3932238"/>
          <p14:tracePt t="49301" x="1979613" y="3941763"/>
          <p14:tracePt t="49318" x="1979613" y="3959225"/>
          <p14:tracePt t="49325" x="1979613" y="3968750"/>
          <p14:tracePt t="49333" x="1979613" y="3986213"/>
          <p14:tracePt t="49341" x="1979613" y="3994150"/>
          <p14:tracePt t="49357" x="1997075" y="4021138"/>
          <p14:tracePt t="49365" x="2005013" y="4030663"/>
          <p14:tracePt t="49372" x="2014538" y="4030663"/>
          <p14:tracePt t="49381" x="2049463" y="4048125"/>
          <p14:tracePt t="49389" x="2058988" y="4048125"/>
          <p14:tracePt t="49397" x="2066925" y="4048125"/>
          <p14:tracePt t="49405" x="2093913" y="4048125"/>
          <p14:tracePt t="49413" x="2103438" y="4048125"/>
          <p14:tracePt t="49421" x="2111375" y="4048125"/>
          <p14:tracePt t="49517" x="2093913" y="4048125"/>
          <p14:tracePt t="49526" x="2084388" y="4048125"/>
          <p14:tracePt t="49533" x="2058988" y="4048125"/>
          <p14:tracePt t="49542" x="2032000" y="4048125"/>
          <p14:tracePt t="49549" x="2014538" y="4048125"/>
          <p14:tracePt t="49557" x="1997075" y="4048125"/>
          <p14:tracePt t="49566" x="1987550" y="4048125"/>
          <p14:tracePt t="49573" x="1979613" y="4048125"/>
          <p14:tracePt t="49581" x="1970088" y="4056063"/>
          <p14:tracePt t="49597" x="1970088" y="4092575"/>
          <p14:tracePt t="49605" x="1970088" y="4100513"/>
          <p14:tracePt t="49613" x="1970088" y="4110038"/>
          <p14:tracePt t="49621" x="1970088" y="4117975"/>
          <p14:tracePt t="49629" x="1970088" y="4144963"/>
          <p14:tracePt t="49637" x="1970088" y="4152900"/>
          <p14:tracePt t="49645" x="2005013" y="4171950"/>
          <p14:tracePt t="49661" x="2058988" y="4171950"/>
          <p14:tracePt t="49668" x="2076450" y="4171950"/>
          <p14:tracePt t="49677" x="2120900" y="4171950"/>
          <p14:tracePt t="49685" x="2128838" y="4171950"/>
          <p14:tracePt t="49694" x="2155825" y="4171950"/>
          <p14:tracePt t="49700" x="2182813" y="4171950"/>
          <p14:tracePt t="49710" x="2190750" y="4171950"/>
          <p14:tracePt t="49717" x="2225675" y="4171950"/>
          <p14:tracePt t="49733" x="2235200" y="4162425"/>
          <p14:tracePt t="49741" x="2235200" y="4152900"/>
          <p14:tracePt t="49749" x="2235200" y="4144963"/>
          <p14:tracePt t="49765" x="2235200" y="4127500"/>
          <p14:tracePt t="49773" x="2235200" y="4110038"/>
          <p14:tracePt t="49781" x="2235200" y="4092575"/>
          <p14:tracePt t="49789" x="2225675" y="4092575"/>
          <p14:tracePt t="49797" x="2173288" y="4083050"/>
          <p14:tracePt t="49805" x="2103438" y="4048125"/>
          <p14:tracePt t="49813" x="2049463" y="4048125"/>
          <p14:tracePt t="49821" x="1997075" y="4048125"/>
          <p14:tracePt t="49828" x="1943100" y="4048125"/>
          <p14:tracePt t="49837" x="1890713" y="4056063"/>
          <p14:tracePt t="49844" x="1881188" y="4065588"/>
          <p14:tracePt t="49853" x="1863725" y="4073525"/>
          <p14:tracePt t="49860" x="1846263" y="4100513"/>
          <p14:tracePt t="49869" x="1846263" y="4110038"/>
          <p14:tracePt t="49885" x="1846263" y="4117975"/>
          <p14:tracePt t="49901" x="1863725" y="4152900"/>
          <p14:tracePt t="49911" x="1873250" y="4162425"/>
          <p14:tracePt t="49918" x="1890713" y="4162425"/>
          <p14:tracePt t="49926" x="1925638" y="4162425"/>
          <p14:tracePt t="49933" x="1952625" y="4162425"/>
          <p14:tracePt t="49941" x="1970088" y="4162425"/>
          <p14:tracePt t="49949" x="2014538" y="4162425"/>
          <p14:tracePt t="49958" x="2032000" y="4162425"/>
          <p14:tracePt t="49966" x="2058988" y="4152900"/>
          <p14:tracePt t="49973" x="2076450" y="4144963"/>
          <p14:tracePt t="49982" x="2093913" y="4135438"/>
          <p14:tracePt t="49990" x="2103438" y="4127500"/>
          <p14:tracePt t="49998" x="2103438" y="4117975"/>
          <p14:tracePt t="50005" x="2120900" y="4092575"/>
          <p14:tracePt t="50029" x="2120900" y="4056063"/>
          <p14:tracePt t="50037" x="2120900" y="4038600"/>
          <p14:tracePt t="50044" x="2103438" y="4011613"/>
          <p14:tracePt t="50053" x="2103438" y="4003675"/>
          <p14:tracePt t="50061" x="2093913" y="3994150"/>
          <p14:tracePt t="50069" x="2084388" y="3994150"/>
          <p14:tracePt t="50077" x="2066925" y="3976688"/>
          <p14:tracePt t="50093" x="2058988" y="3976688"/>
          <p14:tracePt t="50102" x="2032000" y="3976688"/>
          <p14:tracePt t="50110" x="2022475" y="3976688"/>
          <p14:tracePt t="50117" x="2014538" y="3976688"/>
          <p14:tracePt t="50125" x="2005013" y="3986213"/>
          <p14:tracePt t="50133" x="1997075" y="3994150"/>
          <p14:tracePt t="50190" x="2005013" y="4003675"/>
          <p14:tracePt t="50197" x="2032000" y="4003675"/>
          <p14:tracePt t="50205" x="2066925" y="4003675"/>
          <p14:tracePt t="50213" x="2103438" y="4003675"/>
          <p14:tracePt t="50221" x="2155825" y="4003675"/>
          <p14:tracePt t="50229" x="2208213" y="4003675"/>
          <p14:tracePt t="50237" x="2225675" y="4003675"/>
          <p14:tracePt t="50244" x="2279650" y="3986213"/>
          <p14:tracePt t="50253" x="2297113" y="3976688"/>
          <p14:tracePt t="50261" x="2306638" y="3968750"/>
          <p14:tracePt t="50269" x="2306638" y="3941763"/>
          <p14:tracePt t="50277" x="2306638" y="3924300"/>
          <p14:tracePt t="50285" x="2306638" y="3914775"/>
          <p14:tracePt t="50293" x="2306638" y="3887788"/>
          <p14:tracePt t="50301" x="2306638" y="3879850"/>
          <p14:tracePt t="50309" x="2306638" y="3870325"/>
          <p14:tracePt t="50317" x="2306638" y="3862388"/>
          <p14:tracePt t="50325" x="2270125" y="3862388"/>
          <p14:tracePt t="50333" x="2262188" y="3862388"/>
          <p14:tracePt t="50341" x="2217738" y="3862388"/>
          <p14:tracePt t="50350" x="2163763" y="3862388"/>
          <p14:tracePt t="50357" x="2138363" y="3862388"/>
          <p14:tracePt t="50366" x="2066925" y="3879850"/>
          <p14:tracePt t="50373" x="2041525" y="3897313"/>
          <p14:tracePt t="50381" x="2022475" y="3914775"/>
          <p14:tracePt t="50389" x="1997075" y="3941763"/>
          <p14:tracePt t="50398" x="1997075" y="3949700"/>
          <p14:tracePt t="50404" x="1970088" y="3976688"/>
          <p14:tracePt t="50422" x="1979613" y="3994150"/>
          <p14:tracePt t="50445" x="2014538" y="3994150"/>
          <p14:tracePt t="50454" x="2022475" y="3994150"/>
          <p14:tracePt t="50461" x="2058988" y="3994150"/>
          <p14:tracePt t="50469" x="2093913" y="3994150"/>
          <p14:tracePt t="50476" x="2146300" y="3994150"/>
          <p14:tracePt t="50486" x="2208213" y="3994150"/>
          <p14:tracePt t="50493" x="2235200" y="3994150"/>
          <p14:tracePt t="50501" x="2287588" y="3994150"/>
          <p14:tracePt t="50510" x="2341563" y="3976688"/>
          <p14:tracePt t="50518" x="2376488" y="3968750"/>
          <p14:tracePt t="50526" x="2403475" y="3959225"/>
          <p14:tracePt t="50533" x="2411413" y="3941763"/>
          <p14:tracePt t="50549" x="2411413" y="3932238"/>
          <p14:tracePt t="50565" x="2411413" y="3924300"/>
          <p14:tracePt t="50573" x="2411413" y="3906838"/>
          <p14:tracePt t="50582" x="2411413" y="3897313"/>
          <p14:tracePt t="50588" x="2403475" y="3887788"/>
          <p14:tracePt t="50598" x="2393950" y="3887788"/>
          <p14:tracePt t="50605" x="2366963" y="3887788"/>
          <p14:tracePt t="50613" x="2349500" y="3887788"/>
          <p14:tracePt t="50621" x="2314575" y="3887788"/>
          <p14:tracePt t="50637" x="2297113" y="3887788"/>
          <p14:tracePt t="50644" x="2287588" y="3887788"/>
          <p14:tracePt t="50669" x="2262188" y="3887788"/>
          <p14:tracePt t="50701" x="2235200" y="3897313"/>
          <p14:tracePt t="50733" x="2235200" y="3906838"/>
          <p14:tracePt t="50741" x="2235200" y="3932238"/>
          <p14:tracePt t="50749" x="2235200" y="3941763"/>
          <p14:tracePt t="50757" x="2235200" y="3949700"/>
          <p14:tracePt t="50773" x="2235200" y="3968750"/>
          <p14:tracePt t="50789" x="2262188" y="3994150"/>
          <p14:tracePt t="50797" x="2297113" y="4011613"/>
          <p14:tracePt t="50805" x="2324100" y="4011613"/>
          <p14:tracePt t="50813" x="2359025" y="4011613"/>
          <p14:tracePt t="50821" x="2376488" y="4011613"/>
          <p14:tracePt t="50829" x="2420938" y="4011613"/>
          <p14:tracePt t="50837" x="2438400" y="4011613"/>
          <p14:tracePt t="50845" x="2473325" y="4011613"/>
          <p14:tracePt t="50853" x="2500313" y="4011613"/>
          <p14:tracePt t="50860" x="2535238" y="4003675"/>
          <p14:tracePt t="50877" x="2562225" y="3994150"/>
          <p14:tracePt t="50917" x="2544763" y="3968750"/>
          <p14:tracePt t="50926" x="2535238" y="3959225"/>
          <p14:tracePt t="50933" x="2500313" y="3932238"/>
          <p14:tracePt t="50943" x="2465388" y="3924300"/>
          <p14:tracePt t="50949" x="2411413" y="3906838"/>
          <p14:tracePt t="50957" x="2332038" y="3879850"/>
          <p14:tracePt t="50965" x="2279650" y="3862388"/>
          <p14:tracePt t="50974" x="2208213" y="3862388"/>
          <p14:tracePt t="50981" x="2155825" y="3862388"/>
          <p14:tracePt t="50989" x="2120900" y="3862388"/>
          <p14:tracePt t="50998" x="2066925" y="3862388"/>
          <p14:tracePt t="51006" x="2058988" y="3862388"/>
          <p14:tracePt t="51013" x="2022475" y="3870325"/>
          <p14:tracePt t="51021" x="2014538" y="3879850"/>
          <p14:tracePt t="51038" x="2014538" y="3887788"/>
          <p14:tracePt t="51045" x="2014538" y="3906838"/>
          <p14:tracePt t="51053" x="2014538" y="3914775"/>
          <p14:tracePt t="51061" x="2014538" y="3932238"/>
          <p14:tracePt t="51069" x="2014538" y="3949700"/>
          <p14:tracePt t="51076" x="2022475" y="3959225"/>
          <p14:tracePt t="51085" x="2032000" y="3968750"/>
          <p14:tracePt t="51093" x="2066925" y="3976688"/>
          <p14:tracePt t="51101" x="2093913" y="3976688"/>
          <p14:tracePt t="51109" x="2163763" y="3994150"/>
          <p14:tracePt t="51117" x="2208213" y="3994150"/>
          <p14:tracePt t="51126" x="2262188" y="3994150"/>
          <p14:tracePt t="51133" x="2349500" y="3994150"/>
          <p14:tracePt t="51142" x="2403475" y="3994150"/>
          <p14:tracePt t="51149" x="2473325" y="3994150"/>
          <p14:tracePt t="51157" x="2544763" y="3994150"/>
          <p14:tracePt t="51165" x="2562225" y="3994150"/>
          <p14:tracePt t="51173" x="2606675" y="3994150"/>
          <p14:tracePt t="51189" x="2606675" y="3986213"/>
          <p14:tracePt t="51197" x="2606675" y="3968750"/>
          <p14:tracePt t="51205" x="2606675" y="3959225"/>
          <p14:tracePt t="51213" x="2606675" y="3932238"/>
          <p14:tracePt t="51221" x="2589213" y="3906838"/>
          <p14:tracePt t="51229" x="2527300" y="3844925"/>
          <p14:tracePt t="51237" x="2500313" y="3817938"/>
          <p14:tracePt t="51245" x="2447925" y="3790950"/>
          <p14:tracePt t="51253" x="2428875" y="3783013"/>
          <p14:tracePt t="51261" x="2386013" y="3783013"/>
          <p14:tracePt t="51269" x="2349500" y="3773488"/>
          <p14:tracePt t="51277" x="2332038" y="3773488"/>
          <p14:tracePt t="51285" x="2279650" y="3773488"/>
          <p14:tracePt t="51292" x="2208213" y="3790950"/>
          <p14:tracePt t="51301" x="2190750" y="3800475"/>
          <p14:tracePt t="51309" x="2163763" y="3808413"/>
          <p14:tracePt t="51317" x="2103438" y="3852863"/>
          <p14:tracePt t="51325" x="2076450" y="3879850"/>
          <p14:tracePt t="51333" x="2058988" y="3906838"/>
          <p14:tracePt t="51342" x="2032000" y="3924300"/>
          <p14:tracePt t="51350" x="2032000" y="3932238"/>
          <p14:tracePt t="51358" x="2032000" y="3968750"/>
          <p14:tracePt t="51365" x="2032000" y="3976688"/>
          <p14:tracePt t="51373" x="2032000" y="3986213"/>
          <p14:tracePt t="51381" x="2032000" y="4011613"/>
          <p14:tracePt t="51389" x="2058988" y="4038600"/>
          <p14:tracePt t="51397" x="2066925" y="4038600"/>
          <p14:tracePt t="51405" x="2084388" y="4048125"/>
          <p14:tracePt t="51413" x="2138363" y="4048125"/>
          <p14:tracePt t="51421" x="2163763" y="4048125"/>
          <p14:tracePt t="51429" x="2200275" y="4048125"/>
          <p14:tracePt t="51442" x="2252663" y="4048125"/>
          <p14:tracePt t="51444" x="2270125" y="4048125"/>
          <p14:tracePt t="51453" x="2341563" y="4048125"/>
          <p14:tracePt t="51461" x="2393950" y="4048125"/>
          <p14:tracePt t="51469" x="2447925" y="4048125"/>
          <p14:tracePt t="51477" x="2482850" y="4030663"/>
          <p14:tracePt t="51485" x="2517775" y="4030663"/>
          <p14:tracePt t="51492" x="2527300" y="4021138"/>
          <p14:tracePt t="51502" x="2535238" y="4011613"/>
          <p14:tracePt t="51518" x="2535238" y="3986213"/>
          <p14:tracePt t="51525" x="2535238" y="3976688"/>
          <p14:tracePt t="51533" x="2535238" y="3968750"/>
          <p14:tracePt t="51542" x="2535238" y="3959225"/>
          <p14:tracePt t="51559" x="2535238" y="3924300"/>
          <p14:tracePt t="51565" x="2500313" y="3924300"/>
          <p14:tracePt t="51574" x="2482850" y="3924300"/>
          <p14:tracePt t="51581" x="2438400" y="3924300"/>
          <p14:tracePt t="51590" x="2386013" y="3941763"/>
          <p14:tracePt t="51597" x="2314575" y="3959225"/>
          <p14:tracePt t="51606" x="2235200" y="3994150"/>
          <p14:tracePt t="51613" x="2200275" y="4003675"/>
          <p14:tracePt t="51621" x="2155825" y="4030663"/>
          <p14:tracePt t="51629" x="2120900" y="4056063"/>
          <p14:tracePt t="51637" x="2093913" y="4083050"/>
          <p14:tracePt t="51645" x="2084388" y="4092575"/>
          <p14:tracePt t="51653" x="2084388" y="4100513"/>
          <p14:tracePt t="51661" x="2084388" y="4110038"/>
          <p14:tracePt t="51669" x="2084388" y="4117975"/>
          <p14:tracePt t="51685" x="2084388" y="4127500"/>
          <p14:tracePt t="51702" x="2084388" y="4152900"/>
          <p14:tracePt t="51709" x="2103438" y="4162425"/>
          <p14:tracePt t="51717" x="2120900" y="4162425"/>
          <p14:tracePt t="51726" x="2173288" y="4162425"/>
          <p14:tracePt t="51733" x="2190750" y="4162425"/>
          <p14:tracePt t="51743" x="2262188" y="4162425"/>
          <p14:tracePt t="51749" x="2314575" y="4162425"/>
          <p14:tracePt t="51758" x="2366963" y="4162425"/>
          <p14:tracePt t="51765" x="2403475" y="4152900"/>
          <p14:tracePt t="51773" x="2428875" y="4152900"/>
          <p14:tracePt t="51781" x="2438400" y="4144963"/>
          <p14:tracePt t="51789" x="2455863" y="4135438"/>
          <p14:tracePt t="51813" x="2455863" y="4127500"/>
          <p14:tracePt t="51820" x="2455863" y="4117975"/>
          <p14:tracePt t="51829" x="2455863" y="4110038"/>
          <p14:tracePt t="51845" x="2455863" y="4083050"/>
          <p14:tracePt t="51853" x="2447925" y="4065588"/>
          <p14:tracePt t="51861" x="2420938" y="4048125"/>
          <p14:tracePt t="51870" x="2403475" y="4048125"/>
          <p14:tracePt t="51877" x="2376488" y="4048125"/>
          <p14:tracePt t="51885" x="2359025" y="4048125"/>
          <p14:tracePt t="51893" x="2332038" y="4048125"/>
          <p14:tracePt t="51901" x="2324100" y="4048125"/>
          <p14:tracePt t="51918" x="2314575" y="4048125"/>
          <p14:tracePt t="51934" x="2306638" y="4048125"/>
          <p14:tracePt t="51941" x="2297113" y="4065588"/>
          <p14:tracePt t="51958" x="2297113" y="4073525"/>
          <p14:tracePt t="51966" x="2297113" y="4100513"/>
          <p14:tracePt t="51973" x="2297113" y="4117975"/>
          <p14:tracePt t="51981" x="2297113" y="4127500"/>
          <p14:tracePt t="51989" x="2297113" y="4135438"/>
          <p14:tracePt t="51998" x="2314575" y="4144963"/>
          <p14:tracePt t="52005" x="2324100" y="4152900"/>
          <p14:tracePt t="52013" x="2332038" y="4162425"/>
          <p14:tracePt t="52021" x="2359025" y="4162425"/>
          <p14:tracePt t="52030" x="2366963" y="4162425"/>
          <p14:tracePt t="52037" x="2386013" y="4171950"/>
          <p14:tracePt t="52046" x="2420938" y="4171950"/>
          <p14:tracePt t="52053" x="2438400" y="4171950"/>
          <p14:tracePt t="52061" x="2465388" y="4171950"/>
          <p14:tracePt t="52070" x="2473325" y="4171950"/>
          <p14:tracePt t="52077" x="2500313" y="4162425"/>
          <p14:tracePt t="52092" x="2509838" y="4152900"/>
          <p14:tracePt t="52125" x="2509838" y="4144963"/>
          <p14:tracePt t="52141" x="2509838" y="4110038"/>
          <p14:tracePt t="52158" x="2482850" y="4083050"/>
          <p14:tracePt t="52173" x="2455863" y="4073525"/>
          <p14:tracePt t="52205" x="2447925" y="4073525"/>
          <p14:tracePt t="52213" x="2438400" y="4073525"/>
          <p14:tracePt t="52221" x="2428875" y="4073525"/>
          <p14:tracePt t="52237" x="2420938" y="4073525"/>
          <p14:tracePt t="52245" x="2386013" y="4073525"/>
          <p14:tracePt t="52253" x="2376488" y="4073525"/>
          <p14:tracePt t="52261" x="2366963" y="4073525"/>
          <p14:tracePt t="52269" x="2359025" y="4073525"/>
          <p14:tracePt t="53850" x="2376488" y="4011613"/>
          <p14:tracePt t="53850" x="2527300" y="3852863"/>
          <p14:tracePt t="53850" x="2651125" y="3746500"/>
          <p14:tracePt t="53850" x="2844800" y="3632200"/>
          <p14:tracePt t="53850" x="3065463" y="3508375"/>
          <p14:tracePt t="53850" x="3260725" y="3376613"/>
          <p14:tracePt t="53850" x="3481388" y="3235325"/>
          <p14:tracePt t="53850" x="3675063" y="3101975"/>
          <p14:tracePt t="53850" x="3913188" y="2908300"/>
          <p14:tracePt t="53850" x="4160838" y="2705100"/>
          <p14:tracePt t="53850" x="4470400" y="2420938"/>
          <p14:tracePt t="53850" x="4735513" y="2155825"/>
          <p14:tracePt t="53850" x="5035550" y="1900238"/>
          <p14:tracePt t="53850" x="5451475" y="1625600"/>
          <p14:tracePt t="53850" x="5778500" y="1422400"/>
          <p14:tracePt t="53850" x="5981700" y="1263650"/>
          <p14:tracePt t="53850" x="6219825" y="1087438"/>
          <p14:tracePt t="53850" x="6351588" y="954088"/>
          <p14:tracePt t="53850" x="6457950" y="847725"/>
          <p14:tracePt t="53850" x="6564313" y="742950"/>
          <p14:tracePt t="53850" x="6626225" y="681038"/>
          <p14:tracePt t="53850" x="6732588" y="592138"/>
          <p14:tracePt t="53850" x="6819900" y="520700"/>
          <p14:tracePt t="53850" x="6856413" y="495300"/>
          <p14:tracePt t="53850" x="6899275" y="458788"/>
          <p14:tracePt t="53850" x="6918325" y="433388"/>
          <p14:tracePt t="53850" x="6980238" y="388938"/>
          <p14:tracePt t="53850" x="7005638" y="371475"/>
          <p14:tracePt t="53850" x="7040563" y="344488"/>
          <p14:tracePt t="53850" x="7112000" y="327025"/>
          <p14:tracePt t="53850" x="7191375" y="300038"/>
          <p14:tracePt t="53850" x="7315200" y="230188"/>
          <p14:tracePt t="53850" x="7456488" y="168275"/>
          <p14:tracePt t="53850" x="7607300" y="96838"/>
          <p14:tracePt t="53850" x="7748588" y="26988"/>
        </p14:tracePtLst>
      </p14:laserTrace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CE89AC1-86BD-46DC-D6A4-1E994888D22A}"/>
              </a:ext>
            </a:extLst>
          </p:cNvPr>
          <p:cNvSpPr txBox="1"/>
          <p:nvPr/>
        </p:nvSpPr>
        <p:spPr>
          <a:xfrm>
            <a:off x="88498" y="141683"/>
            <a:ext cx="114735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333333"/>
                </a:solidFill>
                <a:effectLst/>
                <a:latin typeface="-apple-system"/>
              </a:rPr>
              <a:t>2. Explain the operating principle of </a:t>
            </a:r>
            <a:r>
              <a:rPr lang="en-US" b="1" i="0" dirty="0">
                <a:solidFill>
                  <a:srgbClr val="7D9FD3"/>
                </a:solidFill>
                <a:effectLst/>
                <a:latin typeface="-apple-system"/>
              </a:rPr>
              <a:t>lambda = 1 closed-loop control</a:t>
            </a:r>
            <a:r>
              <a:rPr lang="en-US" b="0" i="0" dirty="0">
                <a:solidFill>
                  <a:srgbClr val="333333"/>
                </a:solidFill>
                <a:effectLst/>
                <a:latin typeface="-apple-system"/>
              </a:rPr>
              <a:t> in gasoline engines.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3F92BD3-B0EB-28BE-162F-9E39B9A56083}"/>
              </a:ext>
            </a:extLst>
          </p:cNvPr>
          <p:cNvSpPr txBox="1"/>
          <p:nvPr/>
        </p:nvSpPr>
        <p:spPr>
          <a:xfrm>
            <a:off x="467360" y="586155"/>
            <a:ext cx="10109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-apple-system"/>
              </a:rPr>
              <a:t>Oxidation and reduction reactions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-apple-system"/>
              </a:rPr>
              <a:t>occuring</a:t>
            </a:r>
            <a:r>
              <a:rPr lang="en-US" b="0" i="0" dirty="0">
                <a:solidFill>
                  <a:srgbClr val="333333"/>
                </a:solidFill>
                <a:effectLst/>
                <a:latin typeface="-apple-system"/>
              </a:rPr>
              <a:t> in TWC?</a:t>
            </a:r>
            <a:endParaRPr lang="en-US" b="0" i="0" dirty="0">
              <a:solidFill>
                <a:srgbClr val="676C70"/>
              </a:solidFill>
              <a:effectLst/>
              <a:latin typeface="Roboto" panose="02000000000000000000" pitchFamily="2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DC37609-706E-A60C-1325-C0F907D33654}"/>
              </a:ext>
            </a:extLst>
          </p:cNvPr>
          <p:cNvSpPr/>
          <p:nvPr/>
        </p:nvSpPr>
        <p:spPr>
          <a:xfrm>
            <a:off x="4551680" y="1801892"/>
            <a:ext cx="1676400" cy="138176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ECU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330F55E-F3C6-2AF6-4252-A35DB5A9363B}"/>
              </a:ext>
            </a:extLst>
          </p:cNvPr>
          <p:cNvSpPr/>
          <p:nvPr/>
        </p:nvSpPr>
        <p:spPr>
          <a:xfrm>
            <a:off x="6797040" y="3183652"/>
            <a:ext cx="1676400" cy="138176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Lambda sensor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93CED27-AFCF-00D0-C609-C3DC627E65B8}"/>
              </a:ext>
            </a:extLst>
          </p:cNvPr>
          <p:cNvSpPr/>
          <p:nvPr/>
        </p:nvSpPr>
        <p:spPr>
          <a:xfrm>
            <a:off x="9601200" y="3183652"/>
            <a:ext cx="1676400" cy="138176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TWC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8F20F5C-7616-AE7D-76DC-F404B06CA547}"/>
              </a:ext>
            </a:extLst>
          </p:cNvPr>
          <p:cNvSpPr/>
          <p:nvPr/>
        </p:nvSpPr>
        <p:spPr>
          <a:xfrm>
            <a:off x="1178560" y="3183652"/>
            <a:ext cx="1676400" cy="138176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Electric fuel injection system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1E232A0-F712-1788-2F0C-1AD27EB9BA2E}"/>
              </a:ext>
            </a:extLst>
          </p:cNvPr>
          <p:cNvCxnSpPr>
            <a:cxnSpLocks/>
            <a:stCxn id="7" idx="0"/>
            <a:endCxn id="5" idx="3"/>
          </p:cNvCxnSpPr>
          <p:nvPr/>
        </p:nvCxnSpPr>
        <p:spPr>
          <a:xfrm flipH="1" flipV="1">
            <a:off x="6228080" y="2492772"/>
            <a:ext cx="1407160" cy="6908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212E27A-EE37-F59B-EE7C-B334D7600FC3}"/>
              </a:ext>
            </a:extLst>
          </p:cNvPr>
          <p:cNvCxnSpPr>
            <a:stCxn id="5" idx="1"/>
            <a:endCxn id="9" idx="0"/>
          </p:cNvCxnSpPr>
          <p:nvPr/>
        </p:nvCxnSpPr>
        <p:spPr>
          <a:xfrm flipH="1">
            <a:off x="2016760" y="2492772"/>
            <a:ext cx="2534920" cy="6908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313FB92-1042-42ED-5AF2-91489DBF4FB3}"/>
              </a:ext>
            </a:extLst>
          </p:cNvPr>
          <p:cNvCxnSpPr>
            <a:stCxn id="7" idx="3"/>
            <a:endCxn id="8" idx="1"/>
          </p:cNvCxnSpPr>
          <p:nvPr/>
        </p:nvCxnSpPr>
        <p:spPr>
          <a:xfrm>
            <a:off x="8473440" y="3874532"/>
            <a:ext cx="11277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Audio 18">
            <a:hlinkClick r:id="" action="ppaction://media"/>
            <a:extLst>
              <a:ext uri="{FF2B5EF4-FFF2-40B4-BE49-F238E27FC236}">
                <a16:creationId xmlns:a16="http://schemas.microsoft.com/office/drawing/2014/main" id="{2197CF73-7FF9-0FA1-55E2-434CC91A453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324094" t="-160938" r="-324094" b="-160938"/>
          <a:stretch>
            <a:fillRect/>
          </a:stretch>
        </p:blipFill>
        <p:spPr>
          <a:xfrm>
            <a:off x="9147683" y="5143500"/>
            <a:ext cx="3040633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8758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2089"/>
    </mc:Choice>
    <mc:Fallback>
      <p:transition spd="slow" advTm="1020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48" x="10036175" y="3419475"/>
          <p14:tracePt t="68" x="10036175" y="3411538"/>
          <p14:tracePt t="106" x="10045700" y="3402013"/>
          <p14:tracePt t="219" x="10071100" y="3402013"/>
          <p14:tracePt t="227" x="10088563" y="3402013"/>
          <p14:tracePt t="234" x="10098088" y="3411538"/>
          <p14:tracePt t="243" x="10133013" y="3438525"/>
          <p14:tracePt t="250" x="10142538" y="3463925"/>
          <p14:tracePt t="259" x="10169525" y="3481388"/>
          <p14:tracePt t="267" x="10194925" y="3525838"/>
          <p14:tracePt t="275" x="10204450" y="3535363"/>
          <p14:tracePt t="282" x="10212388" y="3570288"/>
          <p14:tracePt t="291" x="10221913" y="3587750"/>
          <p14:tracePt t="299" x="10221913" y="3614738"/>
          <p14:tracePt t="307" x="10239375" y="3641725"/>
          <p14:tracePt t="314" x="10256838" y="3659188"/>
          <p14:tracePt t="323" x="10256838" y="3684588"/>
          <p14:tracePt t="330" x="10274300" y="3703638"/>
          <p14:tracePt t="339" x="10274300" y="3729038"/>
          <p14:tracePt t="347" x="10283825" y="3756025"/>
          <p14:tracePt t="355" x="10283825" y="3790950"/>
          <p14:tracePt t="363" x="10310813" y="3817938"/>
          <p14:tracePt t="379" x="10318750" y="3827463"/>
          <p14:tracePt t="387" x="10328275" y="3852863"/>
          <p14:tracePt t="402" x="10372725" y="3897313"/>
          <p14:tracePt t="418" x="10372725" y="3906838"/>
          <p14:tracePt t="427" x="10380663" y="3914775"/>
          <p14:tracePt t="443" x="10390188" y="3924300"/>
          <p14:tracePt t="475" x="10407650" y="3924300"/>
          <p14:tracePt t="499" x="10415588" y="3924300"/>
          <p14:tracePt t="507" x="10425113" y="3924300"/>
          <p14:tracePt t="523" x="10460038" y="3924300"/>
          <p14:tracePt t="538" x="10469563" y="3924300"/>
          <p14:tracePt t="547" x="10494963" y="3924300"/>
          <p14:tracePt t="555" x="10504488" y="3914775"/>
          <p14:tracePt t="563" x="10514013" y="3887788"/>
          <p14:tracePt t="570" x="10521950" y="3870325"/>
          <p14:tracePt t="579" x="10539413" y="3817938"/>
          <p14:tracePt t="587" x="10548938" y="3783013"/>
          <p14:tracePt t="601" x="10548938" y="3729038"/>
          <p14:tracePt t="603" x="10548938" y="3676650"/>
          <p14:tracePt t="611" x="10548938" y="3622675"/>
          <p14:tracePt t="618" x="10548938" y="3587750"/>
          <p14:tracePt t="626" x="10548938" y="3535363"/>
          <p14:tracePt t="634" x="10548938" y="3500438"/>
          <p14:tracePt t="643" x="10539413" y="3473450"/>
          <p14:tracePt t="650" x="10539413" y="3463925"/>
          <p14:tracePt t="659" x="10521950" y="3455988"/>
          <p14:tracePt t="666" x="10521950" y="3446463"/>
          <p14:tracePt t="675" x="10514013" y="3438525"/>
          <p14:tracePt t="684" x="10504488" y="3429000"/>
          <p14:tracePt t="691" x="10494963" y="3429000"/>
          <p14:tracePt t="699" x="10487025" y="3429000"/>
          <p14:tracePt t="717" x="10469563" y="3429000"/>
          <p14:tracePt t="723" x="10442575" y="3429000"/>
          <p14:tracePt t="730" x="10434638" y="3429000"/>
          <p14:tracePt t="739" x="10415588" y="3429000"/>
          <p14:tracePt t="747" x="10390188" y="3429000"/>
          <p14:tracePt t="755" x="10380663" y="3429000"/>
          <p14:tracePt t="763" x="10363200" y="3429000"/>
          <p14:tracePt t="771" x="10318750" y="3429000"/>
          <p14:tracePt t="779" x="10310813" y="3438525"/>
          <p14:tracePt t="787" x="10301288" y="3446463"/>
          <p14:tracePt t="794" x="10266363" y="3463925"/>
          <p14:tracePt t="802" x="10248900" y="3481388"/>
          <p14:tracePt t="811" x="10204450" y="3525838"/>
          <p14:tracePt t="818" x="10177463" y="3562350"/>
          <p14:tracePt t="827" x="10169525" y="3570288"/>
          <p14:tracePt t="834" x="10133013" y="3622675"/>
          <p14:tracePt t="842" x="10125075" y="3649663"/>
          <p14:tracePt t="851" x="10080625" y="3684588"/>
          <p14:tracePt t="858" x="10036175" y="3746500"/>
          <p14:tracePt t="866" x="10009188" y="3773488"/>
          <p14:tracePt t="875" x="9991725" y="3790950"/>
          <p14:tracePt t="884" x="9929813" y="3852863"/>
          <p14:tracePt t="890" x="9921875" y="3887788"/>
          <p14:tracePt t="899" x="9904413" y="3897313"/>
          <p14:tracePt t="907" x="9904413" y="3932238"/>
          <p14:tracePt t="915" x="9885363" y="3959225"/>
          <p14:tracePt t="923" x="9885363" y="3994150"/>
          <p14:tracePt t="931" x="9867900" y="4021138"/>
          <p14:tracePt t="939" x="9867900" y="4056063"/>
          <p14:tracePt t="947" x="9867900" y="4073525"/>
          <p14:tracePt t="955" x="9867900" y="4110038"/>
          <p14:tracePt t="963" x="9867900" y="4135438"/>
          <p14:tracePt t="971" x="9867900" y="4171950"/>
          <p14:tracePt t="979" x="9867900" y="4197350"/>
          <p14:tracePt t="986" x="9867900" y="4233863"/>
          <p14:tracePt t="995" x="9867900" y="4251325"/>
          <p14:tracePt t="1002" x="9877425" y="4276725"/>
          <p14:tracePt t="1010" x="9885363" y="4303713"/>
          <p14:tracePt t="1018" x="9894888" y="4338638"/>
          <p14:tracePt t="1027" x="9939338" y="4375150"/>
          <p14:tracePt t="1034" x="9947275" y="4400550"/>
          <p14:tracePt t="1043" x="9974263" y="4427538"/>
          <p14:tracePt t="1051" x="9983788" y="4437063"/>
          <p14:tracePt t="1059" x="10018713" y="4462463"/>
          <p14:tracePt t="1067" x="10045700" y="4479925"/>
          <p14:tracePt t="1075" x="10080625" y="4498975"/>
          <p14:tracePt t="1083" x="10115550" y="4498975"/>
          <p14:tracePt t="1091" x="10169525" y="4506913"/>
          <p14:tracePt t="1099" x="10194925" y="4533900"/>
          <p14:tracePt t="1107" x="10231438" y="4533900"/>
          <p14:tracePt t="1115" x="10256838" y="4541838"/>
          <p14:tracePt t="1123" x="10310813" y="4541838"/>
          <p14:tracePt t="1131" x="10328275" y="4560888"/>
          <p14:tracePt t="1139" x="10380663" y="4560888"/>
          <p14:tracePt t="1146" x="10434638" y="4560888"/>
          <p14:tracePt t="1155" x="10487025" y="4560888"/>
          <p14:tracePt t="1163" x="10521950" y="4560888"/>
          <p14:tracePt t="1171" x="10556875" y="4560888"/>
          <p14:tracePt t="1179" x="10610850" y="4560888"/>
          <p14:tracePt t="1187" x="10628313" y="4560888"/>
          <p14:tracePt t="1195" x="10655300" y="4541838"/>
          <p14:tracePt t="1203" x="10698163" y="4516438"/>
          <p14:tracePt t="1210" x="10734675" y="4471988"/>
          <p14:tracePt t="1218" x="10760075" y="4454525"/>
          <p14:tracePt t="1227" x="10787063" y="4410075"/>
          <p14:tracePt t="1234" x="10831513" y="4357688"/>
          <p14:tracePt t="1243" x="10831513" y="4330700"/>
          <p14:tracePt t="1250" x="10841038" y="4259263"/>
          <p14:tracePt t="1259" x="10841038" y="4189413"/>
          <p14:tracePt t="1266" x="10841038" y="4117975"/>
          <p14:tracePt t="1275" x="10841038" y="4065588"/>
          <p14:tracePt t="1282" x="10841038" y="4003675"/>
          <p14:tracePt t="1291" x="10841038" y="3949700"/>
          <p14:tracePt t="1299" x="10841038" y="3914775"/>
          <p14:tracePt t="1307" x="10841038" y="3844925"/>
          <p14:tracePt t="1315" x="10841038" y="3808413"/>
          <p14:tracePt t="1323" x="10821988" y="3756025"/>
          <p14:tracePt t="1331" x="10814050" y="3711575"/>
          <p14:tracePt t="1339" x="10796588" y="3676650"/>
          <p14:tracePt t="1347" x="10787063" y="3649663"/>
          <p14:tracePt t="1355" x="10742613" y="3614738"/>
          <p14:tracePt t="1362" x="10717213" y="3570288"/>
          <p14:tracePt t="1371" x="10698163" y="3552825"/>
          <p14:tracePt t="1379" x="10645775" y="3535363"/>
          <p14:tracePt t="1387" x="10601325" y="3508375"/>
          <p14:tracePt t="1395" x="10548938" y="3500438"/>
          <p14:tracePt t="1402" x="10531475" y="3473450"/>
          <p14:tracePt t="1410" x="10504488" y="3473450"/>
          <p14:tracePt t="1418" x="10487025" y="3473450"/>
          <p14:tracePt t="1427" x="10460038" y="3473450"/>
          <p14:tracePt t="1434" x="10442575" y="3473450"/>
          <p14:tracePt t="1443" x="10415588" y="3473450"/>
          <p14:tracePt t="1450" x="10380663" y="3473450"/>
          <p14:tracePt t="1459" x="10345738" y="3473450"/>
          <p14:tracePt t="1467" x="10310813" y="3473450"/>
          <p14:tracePt t="1474" x="10256838" y="3473450"/>
          <p14:tracePt t="1483" x="10204450" y="3490913"/>
          <p14:tracePt t="1491" x="10177463" y="3517900"/>
          <p14:tracePt t="1499" x="10098088" y="3562350"/>
          <p14:tracePt t="1507" x="10080625" y="3587750"/>
          <p14:tracePt t="1516" x="10036175" y="3641725"/>
          <p14:tracePt t="1523" x="9991725" y="3684588"/>
          <p14:tracePt t="1530" x="9983788" y="3703638"/>
          <p14:tracePt t="1539" x="9956800" y="3756025"/>
          <p14:tracePt t="1547" x="9956800" y="3827463"/>
          <p14:tracePt t="1566" x="9912350" y="3941763"/>
          <p14:tracePt t="1571" x="9904413" y="3976688"/>
          <p14:tracePt t="1579" x="9904413" y="4011613"/>
          <p14:tracePt t="1587" x="9904413" y="4065588"/>
          <p14:tracePt t="1594" x="9904413" y="4100513"/>
          <p14:tracePt t="1602" x="9904413" y="4152900"/>
          <p14:tracePt t="1610" x="9904413" y="4189413"/>
          <p14:tracePt t="1619" x="9904413" y="4214813"/>
          <p14:tracePt t="1626" x="9904413" y="4251325"/>
          <p14:tracePt t="1635" x="9921875" y="4286250"/>
          <p14:tracePt t="1643" x="9929813" y="4295775"/>
          <p14:tracePt t="1650" x="9947275" y="4313238"/>
          <p14:tracePt t="1658" x="9974263" y="4348163"/>
          <p14:tracePt t="1666" x="9983788" y="4357688"/>
          <p14:tracePt t="1675" x="10018713" y="4383088"/>
          <p14:tracePt t="1683" x="10053638" y="4383088"/>
          <p14:tracePt t="1690" x="10107613" y="4392613"/>
          <p14:tracePt t="1699" x="10115550" y="4392613"/>
          <p14:tracePt t="1707" x="10160000" y="4392613"/>
          <p14:tracePt t="1716" x="10212388" y="4392613"/>
          <p14:tracePt t="1723" x="10266363" y="4392613"/>
          <p14:tracePt t="1731" x="10310813" y="4375150"/>
          <p14:tracePt t="1738" x="10363200" y="4365625"/>
          <p14:tracePt t="1747" x="10460038" y="4313238"/>
          <p14:tracePt t="1755" x="10521950" y="4268788"/>
          <p14:tracePt t="1763" x="10583863" y="4224338"/>
          <p14:tracePt t="1771" x="10645775" y="4162425"/>
          <p14:tracePt t="1779" x="10680700" y="4117975"/>
          <p14:tracePt t="1786" x="10742613" y="4056063"/>
          <p14:tracePt t="1795" x="10779125" y="3976688"/>
          <p14:tracePt t="1803" x="10796588" y="3887788"/>
          <p14:tracePt t="1811" x="10821988" y="3827463"/>
          <p14:tracePt t="1818" x="10831513" y="3756025"/>
          <p14:tracePt t="1827" x="10831513" y="3684588"/>
          <p14:tracePt t="1834" x="10848975" y="3632200"/>
          <p14:tracePt t="1843" x="10848975" y="3562350"/>
          <p14:tracePt t="1850" x="10848975" y="3508375"/>
          <p14:tracePt t="1859" x="10848975" y="3481388"/>
          <p14:tracePt t="1866" x="10848975" y="3429000"/>
          <p14:tracePt t="1875" x="10848975" y="3419475"/>
          <p14:tracePt t="1882" x="10848975" y="3384550"/>
          <p14:tracePt t="1891" x="10841038" y="3376613"/>
          <p14:tracePt t="1898" x="10814050" y="3367088"/>
          <p14:tracePt t="1907" x="10779125" y="3367088"/>
          <p14:tracePt t="1915" x="10752138" y="3367088"/>
          <p14:tracePt t="1923" x="10707688" y="3367088"/>
          <p14:tracePt t="1931" x="10655300" y="3367088"/>
          <p14:tracePt t="1939" x="10618788" y="3367088"/>
          <p14:tracePt t="1947" x="10548938" y="3367088"/>
          <p14:tracePt t="1955" x="10477500" y="3367088"/>
          <p14:tracePt t="1963" x="10425113" y="3367088"/>
          <p14:tracePt t="1971" x="10336213" y="3402013"/>
          <p14:tracePt t="1978" x="10256838" y="3419475"/>
          <p14:tracePt t="1987" x="10221913" y="3429000"/>
          <p14:tracePt t="1995" x="10169525" y="3463925"/>
          <p14:tracePt t="2002" x="10142538" y="3473450"/>
          <p14:tracePt t="2011" x="10107613" y="3481388"/>
          <p14:tracePt t="2019" x="10080625" y="3525838"/>
          <p14:tracePt t="2027" x="10071100" y="3535363"/>
          <p14:tracePt t="2034" x="10071100" y="3543300"/>
          <p14:tracePt t="2043" x="10053638" y="3605213"/>
          <p14:tracePt t="2050" x="10053638" y="3622675"/>
          <p14:tracePt t="2059" x="10028238" y="3667125"/>
          <p14:tracePt t="2066" x="10018713" y="3721100"/>
          <p14:tracePt t="2074" x="10018713" y="3773488"/>
          <p14:tracePt t="2083" x="10018713" y="3817938"/>
          <p14:tracePt t="2091" x="10001250" y="3862388"/>
          <p14:tracePt t="2099" x="10001250" y="3932238"/>
          <p14:tracePt t="2107" x="10001250" y="3968750"/>
          <p14:tracePt t="2115" x="10001250" y="4021138"/>
          <p14:tracePt t="2123" x="10001250" y="4056063"/>
          <p14:tracePt t="2131" x="10001250" y="4092575"/>
          <p14:tracePt t="2138" x="10001250" y="4110038"/>
          <p14:tracePt t="2146" x="10018713" y="4135438"/>
          <p14:tracePt t="2155" x="10018713" y="4144963"/>
          <p14:tracePt t="2162" x="10028238" y="4152900"/>
          <p14:tracePt t="2171" x="10036175" y="4179888"/>
          <p14:tracePt t="2179" x="10053638" y="4197350"/>
          <p14:tracePt t="2187" x="10071100" y="4214813"/>
          <p14:tracePt t="2202" x="10088563" y="4224338"/>
          <p14:tracePt t="2210" x="10098088" y="4224338"/>
          <p14:tracePt t="2219" x="10115550" y="4233863"/>
          <p14:tracePt t="2226" x="10142538" y="4233863"/>
          <p14:tracePt t="2234" x="10177463" y="4259263"/>
          <p14:tracePt t="2243" x="10212388" y="4259263"/>
          <p14:tracePt t="2250" x="10248900" y="4259263"/>
          <p14:tracePt t="2259" x="10291763" y="4259263"/>
          <p14:tracePt t="2266" x="10336213" y="4276725"/>
          <p14:tracePt t="2275" x="10380663" y="4276725"/>
          <p14:tracePt t="2282" x="10398125" y="4276725"/>
          <p14:tracePt t="2291" x="10434638" y="4276725"/>
          <p14:tracePt t="2298" x="10487025" y="4276725"/>
          <p14:tracePt t="2307" x="10494963" y="4276725"/>
          <p14:tracePt t="2315" x="10539413" y="4276725"/>
          <p14:tracePt t="2323" x="10548938" y="4276725"/>
          <p14:tracePt t="2331" x="10583863" y="4268788"/>
          <p14:tracePt t="2339" x="10583863" y="4259263"/>
          <p14:tracePt t="2347" x="10610850" y="4224338"/>
          <p14:tracePt t="2355" x="10637838" y="4197350"/>
          <p14:tracePt t="2363" x="10655300" y="4179888"/>
          <p14:tracePt t="2371" x="10680700" y="4135438"/>
          <p14:tracePt t="2379" x="10690225" y="4127500"/>
          <p14:tracePt t="2388" x="10690225" y="4092575"/>
          <p14:tracePt t="2395" x="10690225" y="4048125"/>
          <p14:tracePt t="2403" x="10690225" y="4003675"/>
          <p14:tracePt t="2410" x="10707688" y="3959225"/>
          <p14:tracePt t="2419" x="10707688" y="3906838"/>
          <p14:tracePt t="2427" x="10707688" y="3879850"/>
          <p14:tracePt t="2434" x="10734675" y="3827463"/>
          <p14:tracePt t="2442" x="10734675" y="3790950"/>
          <p14:tracePt t="2450" x="10742613" y="3765550"/>
          <p14:tracePt t="2459" x="10742613" y="3729038"/>
          <p14:tracePt t="2467" x="10742613" y="3721100"/>
          <p14:tracePt t="2475" x="10742613" y="3703638"/>
          <p14:tracePt t="2483" x="10742613" y="3676650"/>
          <p14:tracePt t="2498" x="10734675" y="3649663"/>
          <p14:tracePt t="2516" x="10717213" y="3632200"/>
          <p14:tracePt t="2531" x="10717213" y="3614738"/>
          <p14:tracePt t="2539" x="10707688" y="3605213"/>
          <p14:tracePt t="2564" x="10690225" y="3579813"/>
          <p14:tracePt t="2571" x="10680700" y="3579813"/>
          <p14:tracePt t="2579" x="10655300" y="3570288"/>
          <p14:tracePt t="2587" x="10637838" y="3552825"/>
          <p14:tracePt t="2595" x="10628313" y="3543300"/>
          <p14:tracePt t="2603" x="10618788" y="3543300"/>
          <p14:tracePt t="2611" x="10593388" y="3543300"/>
          <p14:tracePt t="2618" x="10575925" y="3543300"/>
          <p14:tracePt t="2635" x="10566400" y="3543300"/>
          <p14:tracePt t="2650" x="10539413" y="3543300"/>
          <p14:tracePt t="2659" x="10521950" y="3543300"/>
          <p14:tracePt t="2666" x="10494963" y="3543300"/>
          <p14:tracePt t="2675" x="10477500" y="3543300"/>
          <p14:tracePt t="2682" x="10425113" y="3543300"/>
          <p14:tracePt t="2690" x="10398125" y="3562350"/>
          <p14:tracePt t="2699" x="10363200" y="3562350"/>
          <p14:tracePt t="2706" x="10328275" y="3587750"/>
          <p14:tracePt t="2714" x="10283825" y="3587750"/>
          <p14:tracePt t="2722" x="10231438" y="3614738"/>
          <p14:tracePt t="2731" x="10194925" y="3622675"/>
          <p14:tracePt t="2738" x="10186988" y="3622675"/>
          <p14:tracePt t="2747" x="10160000" y="3641725"/>
          <p14:tracePt t="2756" x="10150475" y="3641725"/>
          <p14:tracePt t="2763" x="10142538" y="3649663"/>
          <p14:tracePt t="2779" x="10107613" y="3667125"/>
          <p14:tracePt t="2787" x="10098088" y="3676650"/>
          <p14:tracePt t="2803" x="10063163" y="3694113"/>
          <p14:tracePt t="2810" x="10053638" y="3703638"/>
          <p14:tracePt t="2819" x="10045700" y="3711575"/>
          <p14:tracePt t="2827" x="10036175" y="3729038"/>
          <p14:tracePt t="2835" x="10028238" y="3738563"/>
          <p14:tracePt t="2842" x="10001250" y="3790950"/>
          <p14:tracePt t="2859" x="9991725" y="3800475"/>
          <p14:tracePt t="2866" x="9991725" y="3835400"/>
          <p14:tracePt t="2875" x="9983788" y="3844925"/>
          <p14:tracePt t="2883" x="9983788" y="3879850"/>
          <p14:tracePt t="2891" x="9983788" y="3887788"/>
          <p14:tracePt t="2898" x="9983788" y="3906838"/>
          <p14:tracePt t="2907" x="9983788" y="3924300"/>
          <p14:tracePt t="2915" x="9983788" y="3941763"/>
          <p14:tracePt t="2923" x="9983788" y="3949700"/>
          <p14:tracePt t="2932" x="9983788" y="3959225"/>
          <p14:tracePt t="2939" x="9983788" y="3976688"/>
          <p14:tracePt t="2947" x="9983788" y="4003675"/>
          <p14:tracePt t="2955" x="9983788" y="4038600"/>
          <p14:tracePt t="2963" x="10009188" y="4065588"/>
          <p14:tracePt t="2971" x="10009188" y="4073525"/>
          <p14:tracePt t="2978" x="10036175" y="4117975"/>
          <p14:tracePt t="2987" x="10063163" y="4144963"/>
          <p14:tracePt t="2995" x="10071100" y="4171950"/>
          <p14:tracePt t="3002" x="10080625" y="4189413"/>
          <p14:tracePt t="3011" x="10125075" y="4251325"/>
          <p14:tracePt t="3019" x="10133013" y="4259263"/>
          <p14:tracePt t="3027" x="10160000" y="4276725"/>
          <p14:tracePt t="3034" x="10186988" y="4303713"/>
          <p14:tracePt t="3043" x="10204450" y="4321175"/>
          <p14:tracePt t="3050" x="10231438" y="4321175"/>
          <p14:tracePt t="3059" x="10239375" y="4321175"/>
          <p14:tracePt t="3066" x="10256838" y="4321175"/>
          <p14:tracePt t="3075" x="10283825" y="4321175"/>
          <p14:tracePt t="3082" x="10291763" y="4321175"/>
          <p14:tracePt t="3091" x="10301288" y="4321175"/>
          <p14:tracePt t="3098" x="10310813" y="4321175"/>
          <p14:tracePt t="3107" x="10328275" y="4321175"/>
          <p14:tracePt t="3115" x="10345738" y="4321175"/>
          <p14:tracePt t="3123" x="10363200" y="4321175"/>
          <p14:tracePt t="3131" x="10398125" y="4321175"/>
          <p14:tracePt t="3139" x="10425113" y="4321175"/>
          <p14:tracePt t="3147" x="10460038" y="4321175"/>
          <p14:tracePt t="3155" x="10514013" y="4321175"/>
          <p14:tracePt t="3163" x="10521950" y="4321175"/>
          <p14:tracePt t="3170" x="10556875" y="4295775"/>
          <p14:tracePt t="3178" x="10575925" y="4276725"/>
          <p14:tracePt t="3187" x="10601325" y="4276725"/>
          <p14:tracePt t="3194" x="10655300" y="4268788"/>
          <p14:tracePt t="3203" x="10672763" y="4251325"/>
          <p14:tracePt t="3210" x="10717213" y="4233863"/>
          <p14:tracePt t="3219" x="10742613" y="4206875"/>
          <p14:tracePt t="3226" x="10779125" y="4162425"/>
          <p14:tracePt t="3234" x="10814050" y="4135438"/>
          <p14:tracePt t="3243" x="10875963" y="4083050"/>
          <p14:tracePt t="3250" x="10910888" y="4056063"/>
          <p14:tracePt t="3259" x="10955338" y="4011613"/>
          <p14:tracePt t="3266" x="11017250" y="3949700"/>
          <p14:tracePt t="3275" x="11061700" y="3897313"/>
          <p14:tracePt t="3282" x="11087100" y="3835400"/>
          <p14:tracePt t="3290" x="11158538" y="3729038"/>
          <p14:tracePt t="3298" x="11166475" y="3676650"/>
          <p14:tracePt t="3307" x="11220450" y="3622675"/>
          <p14:tracePt t="3314" x="11220450" y="3579813"/>
          <p14:tracePt t="3323" x="11228388" y="3508375"/>
          <p14:tracePt t="3331" x="11228388" y="3463925"/>
          <p14:tracePt t="3339" x="11228388" y="3394075"/>
          <p14:tracePt t="3347" x="11228388" y="3340100"/>
          <p14:tracePt t="3355" x="11228388" y="3314700"/>
          <p14:tracePt t="3363" x="11228388" y="3278188"/>
          <p14:tracePt t="3371" x="11210925" y="3260725"/>
          <p14:tracePt t="3378" x="11202988" y="3243263"/>
          <p14:tracePt t="3387" x="11166475" y="3235325"/>
          <p14:tracePt t="3395" x="11131550" y="3235325"/>
          <p14:tracePt t="3403" x="11096625" y="3235325"/>
          <p14:tracePt t="3411" x="11044238" y="3235325"/>
          <p14:tracePt t="3419" x="10990263" y="3235325"/>
          <p14:tracePt t="3426" x="10945813" y="3235325"/>
          <p14:tracePt t="3435" x="10875963" y="3243263"/>
          <p14:tracePt t="3442" x="10752138" y="3278188"/>
          <p14:tracePt t="3451" x="10717213" y="3305175"/>
          <p14:tracePt t="3459" x="10655300" y="3340100"/>
          <p14:tracePt t="3466" x="10556875" y="3357563"/>
          <p14:tracePt t="3475" x="10442575" y="3394075"/>
          <p14:tracePt t="3482" x="10336213" y="3429000"/>
          <p14:tracePt t="3491" x="10221913" y="3463925"/>
          <p14:tracePt t="3499" x="10098088" y="3481388"/>
          <p14:tracePt t="3507" x="10018713" y="3508375"/>
          <p14:tracePt t="3515" x="9921875" y="3543300"/>
          <p14:tracePt t="3523" x="9867900" y="3552825"/>
          <p14:tracePt t="3530" x="9832975" y="3597275"/>
          <p14:tracePt t="3539" x="9815513" y="3605213"/>
          <p14:tracePt t="3547" x="9798050" y="3614738"/>
          <p14:tracePt t="3555" x="9788525" y="3641725"/>
          <p14:tracePt t="3563" x="9771063" y="3694113"/>
          <p14:tracePt t="3580" x="9763125" y="3765550"/>
          <p14:tracePt t="3587" x="9718675" y="3827463"/>
          <p14:tracePt t="3595" x="9718675" y="3897313"/>
          <p14:tracePt t="3603" x="9718675" y="3914775"/>
          <p14:tracePt t="3611" x="9718675" y="3968750"/>
          <p14:tracePt t="3619" x="9718675" y="4038600"/>
          <p14:tracePt t="3627" x="9718675" y="4065588"/>
          <p14:tracePt t="3634" x="9736138" y="4117975"/>
          <p14:tracePt t="3642" x="9744075" y="4135438"/>
          <p14:tracePt t="3651" x="9763125" y="4162425"/>
          <p14:tracePt t="3659" x="9780588" y="4189413"/>
          <p14:tracePt t="3666" x="9788525" y="4197350"/>
          <p14:tracePt t="3674" x="9805988" y="4197350"/>
          <p14:tracePt t="3683" x="9832975" y="4197350"/>
          <p14:tracePt t="3691" x="9877425" y="4224338"/>
          <p14:tracePt t="3699" x="9894888" y="4224338"/>
          <p14:tracePt t="3706" x="9947275" y="4224338"/>
          <p14:tracePt t="3714" x="9983788" y="4233863"/>
          <p14:tracePt t="3723" x="10009188" y="4233863"/>
          <p14:tracePt t="3731" x="10028238" y="4233863"/>
          <p14:tracePt t="3739" x="10063163" y="4233863"/>
          <p14:tracePt t="3748" x="10088563" y="4251325"/>
          <p14:tracePt t="3754" x="10142538" y="4251325"/>
          <p14:tracePt t="3764" x="10194925" y="4251325"/>
          <p14:tracePt t="3771" x="10212388" y="4259263"/>
          <p14:tracePt t="3779" x="10266363" y="4259263"/>
          <p14:tracePt t="3787" x="10274300" y="4259263"/>
          <p14:tracePt t="3795" x="10318750" y="4259263"/>
          <p14:tracePt t="3803" x="10336213" y="4259263"/>
          <p14:tracePt t="3811" x="10363200" y="4259263"/>
          <p14:tracePt t="3819" x="10390188" y="4259263"/>
          <p14:tracePt t="3827" x="10398125" y="4259263"/>
          <p14:tracePt t="3835" x="10415588" y="4259263"/>
          <p14:tracePt t="3851" x="10425113" y="4259263"/>
          <p14:tracePt t="3859" x="10442575" y="4259263"/>
          <p14:tracePt t="3866" x="10460038" y="4251325"/>
          <p14:tracePt t="3875" x="10469563" y="4233863"/>
          <p14:tracePt t="3891" x="10477500" y="4224338"/>
          <p14:tracePt t="3898" x="10487025" y="4224338"/>
          <p14:tracePt t="3914" x="10494963" y="4224338"/>
          <p14:tracePt t="3930" x="10521950" y="4214813"/>
          <p14:tracePt t="3955" x="10531475" y="4206875"/>
          <p14:tracePt t="4003" x="10539413" y="4197350"/>
          <p14:tracePt t="4027" x="10548938" y="4189413"/>
          <p14:tracePt t="4051" x="10556875" y="4179888"/>
          <p14:tracePt t="4075" x="10556875" y="4171950"/>
          <p14:tracePt t="4427" x="10556875" y="4135438"/>
          <p14:tracePt t="4435" x="10601325" y="4092575"/>
          <p14:tracePt t="4443" x="10601325" y="4083050"/>
          <p14:tracePt t="4451" x="10601325" y="4048125"/>
          <p14:tracePt t="4459" x="10610850" y="4011613"/>
          <p14:tracePt t="4467" x="10655300" y="3976688"/>
          <p14:tracePt t="4475" x="10663238" y="3924300"/>
          <p14:tracePt t="4482" x="10680700" y="3879850"/>
          <p14:tracePt t="4490" x="10690225" y="3827463"/>
          <p14:tracePt t="4498" x="10725150" y="3756025"/>
          <p14:tracePt t="4507" x="10752138" y="3676650"/>
          <p14:tracePt t="4514" x="10769600" y="3597275"/>
          <p14:tracePt t="4523" x="10796588" y="3543300"/>
          <p14:tracePt t="4530" x="10796588" y="3517900"/>
          <p14:tracePt t="4539" x="10804525" y="3500438"/>
          <p14:tracePt t="4547" x="10821988" y="3455988"/>
          <p14:tracePt t="4564" x="10821988" y="3438525"/>
          <p14:tracePt t="4738" x="10821988" y="3429000"/>
          <p14:tracePt t="4763" x="10796588" y="3429000"/>
          <p14:tracePt t="4779" x="10779125" y="3429000"/>
          <p14:tracePt t="4786" x="10752138" y="3429000"/>
          <p14:tracePt t="4795" x="10742613" y="3429000"/>
          <p14:tracePt t="4803" x="10734675" y="3429000"/>
          <p14:tracePt t="4811" x="10717213" y="3429000"/>
          <p14:tracePt t="4819" x="10672763" y="3455988"/>
          <p14:tracePt t="4827" x="10601325" y="3455988"/>
          <p14:tracePt t="4835" x="10556875" y="3455988"/>
          <p14:tracePt t="4843" x="10487025" y="3455988"/>
          <p14:tracePt t="4852" x="10434638" y="3455988"/>
          <p14:tracePt t="4858" x="10380663" y="3455988"/>
          <p14:tracePt t="4868" x="10363200" y="3455988"/>
          <p14:tracePt t="4875" x="10328275" y="3455988"/>
          <p14:tracePt t="4883" x="10283825" y="3455988"/>
          <p14:tracePt t="4891" x="10266363" y="3455988"/>
          <p14:tracePt t="4898" x="10239375" y="3473450"/>
          <p14:tracePt t="4930" x="10231438" y="3481388"/>
          <p14:tracePt t="4946" x="10221913" y="3490913"/>
          <p14:tracePt t="4955" x="10194925" y="3525838"/>
          <p14:tracePt t="4971" x="10186988" y="3579813"/>
          <p14:tracePt t="4980" x="10186988" y="3587750"/>
          <p14:tracePt t="4987" x="10186988" y="3622675"/>
          <p14:tracePt t="4994" x="10186988" y="3659188"/>
          <p14:tracePt t="5003" x="10186988" y="3694113"/>
          <p14:tracePt t="5011" x="10186988" y="3711575"/>
          <p14:tracePt t="5018" x="10186988" y="3738563"/>
          <p14:tracePt t="5027" x="10186988" y="3765550"/>
          <p14:tracePt t="5035" x="10194925" y="3773488"/>
          <p14:tracePt t="5043" x="10212388" y="3790950"/>
          <p14:tracePt t="5051" x="10221913" y="3800475"/>
          <p14:tracePt t="5059" x="10239375" y="3808413"/>
          <p14:tracePt t="5066" x="10266363" y="3808413"/>
          <p14:tracePt t="5075" x="10283825" y="3808413"/>
          <p14:tracePt t="5082" x="10310813" y="3827463"/>
          <p14:tracePt t="5098" x="10318750" y="3827463"/>
          <p14:tracePt t="5131" x="10336213" y="3827463"/>
          <p14:tracePt t="5139" x="10345738" y="3827463"/>
          <p14:tracePt t="5155" x="10353675" y="3827463"/>
          <p14:tracePt t="5164" x="10353675" y="3817938"/>
          <p14:tracePt t="5171" x="10372725" y="3800475"/>
          <p14:tracePt t="5179" x="10380663" y="3790950"/>
          <p14:tracePt t="5187" x="10398125" y="3773488"/>
          <p14:tracePt t="5195" x="10407650" y="3765550"/>
          <p14:tracePt t="5203" x="10407650" y="3756025"/>
          <p14:tracePt t="5210" x="10415588" y="3746500"/>
          <p14:tracePt t="5235" x="10415588" y="3721100"/>
          <p14:tracePt t="5315" x="10407650" y="3711575"/>
          <p14:tracePt t="5323" x="10353675" y="3694113"/>
          <p14:tracePt t="5330" x="10318750" y="3694113"/>
          <p14:tracePt t="5339" x="10231438" y="3684588"/>
          <p14:tracePt t="5346" x="10177463" y="3684588"/>
          <p14:tracePt t="5355" x="10107613" y="3667125"/>
          <p14:tracePt t="5362" x="10009188" y="3649663"/>
          <p14:tracePt t="5371" x="9956800" y="3641725"/>
          <p14:tracePt t="5380" x="9877425" y="3622675"/>
          <p14:tracePt t="5387" x="9859963" y="3622675"/>
          <p14:tracePt t="5395" x="9850438" y="3622675"/>
          <p14:tracePt t="5467" x="9842500" y="3622675"/>
          <p14:tracePt t="5482" x="9842500" y="3632200"/>
          <p14:tracePt t="5491" x="9842500" y="3659188"/>
          <p14:tracePt t="5498" x="9850438" y="3676650"/>
          <p14:tracePt t="5507" x="9859963" y="3684588"/>
          <p14:tracePt t="5515" x="9867900" y="3703638"/>
          <p14:tracePt t="5523" x="9894888" y="3711575"/>
          <p14:tracePt t="5539" x="9912350" y="3711575"/>
          <p14:tracePt t="5546" x="9939338" y="3711575"/>
          <p14:tracePt t="5555" x="9947275" y="3711575"/>
          <p14:tracePt t="5563" x="9956800" y="3711575"/>
          <p14:tracePt t="5579" x="9966325" y="3711575"/>
          <p14:tracePt t="5626" x="9983788" y="3711575"/>
          <p14:tracePt t="6083" x="9956800" y="3703638"/>
          <p14:tracePt t="6091" x="9850438" y="3703638"/>
          <p14:tracePt t="6099" x="9726613" y="3667125"/>
          <p14:tracePt t="6107" x="9594850" y="3649663"/>
          <p14:tracePt t="6114" x="9426575" y="3632200"/>
          <p14:tracePt t="6123" x="9240838" y="3614738"/>
          <p14:tracePt t="6130" x="9037638" y="3579813"/>
          <p14:tracePt t="6138" x="8843963" y="3543300"/>
          <p14:tracePt t="6147" x="8685213" y="3525838"/>
          <p14:tracePt t="6155" x="8569325" y="3525838"/>
          <p14:tracePt t="6163" x="8445500" y="3490913"/>
          <p14:tracePt t="6171" x="8358188" y="3490913"/>
          <p14:tracePt t="6179" x="8304213" y="3490913"/>
          <p14:tracePt t="6186" x="8234363" y="3490913"/>
          <p14:tracePt t="6196" x="8199438" y="3490913"/>
          <p14:tracePt t="6202" x="8162925" y="3490913"/>
          <p14:tracePt t="6211" x="8137525" y="3490913"/>
          <p14:tracePt t="6218" x="8083550" y="3508375"/>
          <p14:tracePt t="6227" x="8004175" y="3552825"/>
          <p14:tracePt t="6234" x="7969250" y="3570288"/>
          <p14:tracePt t="6243" x="7889875" y="3597275"/>
          <p14:tracePt t="6251" x="7793038" y="3649663"/>
          <p14:tracePt t="6259" x="7739063" y="3659188"/>
          <p14:tracePt t="6266" x="7632700" y="3711575"/>
          <p14:tracePt t="6275" x="7535863" y="3765550"/>
          <p14:tracePt t="6283" x="7456488" y="3808413"/>
          <p14:tracePt t="6291" x="7332663" y="3879850"/>
          <p14:tracePt t="6298" x="7270750" y="3906838"/>
          <p14:tracePt t="6307" x="7146925" y="3976688"/>
          <p14:tracePt t="6315" x="7067550" y="4011613"/>
          <p14:tracePt t="6323" x="7005638" y="4073525"/>
          <p14:tracePt t="6330" x="6943725" y="4117975"/>
          <p14:tracePt t="6339" x="6918325" y="4162425"/>
          <p14:tracePt t="6346" x="6899275" y="4179888"/>
          <p14:tracePt t="6355" x="6881813" y="4251325"/>
          <p14:tracePt t="6362" x="6881813" y="4259263"/>
          <p14:tracePt t="6371" x="6873875" y="4313238"/>
          <p14:tracePt t="6378" x="6873875" y="4357688"/>
          <p14:tracePt t="6387" x="6873875" y="4383088"/>
          <p14:tracePt t="6395" x="6873875" y="4419600"/>
          <p14:tracePt t="6403" x="6873875" y="4445000"/>
          <p14:tracePt t="6411" x="6873875" y="4479925"/>
          <p14:tracePt t="6419" x="6918325" y="4516438"/>
          <p14:tracePt t="6427" x="6953250" y="4560888"/>
          <p14:tracePt t="6435" x="6980238" y="4586288"/>
          <p14:tracePt t="6443" x="7050088" y="4613275"/>
          <p14:tracePt t="6451" x="7112000" y="4640263"/>
          <p14:tracePt t="6459" x="7208838" y="4657725"/>
          <p14:tracePt t="6467" x="7305675" y="4675188"/>
          <p14:tracePt t="6475" x="7439025" y="4675188"/>
          <p14:tracePt t="6484" x="7535863" y="4675188"/>
          <p14:tracePt t="6491" x="7650163" y="4675188"/>
          <p14:tracePt t="6498" x="7766050" y="4675188"/>
          <p14:tracePt t="6506" x="7880350" y="4665663"/>
          <p14:tracePt t="6514" x="7986713" y="4613275"/>
          <p14:tracePt t="6523" x="8021638" y="4603750"/>
          <p14:tracePt t="6530" x="8101013" y="4560888"/>
          <p14:tracePt t="6539" x="8110538" y="4533900"/>
          <p14:tracePt t="6546" x="8118475" y="4479925"/>
          <p14:tracePt t="6555" x="8118475" y="4427538"/>
          <p14:tracePt t="6563" x="8118475" y="4357688"/>
          <p14:tracePt t="6571" x="8118475" y="4286250"/>
          <p14:tracePt t="6579" x="8118475" y="4214813"/>
          <p14:tracePt t="6587" x="8118475" y="4127500"/>
          <p14:tracePt t="6595" x="8118475" y="4073525"/>
          <p14:tracePt t="6603" x="8118475" y="3986213"/>
          <p14:tracePt t="6611" x="8083550" y="3887788"/>
          <p14:tracePt t="6619" x="8056563" y="3827463"/>
          <p14:tracePt t="6627" x="8004175" y="3729038"/>
          <p14:tracePt t="6635" x="7977188" y="3684588"/>
          <p14:tracePt t="6643" x="7951788" y="3614738"/>
          <p14:tracePt t="6651" x="7924800" y="3587750"/>
          <p14:tracePt t="6659" x="7827963" y="3525838"/>
          <p14:tracePt t="6667" x="7773988" y="3517900"/>
          <p14:tracePt t="6675" x="7704138" y="3481388"/>
          <p14:tracePt t="6683" x="7650163" y="3473450"/>
          <p14:tracePt t="6691" x="7597775" y="3473450"/>
          <p14:tracePt t="6699" x="7562850" y="3473450"/>
          <p14:tracePt t="6707" x="7508875" y="3473450"/>
          <p14:tracePt t="6714" x="7473950" y="3473450"/>
          <p14:tracePt t="6723" x="7429500" y="3473450"/>
          <p14:tracePt t="6730" x="7377113" y="3473450"/>
          <p14:tracePt t="6739" x="7305675" y="3508375"/>
          <p14:tracePt t="6746" x="7243763" y="3535363"/>
          <p14:tracePt t="6755" x="7208838" y="3579813"/>
          <p14:tracePt t="6762" x="7146925" y="3622675"/>
          <p14:tracePt t="6771" x="7094538" y="3649663"/>
          <p14:tracePt t="6778" x="7032625" y="3694113"/>
          <p14:tracePt t="6787" x="6970713" y="3756025"/>
          <p14:tracePt t="6794" x="6926263" y="3790950"/>
          <p14:tracePt t="6803" x="6918325" y="3817938"/>
          <p14:tracePt t="6811" x="6873875" y="3897313"/>
          <p14:tracePt t="6819" x="6856413" y="3914775"/>
          <p14:tracePt t="6827" x="6856413" y="3949700"/>
          <p14:tracePt t="6835" x="6856413" y="3976688"/>
          <p14:tracePt t="6842" x="6856413" y="4030663"/>
          <p14:tracePt t="6851" x="6856413" y="4083050"/>
          <p14:tracePt t="6859" x="6873875" y="4117975"/>
          <p14:tracePt t="6867" x="6891338" y="4144963"/>
          <p14:tracePt t="6875" x="6918325" y="4197350"/>
          <p14:tracePt t="6883" x="6943725" y="4224338"/>
          <p14:tracePt t="6891" x="6961188" y="4241800"/>
          <p14:tracePt t="6899" x="7005638" y="4268788"/>
          <p14:tracePt t="6906" x="7059613" y="4286250"/>
          <p14:tracePt t="6914" x="7094538" y="4295775"/>
          <p14:tracePt t="6923" x="7183438" y="4313238"/>
          <p14:tracePt t="6931" x="7235825" y="4313238"/>
          <p14:tracePt t="6939" x="7305675" y="4338638"/>
          <p14:tracePt t="6946" x="7377113" y="4338638"/>
          <p14:tracePt t="6955" x="7446963" y="4338638"/>
          <p14:tracePt t="6963" x="7589838" y="4338638"/>
          <p14:tracePt t="6971" x="7704138" y="4338638"/>
          <p14:tracePt t="6979" x="7845425" y="4338638"/>
          <p14:tracePt t="6987" x="7934325" y="4338638"/>
          <p14:tracePt t="6995" x="8101013" y="4313238"/>
          <p14:tracePt t="7003" x="8199438" y="4276725"/>
          <p14:tracePt t="7011" x="8278813" y="4233863"/>
          <p14:tracePt t="7019" x="8340725" y="4171950"/>
          <p14:tracePt t="7027" x="8366125" y="4127500"/>
          <p14:tracePt t="7035" x="8410575" y="4073525"/>
          <p14:tracePt t="7043" x="8410575" y="4038600"/>
          <p14:tracePt t="7051" x="8410575" y="3968750"/>
          <p14:tracePt t="7060" x="8410575" y="3897313"/>
          <p14:tracePt t="7067" x="8410575" y="3800475"/>
          <p14:tracePt t="7075" x="8410575" y="3729038"/>
          <p14:tracePt t="7083" x="8383588" y="3659188"/>
          <p14:tracePt t="7090" x="8375650" y="3579813"/>
          <p14:tracePt t="7098" x="8331200" y="3517900"/>
          <p14:tracePt t="7107" x="8313738" y="3481388"/>
          <p14:tracePt t="7114" x="8278813" y="3446463"/>
          <p14:tracePt t="7122" x="8259763" y="3419475"/>
          <p14:tracePt t="7130" x="8224838" y="3394075"/>
          <p14:tracePt t="7139" x="8199438" y="3384550"/>
          <p14:tracePt t="7146" x="8162925" y="3384550"/>
          <p14:tracePt t="7155" x="8145463" y="3384550"/>
          <p14:tracePt t="7162" x="8075613" y="3384550"/>
          <p14:tracePt t="7170" x="8004175" y="3384550"/>
          <p14:tracePt t="7178" x="7907338" y="3384550"/>
          <p14:tracePt t="7187" x="7766050" y="3429000"/>
          <p14:tracePt t="7194" x="7669213" y="3446463"/>
          <p14:tracePt t="7202" x="7527925" y="3500438"/>
          <p14:tracePt t="7211" x="7404100" y="3552825"/>
          <p14:tracePt t="7219" x="7235825" y="3622675"/>
          <p14:tracePt t="7227" x="7112000" y="3694113"/>
          <p14:tracePt t="7235" x="6988175" y="3729038"/>
          <p14:tracePt t="7243" x="6908800" y="3800475"/>
          <p14:tracePt t="7251" x="6837363" y="3862388"/>
          <p14:tracePt t="7259" x="6777038" y="3924300"/>
          <p14:tracePt t="7267" x="6750050" y="4021138"/>
          <p14:tracePt t="7274" x="6723063" y="4056063"/>
          <p14:tracePt t="7283" x="6705600" y="4100513"/>
          <p14:tracePt t="7290" x="6705600" y="4144963"/>
          <p14:tracePt t="7299" x="6705600" y="4214813"/>
          <p14:tracePt t="7307" x="6705600" y="4268788"/>
          <p14:tracePt t="7315" x="6705600" y="4338638"/>
          <p14:tracePt t="7323" x="6732588" y="4392613"/>
          <p14:tracePt t="7330" x="6750050" y="4437063"/>
          <p14:tracePt t="7339" x="6767513" y="4471988"/>
          <p14:tracePt t="7347" x="6819900" y="4533900"/>
          <p14:tracePt t="7354" x="6837363" y="4551363"/>
          <p14:tracePt t="7362" x="6891338" y="4613275"/>
          <p14:tracePt t="7371" x="6935788" y="4622800"/>
          <p14:tracePt t="7379" x="6988175" y="4640263"/>
          <p14:tracePt t="7386" x="7040563" y="4648200"/>
          <p14:tracePt t="7394" x="7094538" y="4648200"/>
          <p14:tracePt t="7402" x="7138988" y="4648200"/>
          <p14:tracePt t="7412" x="7191375" y="4648200"/>
          <p14:tracePt t="7419" x="7243763" y="4648200"/>
          <p14:tracePt t="7428" x="7280275" y="4648200"/>
          <p14:tracePt t="7435" x="7359650" y="4613275"/>
          <p14:tracePt t="7443" x="7394575" y="4586288"/>
          <p14:tracePt t="7451" x="7429500" y="4551363"/>
          <p14:tracePt t="7459" x="7456488" y="4524375"/>
          <p14:tracePt t="7467" x="7483475" y="4471988"/>
          <p14:tracePt t="7475" x="7500938" y="4392613"/>
          <p14:tracePt t="7483" x="7535863" y="4313238"/>
          <p14:tracePt t="7491" x="7535863" y="4224338"/>
          <p14:tracePt t="7500" x="7545388" y="4100513"/>
          <p14:tracePt t="7507" x="7545388" y="4011613"/>
          <p14:tracePt t="7515" x="7562850" y="3887788"/>
          <p14:tracePt t="7523" x="7562850" y="3800475"/>
          <p14:tracePt t="7531" x="7562850" y="3703638"/>
          <p14:tracePt t="7539" x="7562850" y="3632200"/>
          <p14:tracePt t="7546" x="7562850" y="3597275"/>
          <p14:tracePt t="7555" x="7562850" y="3543300"/>
          <p14:tracePt t="7562" x="7535863" y="3508375"/>
          <p14:tracePt t="7571" x="7527925" y="3500438"/>
          <p14:tracePt t="7578" x="7500938" y="3481388"/>
          <p14:tracePt t="7587" x="7483475" y="3481388"/>
          <p14:tracePt t="7594" x="7429500" y="3481388"/>
          <p14:tracePt t="7603" x="7404100" y="3473450"/>
          <p14:tracePt t="7610" x="7359650" y="3473450"/>
          <p14:tracePt t="7619" x="7305675" y="3473450"/>
          <p14:tracePt t="7627" x="7253288" y="3473450"/>
          <p14:tracePt t="7634" x="7226300" y="3473450"/>
          <p14:tracePt t="7643" x="7183438" y="3473450"/>
          <p14:tracePt t="7651" x="7138988" y="3490913"/>
          <p14:tracePt t="7659" x="7112000" y="3500438"/>
          <p14:tracePt t="7675" x="7094538" y="3525838"/>
          <p14:tracePt t="7683" x="7085013" y="3535363"/>
          <p14:tracePt t="7691" x="7059613" y="3562350"/>
          <p14:tracePt t="7707" x="7059613" y="3570288"/>
          <p14:tracePt t="7715" x="7050088" y="3614738"/>
          <p14:tracePt t="7723" x="7050088" y="3622675"/>
          <p14:tracePt t="7731" x="7050088" y="3659188"/>
          <p14:tracePt t="7738" x="7040563" y="3667125"/>
          <p14:tracePt t="7747" x="7040563" y="3703638"/>
          <p14:tracePt t="7755" x="7023100" y="3738563"/>
          <p14:tracePt t="7762" x="7023100" y="3773488"/>
          <p14:tracePt t="7771" x="7023100" y="3808413"/>
          <p14:tracePt t="7778" x="7023100" y="3852863"/>
          <p14:tracePt t="7787" x="7023100" y="3897313"/>
          <p14:tracePt t="7795" x="7032625" y="3949700"/>
          <p14:tracePt t="7803" x="7059613" y="3994150"/>
          <p14:tracePt t="7811" x="7067550" y="4048125"/>
          <p14:tracePt t="7818" x="7121525" y="4127500"/>
          <p14:tracePt t="7827" x="7146925" y="4179888"/>
          <p14:tracePt t="7835" x="7173913" y="4206875"/>
          <p14:tracePt t="7843" x="7183438" y="4259263"/>
          <p14:tracePt t="7851" x="7218363" y="4286250"/>
          <p14:tracePt t="7859" x="7262813" y="4321175"/>
          <p14:tracePt t="7866" x="7315200" y="4357688"/>
          <p14:tracePt t="7875" x="7359650" y="4365625"/>
          <p14:tracePt t="7883" x="7429500" y="4383088"/>
          <p14:tracePt t="7891" x="7545388" y="4400550"/>
          <p14:tracePt t="7899" x="7642225" y="4400550"/>
          <p14:tracePt t="7907" x="7756525" y="4400550"/>
          <p14:tracePt t="7914" x="7915275" y="4400550"/>
          <p14:tracePt t="7923" x="8056563" y="4400550"/>
          <p14:tracePt t="7930" x="8172450" y="4400550"/>
          <p14:tracePt t="7939" x="8269288" y="4392613"/>
          <p14:tracePt t="7946" x="8348663" y="4357688"/>
          <p14:tracePt t="7955" x="8445500" y="4313238"/>
          <p14:tracePt t="7962" x="8472488" y="4286250"/>
          <p14:tracePt t="7971" x="8482013" y="4276725"/>
          <p14:tracePt t="7978" x="8489950" y="4241800"/>
          <p14:tracePt t="7987" x="8489950" y="4233863"/>
          <p14:tracePt t="7994" x="8489950" y="4189413"/>
          <p14:tracePt t="8003" x="8489950" y="4144963"/>
          <p14:tracePt t="8011" x="8489950" y="4110038"/>
          <p14:tracePt t="8019" x="8489950" y="4038600"/>
          <p14:tracePt t="8028" x="8489950" y="3994150"/>
          <p14:tracePt t="8035" x="8472488" y="3914775"/>
          <p14:tracePt t="8044" x="8445500" y="3862388"/>
          <p14:tracePt t="8051" x="8445500" y="3790950"/>
          <p14:tracePt t="8059" x="8402638" y="3729038"/>
          <p14:tracePt t="8067" x="8366125" y="3649663"/>
          <p14:tracePt t="8075" x="8340725" y="3614738"/>
          <p14:tracePt t="8083" x="8304213" y="3570288"/>
          <p14:tracePt t="8091" x="8259763" y="3562350"/>
          <p14:tracePt t="8099" x="8189913" y="3535363"/>
          <p14:tracePt t="8106" x="8137525" y="3535363"/>
          <p14:tracePt t="8115" x="8066088" y="3500438"/>
          <p14:tracePt t="8122" x="7996238" y="3500438"/>
          <p14:tracePt t="8130" x="7924800" y="3500438"/>
          <p14:tracePt t="8139" x="7853363" y="3500438"/>
          <p14:tracePt t="8146" x="7818438" y="3500438"/>
          <p14:tracePt t="8155" x="7748588" y="3500438"/>
          <p14:tracePt t="8162" x="7712075" y="3508375"/>
          <p14:tracePt t="8171" x="7659688" y="3517900"/>
          <p14:tracePt t="8178" x="7597775" y="3562350"/>
          <p14:tracePt t="8187" x="7545388" y="3597275"/>
          <p14:tracePt t="8194" x="7518400" y="3605213"/>
          <p14:tracePt t="8203" x="7456488" y="3649663"/>
          <p14:tracePt t="8210" x="7439025" y="3659188"/>
          <p14:tracePt t="8219" x="7404100" y="3676650"/>
          <p14:tracePt t="8228" x="7359650" y="3711575"/>
          <p14:tracePt t="8235" x="7324725" y="3729038"/>
          <p14:tracePt t="8243" x="7315200" y="3738563"/>
          <p14:tracePt t="8251" x="7288213" y="3756025"/>
          <p14:tracePt t="8259" x="7262813" y="3765550"/>
          <p14:tracePt t="8267" x="7253288" y="3783013"/>
          <p14:tracePt t="8275" x="7235825" y="3790950"/>
          <p14:tracePt t="8283" x="7208838" y="3817938"/>
          <p14:tracePt t="8291" x="7183438" y="3835400"/>
          <p14:tracePt t="8299" x="7173913" y="3844925"/>
          <p14:tracePt t="8307" x="7156450" y="3879850"/>
          <p14:tracePt t="8315" x="7129463" y="3906838"/>
          <p14:tracePt t="8323" x="7102475" y="3941763"/>
          <p14:tracePt t="8331" x="7102475" y="3986213"/>
          <p14:tracePt t="8339" x="7077075" y="4003675"/>
          <p14:tracePt t="8346" x="7077075" y="4048125"/>
          <p14:tracePt t="8355" x="7067550" y="4065588"/>
          <p14:tracePt t="8362" x="7067550" y="4100513"/>
          <p14:tracePt t="8371" x="7067550" y="4144963"/>
          <p14:tracePt t="8378" x="7067550" y="4179888"/>
          <p14:tracePt t="8387" x="7067550" y="4197350"/>
          <p14:tracePt t="8394" x="7067550" y="4224338"/>
          <p14:tracePt t="8403" x="7067550" y="4241800"/>
          <p14:tracePt t="8410" x="7077075" y="4251325"/>
          <p14:tracePt t="8418" x="7094538" y="4276725"/>
          <p14:tracePt t="8427" x="7094538" y="4286250"/>
          <p14:tracePt t="8435" x="7102475" y="4295775"/>
          <p14:tracePt t="8443" x="7121525" y="4321175"/>
          <p14:tracePt t="8451" x="7129463" y="4330700"/>
          <p14:tracePt t="8459" x="7164388" y="4338638"/>
          <p14:tracePt t="8467" x="7200900" y="4348163"/>
          <p14:tracePt t="8474" x="7253288" y="4365625"/>
          <p14:tracePt t="8483" x="7350125" y="4383088"/>
          <p14:tracePt t="8491" x="7429500" y="4410075"/>
          <p14:tracePt t="8499" x="7570788" y="4427538"/>
          <p14:tracePt t="8507" x="7607300" y="4427538"/>
          <p14:tracePt t="8516" x="7659688" y="4427538"/>
          <p14:tracePt t="8524" x="7712075" y="4427538"/>
          <p14:tracePt t="8532" x="7766050" y="4427538"/>
          <p14:tracePt t="8539" x="7818438" y="4427538"/>
          <p14:tracePt t="8560" x="7835900" y="4427538"/>
          <p14:tracePt t="8563" x="7845425" y="4427538"/>
          <p14:tracePt t="8571" x="7862888" y="4427538"/>
          <p14:tracePt t="8578" x="7889875" y="4410075"/>
          <p14:tracePt t="8587" x="7897813" y="4400550"/>
          <p14:tracePt t="8594" x="7915275" y="4383088"/>
          <p14:tracePt t="8603" x="7942263" y="4348163"/>
          <p14:tracePt t="8611" x="7951788" y="4303713"/>
          <p14:tracePt t="8619" x="7951788" y="4286250"/>
          <p14:tracePt t="8627" x="7951788" y="4214813"/>
          <p14:tracePt t="8635" x="7951788" y="4162425"/>
          <p14:tracePt t="8643" x="7951788" y="4092575"/>
          <p14:tracePt t="8651" x="7951788" y="4021138"/>
          <p14:tracePt t="8660" x="7951788" y="3976688"/>
          <p14:tracePt t="8666" x="7951788" y="3924300"/>
          <p14:tracePt t="8675" x="7951788" y="3879850"/>
          <p14:tracePt t="8683" x="7934325" y="3844925"/>
          <p14:tracePt t="8691" x="7934325" y="3835400"/>
          <p14:tracePt t="8699" x="7924800" y="3790950"/>
          <p14:tracePt t="8706" x="7915275" y="3783013"/>
          <p14:tracePt t="8715" x="7889875" y="3756025"/>
          <p14:tracePt t="8722" x="7880350" y="3738563"/>
          <p14:tracePt t="8731" x="7872413" y="3711575"/>
          <p14:tracePt t="8739" x="7853363" y="3703638"/>
          <p14:tracePt t="8747" x="7853363" y="3694113"/>
          <p14:tracePt t="8754" x="7845425" y="3667125"/>
          <p14:tracePt t="8762" x="7835900" y="3659188"/>
          <p14:tracePt t="8771" x="7827963" y="3649663"/>
          <p14:tracePt t="8778" x="7810500" y="3641725"/>
          <p14:tracePt t="8787" x="7783513" y="3614738"/>
          <p14:tracePt t="8794" x="7773988" y="3614738"/>
          <p14:tracePt t="8803" x="7748588" y="3605213"/>
          <p14:tracePt t="8810" x="7712075" y="3587750"/>
          <p14:tracePt t="8827" x="7677150" y="3587750"/>
          <p14:tracePt t="8834" x="7650163" y="3570288"/>
          <p14:tracePt t="8844" x="7642225" y="3570288"/>
          <p14:tracePt t="8851" x="7632700" y="3570288"/>
          <p14:tracePt t="8860" x="7607300" y="3570288"/>
          <p14:tracePt t="8867" x="7597775" y="3570288"/>
          <p14:tracePt t="8875" x="7589838" y="3570288"/>
          <p14:tracePt t="8883" x="7553325" y="3570288"/>
          <p14:tracePt t="8890" x="7535863" y="3570288"/>
          <p14:tracePt t="8899" x="7508875" y="3570288"/>
          <p14:tracePt t="8906" x="7491413" y="3579813"/>
          <p14:tracePt t="8915" x="7466013" y="3605213"/>
          <p14:tracePt t="8922" x="7421563" y="3641725"/>
          <p14:tracePt t="8931" x="7412038" y="3684588"/>
          <p14:tracePt t="8938" x="7394575" y="3721100"/>
          <p14:tracePt t="8947" x="7367588" y="3773488"/>
          <p14:tracePt t="8954" x="7359650" y="3817938"/>
          <p14:tracePt t="8963" x="7359650" y="3862388"/>
          <p14:tracePt t="8971" x="7359650" y="3914775"/>
          <p14:tracePt t="8978" x="7359650" y="3949700"/>
          <p14:tracePt t="8986" x="7359650" y="4003675"/>
          <p14:tracePt t="8994" x="7359650" y="4056063"/>
          <p14:tracePt t="9003" x="7359650" y="4083050"/>
          <p14:tracePt t="9010" x="7359650" y="4135438"/>
          <p14:tracePt t="9019" x="7377113" y="4152900"/>
          <p14:tracePt t="9026" x="7404100" y="4197350"/>
          <p14:tracePt t="9035" x="7412038" y="4233863"/>
          <p14:tracePt t="9044" x="7456488" y="4268788"/>
          <p14:tracePt t="9051" x="7518400" y="4330700"/>
          <p14:tracePt t="9060" x="7535863" y="4357688"/>
          <p14:tracePt t="9067" x="7597775" y="4400550"/>
          <p14:tracePt t="9075" x="7650163" y="4427538"/>
          <p14:tracePt t="9083" x="7731125" y="4445000"/>
          <p14:tracePt t="9091" x="7800975" y="4462463"/>
          <p14:tracePt t="9099" x="7835900" y="4471988"/>
          <p14:tracePt t="9107" x="7907338" y="4471988"/>
          <p14:tracePt t="9115" x="7959725" y="4471988"/>
          <p14:tracePt t="9123" x="8013700" y="4471988"/>
          <p14:tracePt t="9131" x="8083550" y="4462463"/>
          <p14:tracePt t="9139" x="8118475" y="4454525"/>
          <p14:tracePt t="9146" x="8145463" y="4445000"/>
          <p14:tracePt t="9155" x="8180388" y="4400550"/>
          <p14:tracePt t="9162" x="8189913" y="4392613"/>
          <p14:tracePt t="9171" x="8224838" y="4357688"/>
          <p14:tracePt t="9178" x="8242300" y="4330700"/>
          <p14:tracePt t="9187" x="8242300" y="4295775"/>
          <p14:tracePt t="9194" x="8251825" y="4241800"/>
          <p14:tracePt t="9203" x="8251825" y="4206875"/>
          <p14:tracePt t="9210" x="8251825" y="4135438"/>
          <p14:tracePt t="9220" x="8251825" y="4065588"/>
          <p14:tracePt t="9226" x="8251825" y="3994150"/>
          <p14:tracePt t="9235" x="8251825" y="3924300"/>
          <p14:tracePt t="9243" x="8251825" y="3852863"/>
          <p14:tracePt t="9251" x="8234363" y="3800475"/>
          <p14:tracePt t="9259" x="8207375" y="3721100"/>
          <p14:tracePt t="9267" x="8180388" y="3684588"/>
          <p14:tracePt t="9275" x="8154988" y="3659188"/>
          <p14:tracePt t="9282" x="8128000" y="3605213"/>
          <p14:tracePt t="9290" x="8101013" y="3587750"/>
          <p14:tracePt t="9298" x="8093075" y="3579813"/>
          <p14:tracePt t="9307" x="8056563" y="3570288"/>
          <p14:tracePt t="9314" x="8031163" y="3543300"/>
          <p14:tracePt t="9323" x="8013700" y="3535363"/>
          <p14:tracePt t="9331" x="8004175" y="3535363"/>
          <p14:tracePt t="9339" x="7986713" y="3535363"/>
          <p14:tracePt t="9347" x="7959725" y="3535363"/>
          <p14:tracePt t="9355" x="7934325" y="3535363"/>
          <p14:tracePt t="9363" x="7897813" y="3517900"/>
          <p14:tracePt t="9371" x="7872413" y="3517900"/>
          <p14:tracePt t="9378" x="7827963" y="3517900"/>
          <p14:tracePt t="9387" x="7800975" y="3517900"/>
          <p14:tracePt t="9394" x="7731125" y="3517900"/>
          <p14:tracePt t="9403" x="7694613" y="3517900"/>
          <p14:tracePt t="9410" x="7624763" y="3517900"/>
          <p14:tracePt t="9419" x="7580313" y="3517900"/>
          <p14:tracePt t="9427" x="7553325" y="3517900"/>
          <p14:tracePt t="9434" x="7483475" y="3517900"/>
          <p14:tracePt t="9443" x="7429500" y="3517900"/>
          <p14:tracePt t="9451" x="7386638" y="3517900"/>
          <p14:tracePt t="9460" x="7332663" y="3517900"/>
          <p14:tracePt t="9467" x="7297738" y="3517900"/>
          <p14:tracePt t="9475" x="7243763" y="3517900"/>
          <p14:tracePt t="9483" x="7191375" y="3517900"/>
          <p14:tracePt t="9491" x="7183438" y="3517900"/>
          <p14:tracePt t="9499" x="7146925" y="3535363"/>
          <p14:tracePt t="9507" x="7121525" y="3562350"/>
          <p14:tracePt t="9515" x="7112000" y="3570288"/>
          <p14:tracePt t="9523" x="7102475" y="3579813"/>
          <p14:tracePt t="9531" x="7067550" y="3614738"/>
          <p14:tracePt t="9539" x="7067550" y="3649663"/>
          <p14:tracePt t="9560" x="7040563" y="3729038"/>
          <p14:tracePt t="9562" x="6997700" y="3808413"/>
          <p14:tracePt t="9571" x="6997700" y="3844925"/>
          <p14:tracePt t="9578" x="6980238" y="3914775"/>
          <p14:tracePt t="9587" x="6970713" y="3968750"/>
          <p14:tracePt t="9594" x="6970713" y="4065588"/>
          <p14:tracePt t="9603" x="6970713" y="4100513"/>
          <p14:tracePt t="9610" x="6970713" y="4162425"/>
          <p14:tracePt t="9619" x="6970713" y="4233863"/>
          <p14:tracePt t="9626" x="6970713" y="4286250"/>
          <p14:tracePt t="9635" x="6988175" y="4365625"/>
          <p14:tracePt t="9642" x="6997700" y="4375150"/>
          <p14:tracePt t="9651" x="7023100" y="4419600"/>
          <p14:tracePt t="9658" x="7050088" y="4445000"/>
          <p14:tracePt t="9667" x="7059613" y="4471988"/>
          <p14:tracePt t="9676" x="7085013" y="4489450"/>
          <p14:tracePt t="9683" x="7121525" y="4533900"/>
          <p14:tracePt t="9691" x="7173913" y="4541838"/>
          <p14:tracePt t="9699" x="7270750" y="4541838"/>
          <p14:tracePt t="9707" x="7342188" y="4560888"/>
          <p14:tracePt t="9715" x="7456488" y="4560888"/>
          <p14:tracePt t="9723" x="7597775" y="4560888"/>
          <p14:tracePt t="9731" x="7756525" y="4560888"/>
          <p14:tracePt t="9739" x="7872413" y="4560888"/>
          <p14:tracePt t="9747" x="8039100" y="4498975"/>
          <p14:tracePt t="9755" x="8180388" y="4479925"/>
          <p14:tracePt t="9763" x="8286750" y="4410075"/>
          <p14:tracePt t="9771" x="8348663" y="4365625"/>
          <p14:tracePt t="9778" x="8410575" y="4321175"/>
          <p14:tracePt t="9786" x="8472488" y="4259263"/>
          <p14:tracePt t="9794" x="8482013" y="4197350"/>
          <p14:tracePt t="9803" x="8524875" y="4144963"/>
          <p14:tracePt t="9810" x="8524875" y="4073525"/>
          <p14:tracePt t="9819" x="8543925" y="3994150"/>
          <p14:tracePt t="9826" x="8543925" y="3924300"/>
          <p14:tracePt t="9835" x="8561388" y="3852863"/>
          <p14:tracePt t="9843" x="8561388" y="3783013"/>
          <p14:tracePt t="9850" x="8561388" y="3729038"/>
          <p14:tracePt t="9859" x="8561388" y="3659188"/>
          <p14:tracePt t="9867" x="8561388" y="3641725"/>
          <p14:tracePt t="9876" x="8561388" y="3597275"/>
          <p14:tracePt t="9882" x="8561388" y="3579813"/>
          <p14:tracePt t="9891" x="8561388" y="3570288"/>
          <p14:tracePt t="9898" x="8561388" y="3535363"/>
          <p14:tracePt t="9906" x="8561388" y="3525838"/>
          <p14:tracePt t="9915" x="8543925" y="3517900"/>
          <p14:tracePt t="9922" x="8534400" y="3508375"/>
          <p14:tracePt t="9931" x="8516938" y="3490913"/>
          <p14:tracePt t="9938" x="8472488" y="3481388"/>
          <p14:tracePt t="9946" x="8437563" y="3481388"/>
          <p14:tracePt t="9955" x="8383588" y="3481388"/>
          <p14:tracePt t="9963" x="8321675" y="3481388"/>
          <p14:tracePt t="9970" x="8199438" y="3481388"/>
          <p14:tracePt t="9978" x="8110538" y="3481388"/>
          <p14:tracePt t="9987" x="8013700" y="3481388"/>
          <p14:tracePt t="9994" x="7924800" y="3481388"/>
          <p14:tracePt t="10003" x="7800975" y="3490913"/>
          <p14:tracePt t="10010" x="7721600" y="3517900"/>
          <p14:tracePt t="10019" x="7686675" y="3535363"/>
          <p14:tracePt t="10026" x="7615238" y="3579813"/>
          <p14:tracePt t="10035" x="7518400" y="3597275"/>
          <p14:tracePt t="10042" x="7456488" y="3622675"/>
          <p14:tracePt t="10051" x="7404100" y="3649663"/>
          <p14:tracePt t="10059" x="7394575" y="3659188"/>
          <p14:tracePt t="10067" x="7359650" y="3694113"/>
          <p14:tracePt t="10075" x="7332663" y="3721100"/>
          <p14:tracePt t="10083" x="7324725" y="3756025"/>
          <p14:tracePt t="10090" x="7324725" y="3765550"/>
          <p14:tracePt t="10100" x="7297738" y="3800475"/>
          <p14:tracePt t="10107" x="7297738" y="3852863"/>
          <p14:tracePt t="10115" x="7297738" y="3879850"/>
          <p14:tracePt t="10123" x="7297738" y="3924300"/>
          <p14:tracePt t="10131" x="7297738" y="3949700"/>
          <p14:tracePt t="10138" x="7297738" y="3986213"/>
          <p14:tracePt t="10148" x="7297738" y="4038600"/>
          <p14:tracePt t="10155" x="7305675" y="4073525"/>
          <p14:tracePt t="10163" x="7315200" y="4110038"/>
          <p14:tracePt t="10171" x="7350125" y="4152900"/>
          <p14:tracePt t="10178" x="7377113" y="4189413"/>
          <p14:tracePt t="10187" x="7404100" y="4214813"/>
          <p14:tracePt t="10194" x="7429500" y="4241800"/>
          <p14:tracePt t="10202" x="7456488" y="4268788"/>
          <p14:tracePt t="10210" x="7491413" y="4303713"/>
          <p14:tracePt t="10218" x="7518400" y="4330700"/>
          <p14:tracePt t="10226" x="7545388" y="4338638"/>
          <p14:tracePt t="10235" x="7580313" y="4357688"/>
          <p14:tracePt t="10243" x="7607300" y="4365625"/>
          <p14:tracePt t="10250" x="7659688" y="4375150"/>
          <p14:tracePt t="10259" x="7694613" y="4400550"/>
          <p14:tracePt t="10267" x="7731125" y="4400550"/>
          <p14:tracePt t="10276" x="7756525" y="4427538"/>
          <p14:tracePt t="10283" x="7773988" y="4427538"/>
          <p14:tracePt t="10291" x="7800975" y="4427538"/>
          <p14:tracePt t="10299" x="7853363" y="4427538"/>
          <p14:tracePt t="10307" x="7872413" y="4427538"/>
          <p14:tracePt t="10315" x="7942263" y="4427538"/>
          <p14:tracePt t="10323" x="8021638" y="4410075"/>
          <p14:tracePt t="10331" x="8083550" y="4365625"/>
          <p14:tracePt t="10339" x="8137525" y="4330700"/>
          <p14:tracePt t="10347" x="8145463" y="4321175"/>
          <p14:tracePt t="10355" x="8145463" y="4313238"/>
          <p14:tracePt t="10378" x="8145463" y="4303713"/>
          <p14:tracePt t="10403" x="8145463" y="4295775"/>
          <p14:tracePt t="10418" x="8145463" y="4286250"/>
          <p14:tracePt t="10475" x="8137525" y="4286250"/>
          <p14:tracePt t="10483" x="8110538" y="4276725"/>
          <p14:tracePt t="10491" x="8101013" y="4276725"/>
          <p14:tracePt t="10499" x="8083550" y="4276725"/>
          <p14:tracePt t="10507" x="8075613" y="4276725"/>
          <p14:tracePt t="10515" x="8039100" y="4276725"/>
          <p14:tracePt t="10523" x="8031163" y="4259263"/>
          <p14:tracePt t="10539" x="8021638" y="4251325"/>
          <p14:tracePt t="10723" x="8004175" y="4251325"/>
          <p14:tracePt t="10730" x="7986713" y="4251325"/>
          <p14:tracePt t="10739" x="7977188" y="4251325"/>
          <p14:tracePt t="10755" x="7969250" y="4251325"/>
          <p14:tracePt t="10778" x="7951788" y="4251325"/>
          <p14:tracePt t="10794" x="7942263" y="4251325"/>
          <p14:tracePt t="10867" x="7934325" y="4251325"/>
          <p14:tracePt t="11291" x="7924800" y="4251325"/>
          <p14:tracePt t="11322" x="7897813" y="4268788"/>
          <p14:tracePt t="11507" x="7889875" y="4276725"/>
          <p14:tracePt t="11514" x="7880350" y="4313238"/>
          <p14:tracePt t="11523" x="7880350" y="4348163"/>
          <p14:tracePt t="11531" x="7880350" y="4365625"/>
          <p14:tracePt t="11539" x="7880350" y="4375150"/>
          <p14:tracePt t="11547" x="7880350" y="4400550"/>
          <p14:tracePt t="11574" x="7880350" y="4419600"/>
          <p14:tracePt t="11578" x="7880350" y="4437063"/>
          <p14:tracePt t="11587" x="7889875" y="4445000"/>
          <p14:tracePt t="11595" x="7915275" y="4471988"/>
          <p14:tracePt t="11603" x="7924800" y="4471988"/>
          <p14:tracePt t="11610" x="7942263" y="4479925"/>
          <p14:tracePt t="11618" x="7951788" y="4479925"/>
          <p14:tracePt t="11626" x="7977188" y="4479925"/>
          <p14:tracePt t="11658" x="7986713" y="4479925"/>
          <p14:tracePt t="11698" x="7996238" y="4479925"/>
          <p14:tracePt t="11707" x="7996238" y="4471988"/>
          <p14:tracePt t="11715" x="7996238" y="4462463"/>
          <p14:tracePt t="11723" x="7996238" y="4427538"/>
          <p14:tracePt t="11732" x="7996238" y="4419600"/>
          <p14:tracePt t="11738" x="7996238" y="4375150"/>
          <p14:tracePt t="11746" x="7986713" y="4338638"/>
          <p14:tracePt t="11755" x="7977188" y="4295775"/>
          <p14:tracePt t="11763" x="7977188" y="4286250"/>
          <p14:tracePt t="11770" x="7977188" y="4251325"/>
          <p14:tracePt t="11779" x="7977188" y="4233863"/>
          <p14:tracePt t="11787" x="7977188" y="4224338"/>
          <p14:tracePt t="11803" x="7977188" y="4197350"/>
          <p14:tracePt t="11947" x="7969250" y="4189413"/>
          <p14:tracePt t="12123" x="7942263" y="4189413"/>
          <p14:tracePt t="12139" x="7934325" y="4189413"/>
          <p14:tracePt t="12195" x="7924800" y="4189413"/>
          <p14:tracePt t="12203" x="7915275" y="4189413"/>
          <p14:tracePt t="12219" x="7880350" y="4189413"/>
          <p14:tracePt t="12226" x="7818438" y="4189413"/>
          <p14:tracePt t="12235" x="7739063" y="4197350"/>
          <p14:tracePt t="12242" x="7624763" y="4214813"/>
          <p14:tracePt t="12250" x="7570788" y="4214813"/>
          <p14:tracePt t="12258" x="7535863" y="4214813"/>
          <p14:tracePt t="12267" x="7527925" y="4214813"/>
          <p14:tracePt t="12611" x="7553325" y="4251325"/>
          <p14:tracePt t="12619" x="7589838" y="4251325"/>
          <p14:tracePt t="12627" x="7589838" y="4259263"/>
          <p14:tracePt t="12635" x="7597775" y="4259263"/>
          <p14:tracePt t="12659" x="7615238" y="4268788"/>
          <p14:tracePt t="12683" x="7642225" y="4286250"/>
          <p14:tracePt t="12690" x="7650163" y="4286250"/>
          <p14:tracePt t="12699" x="7669213" y="4286250"/>
          <p14:tracePt t="12707" x="7677150" y="4286250"/>
          <p14:tracePt t="12715" x="7694613" y="4286250"/>
          <p14:tracePt t="12724" x="7704138" y="4286250"/>
          <p14:tracePt t="12731" x="7721600" y="4286250"/>
          <p14:tracePt t="12738" x="7748588" y="4286250"/>
          <p14:tracePt t="12747" x="7756525" y="4286250"/>
          <p14:tracePt t="12795" x="7773988" y="4286250"/>
          <p14:tracePt t="12819" x="7783513" y="4286250"/>
          <p14:tracePt t="12842" x="7793038" y="4276725"/>
          <p14:tracePt t="12867" x="7800975" y="4268788"/>
          <p14:tracePt t="13091" x="7800975" y="4259263"/>
          <p14:tracePt t="13146" x="7800975" y="4251325"/>
          <p14:tracePt t="13187" x="7800975" y="4241800"/>
          <p14:tracePt t="13243" x="7800975" y="4233863"/>
          <p14:tracePt t="13251" x="7793038" y="4224338"/>
          <p14:tracePt t="13299" x="7783513" y="4214813"/>
          <p14:tracePt t="13426" x="7773988" y="4206875"/>
          <p14:tracePt t="13458" x="7773988" y="4189413"/>
          <p14:tracePt t="13603" x="7766050" y="4179888"/>
          <p14:tracePt t="13683" x="7756525" y="4162425"/>
          <p14:tracePt t="13715" x="7739063" y="4152900"/>
          <p14:tracePt t="13739" x="7731125" y="4144963"/>
          <p14:tracePt t="13754" x="7721600" y="4135438"/>
          <p14:tracePt t="13771" x="7721600" y="4117975"/>
          <p14:tracePt t="13787" x="7712075" y="4110038"/>
          <p14:tracePt t="13818" x="7712075" y="4100513"/>
          <p14:tracePt t="13843" x="7704138" y="4092575"/>
          <p14:tracePt t="13875" x="7686675" y="4083050"/>
          <p14:tracePt t="13947" x="7686675" y="4056063"/>
          <p14:tracePt t="13963" x="7694613" y="4048125"/>
          <p14:tracePt t="13995" x="7704138" y="4038600"/>
          <p14:tracePt t="14003" x="7721600" y="4038600"/>
          <p14:tracePt t="14211" x="7721600" y="4048125"/>
          <p14:tracePt t="14362" x="7721600" y="4056063"/>
          <p14:tracePt t="14395" x="7800975" y="4073525"/>
          <p14:tracePt t="14538" x="7810500" y="4073525"/>
          <p14:tracePt t="17252" x="7827963" y="4092575"/>
          <p14:tracePt t="17259" x="7827963" y="4117975"/>
          <p14:tracePt t="17267" x="7827963" y="4152900"/>
          <p14:tracePt t="17275" x="7827963" y="4189413"/>
          <p14:tracePt t="17283" x="7872413" y="4268788"/>
          <p14:tracePt t="17291" x="7897813" y="4321175"/>
          <p14:tracePt t="17299" x="7942263" y="4400550"/>
          <p14:tracePt t="17306" x="7996238" y="4479925"/>
          <p14:tracePt t="17315" x="8031163" y="4524375"/>
          <p14:tracePt t="17322" x="8066088" y="4603750"/>
          <p14:tracePt t="17330" x="8093075" y="4622800"/>
          <p14:tracePt t="17338" x="8110538" y="4648200"/>
          <p14:tracePt t="17346" x="8110538" y="4657725"/>
          <p14:tracePt t="17354" x="8128000" y="4665663"/>
          <p14:tracePt t="17370" x="8137525" y="4692650"/>
          <p14:tracePt t="17475" x="8154988" y="4692650"/>
          <p14:tracePt t="17483" x="8259763" y="4692650"/>
          <p14:tracePt t="17491" x="8402638" y="4665663"/>
          <p14:tracePt t="17499" x="8613775" y="4568825"/>
          <p14:tracePt t="17507" x="8702675" y="4516438"/>
          <p14:tracePt t="17515" x="8764588" y="4454525"/>
          <p14:tracePt t="17523" x="8764588" y="4419600"/>
          <p14:tracePt t="17530" x="8764588" y="4365625"/>
          <p14:tracePt t="17538" x="8764588" y="4330700"/>
          <p14:tracePt t="17547" x="8764588" y="4295775"/>
          <p14:tracePt t="17554" x="8728075" y="4233863"/>
          <p14:tracePt t="17563" x="8685213" y="4197350"/>
          <p14:tracePt t="17571" x="8613775" y="4179888"/>
          <p14:tracePt t="17579" x="8489950" y="4127500"/>
          <p14:tracePt t="17587" x="8304213" y="4110038"/>
          <p14:tracePt t="17595" x="8048625" y="4092575"/>
          <p14:tracePt t="17603" x="7800975" y="4092575"/>
          <p14:tracePt t="17611" x="7491413" y="4092575"/>
          <p14:tracePt t="17619" x="7208838" y="4092575"/>
          <p14:tracePt t="17627" x="6953250" y="4092575"/>
          <p14:tracePt t="17636" x="6750050" y="4092575"/>
          <p14:tracePt t="17642" x="6564313" y="4092575"/>
          <p14:tracePt t="17650" x="6423025" y="4100513"/>
          <p14:tracePt t="17659" x="6351588" y="4135438"/>
          <p14:tracePt t="17667" x="6326188" y="4144963"/>
          <p14:tracePt t="17675" x="6316663" y="4152900"/>
          <p14:tracePt t="17683" x="6308725" y="4171950"/>
          <p14:tracePt t="17691" x="6308725" y="4197350"/>
          <p14:tracePt t="17699" x="6308725" y="4251325"/>
          <p14:tracePt t="17707" x="6308725" y="4313238"/>
          <p14:tracePt t="17715" x="6308725" y="4437063"/>
          <p14:tracePt t="17723" x="6308725" y="4506913"/>
          <p14:tracePt t="17731" x="6308725" y="4578350"/>
          <p14:tracePt t="17738" x="6378575" y="4684713"/>
          <p14:tracePt t="17747" x="6467475" y="4789488"/>
          <p14:tracePt t="17754" x="6546850" y="4851400"/>
          <p14:tracePt t="17763" x="6653213" y="4905375"/>
          <p14:tracePt t="17770" x="6794500" y="4922838"/>
          <p14:tracePt t="17779" x="6864350" y="4922838"/>
          <p14:tracePt t="17786" x="6953250" y="4922838"/>
          <p14:tracePt t="17795" x="7094538" y="4922838"/>
          <p14:tracePt t="17802" x="7164388" y="4922838"/>
          <p14:tracePt t="17811" x="7243763" y="4887913"/>
          <p14:tracePt t="17819" x="7305675" y="4851400"/>
          <p14:tracePt t="17827" x="7342188" y="4816475"/>
          <p14:tracePt t="17836" x="7367588" y="4789488"/>
          <p14:tracePt t="17843" x="7394575" y="4754563"/>
          <p14:tracePt t="17851" x="7394575" y="4745038"/>
          <p14:tracePt t="17858" x="7394575" y="4710113"/>
          <p14:tracePt t="17867" x="7394575" y="4675188"/>
          <p14:tracePt t="17875" x="7394575" y="4630738"/>
          <p14:tracePt t="17883" x="7394575" y="4595813"/>
          <p14:tracePt t="17891" x="7394575" y="4560888"/>
          <p14:tracePt t="17899" x="7394575" y="4506913"/>
          <p14:tracePt t="17907" x="7394575" y="4445000"/>
          <p14:tracePt t="17914" x="7386638" y="4365625"/>
          <p14:tracePt t="17923" x="7386638" y="4295775"/>
          <p14:tracePt t="17931" x="7377113" y="4241800"/>
          <p14:tracePt t="17939" x="7359650" y="4171950"/>
          <p14:tracePt t="17947" x="7359650" y="4100513"/>
          <p14:tracePt t="17954" x="7359650" y="4048125"/>
          <p14:tracePt t="17963" x="7359650" y="4011613"/>
          <p14:tracePt t="17970" x="7359650" y="3959225"/>
          <p14:tracePt t="17979" x="7359650" y="3924300"/>
          <p14:tracePt t="17986" x="7359650" y="3879850"/>
          <p14:tracePt t="17995" x="7359650" y="3844925"/>
          <p14:tracePt t="18002" x="7359650" y="3827463"/>
          <p14:tracePt t="18011" x="7359650" y="3790950"/>
          <p14:tracePt t="18019" x="7359650" y="3773488"/>
          <p14:tracePt t="18026" x="7359650" y="3765550"/>
          <p14:tracePt t="18036" x="7359650" y="3746500"/>
          <p14:tracePt t="18043" x="7359650" y="3738563"/>
          <p14:tracePt t="18051" x="7359650" y="3729038"/>
          <p14:tracePt t="18059" x="7359650" y="3721100"/>
          <p14:tracePt t="18108" x="7350125" y="3711575"/>
          <p14:tracePt t="18115" x="7342188" y="3711575"/>
          <p14:tracePt t="18123" x="7315200" y="3711575"/>
          <p14:tracePt t="18131" x="7262813" y="3711575"/>
          <p14:tracePt t="18139" x="7226300" y="3756025"/>
          <p14:tracePt t="18147" x="7146925" y="3817938"/>
          <p14:tracePt t="18154" x="7102475" y="3862388"/>
          <p14:tracePt t="18163" x="7040563" y="3924300"/>
          <p14:tracePt t="18170" x="7015163" y="3976688"/>
          <p14:tracePt t="18178" x="6943725" y="4056063"/>
          <p14:tracePt t="18186" x="6935788" y="4110038"/>
          <p14:tracePt t="18195" x="6918325" y="4135438"/>
          <p14:tracePt t="18202" x="6891338" y="4189413"/>
          <p14:tracePt t="18211" x="6881813" y="4214813"/>
          <p14:tracePt t="18218" x="6881813" y="4224338"/>
          <p14:tracePt t="18227" x="6881813" y="4241800"/>
          <p14:tracePt t="18347" x="6881813" y="4259263"/>
          <p14:tracePt t="18354" x="6908800" y="4286250"/>
          <p14:tracePt t="18370" x="6926263" y="4286250"/>
          <p14:tracePt t="18379" x="6943725" y="4286250"/>
          <p14:tracePt t="18386" x="6961188" y="4286250"/>
          <p14:tracePt t="18395" x="6970713" y="4286250"/>
          <p14:tracePt t="24103" x="6970713" y="4303713"/>
          <p14:tracePt t="24110" x="6988175" y="4321175"/>
          <p14:tracePt t="24119" x="6988175" y="4330700"/>
          <p14:tracePt t="24126" x="7005638" y="4357688"/>
          <p14:tracePt t="24135" x="7015163" y="4365625"/>
          <p14:tracePt t="24150" x="7023100" y="4375150"/>
          <p14:tracePt t="24158" x="7032625" y="4375150"/>
          <p14:tracePt t="24166" x="7050088" y="4383088"/>
          <p14:tracePt t="24175" x="7067550" y="4392613"/>
          <p14:tracePt t="24182" x="7112000" y="4392613"/>
          <p14:tracePt t="24190" x="7164388" y="4392613"/>
          <p14:tracePt t="24198" x="7218363" y="4410075"/>
          <p14:tracePt t="24206" x="7253288" y="4410075"/>
          <p14:tracePt t="24214" x="7288213" y="4410075"/>
          <p14:tracePt t="24222" x="7359650" y="4410075"/>
          <p14:tracePt t="24229" x="7394575" y="4410075"/>
          <p14:tracePt t="24238" x="7446963" y="4410075"/>
          <p14:tracePt t="24246" x="7483475" y="4410075"/>
          <p14:tracePt t="24254" x="7553325" y="4410075"/>
          <p14:tracePt t="24262" x="7597775" y="4410075"/>
          <p14:tracePt t="24271" x="7642225" y="4410075"/>
          <p14:tracePt t="24278" x="7704138" y="4410075"/>
          <p14:tracePt t="24287" x="7783513" y="4400550"/>
          <p14:tracePt t="24294" x="7907338" y="4365625"/>
          <p14:tracePt t="24302" x="8004175" y="4330700"/>
          <p14:tracePt t="24311" x="8083550" y="4286250"/>
          <p14:tracePt t="24318" x="8145463" y="4241800"/>
          <p14:tracePt t="24326" x="8180388" y="4214813"/>
          <p14:tracePt t="24334" x="8251825" y="4171950"/>
          <p14:tracePt t="24343" x="8313738" y="4144963"/>
          <p14:tracePt t="24350" x="8375650" y="4083050"/>
          <p14:tracePt t="24358" x="8402638" y="4056063"/>
          <p14:tracePt t="24367" x="8437563" y="4011613"/>
          <p14:tracePt t="24374" x="8462963" y="3986213"/>
          <p14:tracePt t="24383" x="8472488" y="3949700"/>
          <p14:tracePt t="24390" x="8516938" y="3897313"/>
          <p14:tracePt t="24398" x="8534400" y="3862388"/>
          <p14:tracePt t="24406" x="8534400" y="3817938"/>
          <p14:tracePt t="24414" x="8534400" y="3783013"/>
          <p14:tracePt t="24422" x="8534400" y="3711575"/>
          <p14:tracePt t="24430" x="8534400" y="3676650"/>
          <p14:tracePt t="24438" x="8534400" y="3622675"/>
          <p14:tracePt t="24446" x="8524875" y="3552825"/>
          <p14:tracePt t="24454" x="8499475" y="3500438"/>
          <p14:tracePt t="24461" x="8462963" y="3419475"/>
          <p14:tracePt t="24470" x="8420100" y="3357563"/>
          <p14:tracePt t="24478" x="8402638" y="3287713"/>
          <p14:tracePt t="24486" x="8393113" y="3252788"/>
          <p14:tracePt t="24494" x="8348663" y="3190875"/>
          <p14:tracePt t="24502" x="8321675" y="3136900"/>
          <p14:tracePt t="24512" x="8296275" y="3092450"/>
          <p14:tracePt t="24518" x="8259763" y="3057525"/>
          <p14:tracePt t="24526" x="8234363" y="3030538"/>
          <p14:tracePt t="24534" x="8207375" y="2995613"/>
          <p14:tracePt t="24542" x="8172450" y="2970213"/>
          <p14:tracePt t="24550" x="8145463" y="2960688"/>
          <p14:tracePt t="24558" x="8110538" y="2943225"/>
          <p14:tracePt t="24568" x="8083550" y="2933700"/>
          <p14:tracePt t="24575" x="8048625" y="2933700"/>
          <p14:tracePt t="24582" x="7977188" y="2933700"/>
          <p14:tracePt t="24591" x="7959725" y="2933700"/>
          <p14:tracePt t="24598" x="7915275" y="2933700"/>
          <p14:tracePt t="24606" x="7862888" y="2916238"/>
          <p14:tracePt t="24615" x="7845425" y="2916238"/>
          <p14:tracePt t="24622" x="7810500" y="2916238"/>
          <p14:tracePt t="24630" x="7783513" y="2916238"/>
          <p14:tracePt t="24639" x="7712075" y="2951163"/>
          <p14:tracePt t="24646" x="7677150" y="2970213"/>
          <p14:tracePt t="24654" x="7650163" y="2978150"/>
          <p14:tracePt t="24662" x="7597775" y="3005138"/>
          <p14:tracePt t="24671" x="7553325" y="3030538"/>
          <p14:tracePt t="24678" x="7535863" y="3040063"/>
          <p14:tracePt t="24686" x="7491413" y="3084513"/>
          <p14:tracePt t="24694" x="7456488" y="3111500"/>
          <p14:tracePt t="24702" x="7429500" y="3163888"/>
          <p14:tracePt t="24711" x="7404100" y="3190875"/>
          <p14:tracePt t="24718" x="7386638" y="3260725"/>
          <p14:tracePt t="24727" x="7359650" y="3295650"/>
          <p14:tracePt t="24735" x="7332663" y="3367088"/>
          <p14:tracePt t="24742" x="7324725" y="3411538"/>
          <p14:tracePt t="24751" x="7288213" y="3481388"/>
          <p14:tracePt t="24758" x="7288213" y="3500438"/>
          <p14:tracePt t="24766" x="7280275" y="3552825"/>
          <p14:tracePt t="24774" x="7262813" y="3605213"/>
          <p14:tracePt t="24783" x="7262813" y="3659188"/>
          <p14:tracePt t="24790" x="7262813" y="3729038"/>
          <p14:tracePt t="24798" x="7262813" y="3800475"/>
          <p14:tracePt t="24806" x="7262813" y="3897313"/>
          <p14:tracePt t="24814" x="7288213" y="3968750"/>
          <p14:tracePt t="24822" x="7342188" y="4073525"/>
          <p14:tracePt t="24830" x="7394575" y="4214813"/>
          <p14:tracePt t="24838" x="7439025" y="4295775"/>
          <p14:tracePt t="24846" x="7508875" y="4427538"/>
          <p14:tracePt t="24855" x="7597775" y="4506913"/>
          <p14:tracePt t="24862" x="7642225" y="4568825"/>
          <p14:tracePt t="24870" x="7731125" y="4657725"/>
          <p14:tracePt t="24878" x="7766050" y="4665663"/>
          <p14:tracePt t="24885" x="7853363" y="4684713"/>
          <p14:tracePt t="24894" x="7907338" y="4692650"/>
          <p14:tracePt t="24902" x="8004175" y="4692650"/>
          <p14:tracePt t="24910" x="8075613" y="4692650"/>
          <p14:tracePt t="24918" x="8172450" y="4648200"/>
          <p14:tracePt t="24927" x="8234363" y="4622800"/>
          <p14:tracePt t="24934" x="8358188" y="4551363"/>
          <p14:tracePt t="24942" x="8393113" y="4524375"/>
          <p14:tracePt t="24950" x="8472488" y="4462463"/>
          <p14:tracePt t="24958" x="8534400" y="4383088"/>
          <p14:tracePt t="24966" x="8561388" y="4357688"/>
          <p14:tracePt t="24974" x="8596313" y="4321175"/>
          <p14:tracePt t="24982" x="8658225" y="4259263"/>
          <p14:tracePt t="24990" x="8666163" y="4251325"/>
          <p14:tracePt t="24999" x="8693150" y="4197350"/>
          <p14:tracePt t="25006" x="8720138" y="4144963"/>
          <p14:tracePt t="25014" x="8737600" y="4092575"/>
          <p14:tracePt t="25022" x="8747125" y="4048125"/>
          <p14:tracePt t="25030" x="8747125" y="3986213"/>
          <p14:tracePt t="25038" x="8747125" y="3914775"/>
          <p14:tracePt t="25046" x="8747125" y="3844925"/>
          <p14:tracePt t="25054" x="8728075" y="3765550"/>
          <p14:tracePt t="25062" x="8710613" y="3711575"/>
          <p14:tracePt t="25071" x="8685213" y="3649663"/>
          <p14:tracePt t="25078" x="8640763" y="3570288"/>
          <p14:tracePt t="25086" x="8623300" y="3543300"/>
          <p14:tracePt t="25094" x="8578850" y="3490913"/>
          <p14:tracePt t="25103" x="8561388" y="3463925"/>
          <p14:tracePt t="25110" x="8516938" y="3429000"/>
          <p14:tracePt t="25119" x="8507413" y="3419475"/>
          <p14:tracePt t="25127" x="8499475" y="3411538"/>
          <p14:tracePt t="25134" x="8455025" y="3394075"/>
          <p14:tracePt t="25142" x="8445500" y="3384550"/>
          <p14:tracePt t="25150" x="8420100" y="3376613"/>
          <p14:tracePt t="25159" x="8410575" y="3376613"/>
          <p14:tracePt t="25166" x="8402638" y="3376613"/>
          <p14:tracePt t="25174" x="8393113" y="3376613"/>
          <p14:tracePt t="25182" x="8375650" y="3376613"/>
          <p14:tracePt t="25190" x="8358188" y="3376613"/>
          <p14:tracePt t="25198" x="8340725" y="3376613"/>
          <p14:tracePt t="25214" x="8321675" y="3376613"/>
          <p14:tracePt t="25230" x="8304213" y="3376613"/>
          <p14:tracePt t="25255" x="8296275" y="3376613"/>
          <p14:tracePt t="25270" x="8286750" y="3376613"/>
          <p14:tracePt t="25406" x="8278813" y="3367088"/>
          <p14:tracePt t="25423" x="8278813" y="3340100"/>
          <p14:tracePt t="25430" x="8278813" y="3332163"/>
          <p14:tracePt t="25439" x="8278813" y="3287713"/>
          <p14:tracePt t="25446" x="8278813" y="3270250"/>
          <p14:tracePt t="25455" x="8251825" y="3243263"/>
          <p14:tracePt t="25471" x="8242300" y="3235325"/>
          <p14:tracePt t="25478" x="8234363" y="3225800"/>
          <p14:tracePt t="25494" x="8216900" y="3216275"/>
          <p14:tracePt t="25502" x="8189913" y="3198813"/>
          <p14:tracePt t="25510" x="8162925" y="3190875"/>
          <p14:tracePt t="25519" x="8145463" y="3190875"/>
          <p14:tracePt t="25526" x="8118475" y="3190875"/>
          <p14:tracePt t="25535" x="8083550" y="3163888"/>
          <p14:tracePt t="25543" x="8066088" y="3163888"/>
          <p14:tracePt t="25551" x="8021638" y="3163888"/>
          <p14:tracePt t="25558" x="8004175" y="3154363"/>
          <p14:tracePt t="25567" x="7977188" y="3154363"/>
          <p14:tracePt t="25574" x="7969250" y="3154363"/>
          <p14:tracePt t="25582" x="7959725" y="3154363"/>
          <p14:tracePt t="25590" x="7951788" y="3154363"/>
          <p14:tracePt t="25606" x="7934325" y="3154363"/>
          <p14:tracePt t="25614" x="7915275" y="3154363"/>
          <p14:tracePt t="25622" x="7907338" y="3154363"/>
          <p14:tracePt t="25630" x="7880350" y="3154363"/>
          <p14:tracePt t="25638" x="7862888" y="3154363"/>
          <p14:tracePt t="25646" x="7818438" y="3154363"/>
          <p14:tracePt t="25654" x="7783513" y="3154363"/>
          <p14:tracePt t="25662" x="7748588" y="3136900"/>
          <p14:tracePt t="25670" x="7721600" y="3128963"/>
          <p14:tracePt t="26047" x="7739063" y="3128963"/>
          <p14:tracePt t="26062" x="7748588" y="3128963"/>
          <p14:tracePt t="26190" x="7721600" y="3146425"/>
          <p14:tracePt t="26870" x="7712075" y="3163888"/>
          <p14:tracePt t="26878" x="7704138" y="3163888"/>
          <p14:tracePt t="26887" x="7686675" y="3173413"/>
          <p14:tracePt t="26910" x="7659688" y="3181350"/>
          <p14:tracePt t="26918" x="7650163" y="3181350"/>
          <p14:tracePt t="26926" x="7642225" y="3181350"/>
          <p14:tracePt t="26934" x="7615238" y="3208338"/>
          <p14:tracePt t="26942" x="7607300" y="3216275"/>
          <p14:tracePt t="26951" x="7597775" y="3216275"/>
          <p14:tracePt t="26966" x="7570788" y="3225800"/>
          <p14:tracePt t="26982" x="7562850" y="3235325"/>
          <p14:tracePt t="26990" x="7553325" y="3243263"/>
          <p14:tracePt t="27007" x="7545388" y="3252788"/>
          <p14:tracePt t="27025" x="7535863" y="3260725"/>
          <p14:tracePt t="27030" x="7518400" y="3278188"/>
          <p14:tracePt t="27094" x="7508875" y="3287713"/>
          <p14:tracePt t="27103" x="7491413" y="3287713"/>
          <p14:tracePt t="27110" x="7483475" y="3295650"/>
          <p14:tracePt t="27119" x="7473950" y="3314700"/>
          <p14:tracePt t="27126" x="7466013" y="3340100"/>
          <p14:tracePt t="27134" x="7466013" y="3357563"/>
          <p14:tracePt t="27142" x="7446963" y="3384550"/>
          <p14:tracePt t="27151" x="7421563" y="3419475"/>
          <p14:tracePt t="27158" x="7412038" y="3446463"/>
          <p14:tracePt t="27166" x="7404100" y="3473450"/>
          <p14:tracePt t="27174" x="7404100" y="3481388"/>
          <p14:tracePt t="27183" x="7404100" y="3490913"/>
          <p14:tracePt t="27199" x="7394575" y="3500438"/>
          <p14:tracePt t="27215" x="7394575" y="3517900"/>
          <p14:tracePt t="27342" x="7394575" y="3535363"/>
          <p14:tracePt t="27350" x="7404100" y="3535363"/>
          <p14:tracePt t="27359" x="7439025" y="3535363"/>
          <p14:tracePt t="27366" x="7491413" y="3535363"/>
          <p14:tracePt t="27375" x="7535863" y="3535363"/>
          <p14:tracePt t="27382" x="7589838" y="3535363"/>
          <p14:tracePt t="27398" x="7615238" y="3535363"/>
          <p14:tracePt t="27406" x="7632700" y="3535363"/>
          <p14:tracePt t="27414" x="7669213" y="3535363"/>
          <p14:tracePt t="27655" x="7677150" y="3535363"/>
          <p14:tracePt t="27662" x="7731125" y="3535363"/>
          <p14:tracePt t="27670" x="7773988" y="3535363"/>
          <p14:tracePt t="27678" x="7818438" y="3535363"/>
          <p14:tracePt t="27686" x="7853363" y="3535363"/>
          <p14:tracePt t="27862" x="7862888" y="3525838"/>
          <p14:tracePt t="27894" x="7845425" y="3508375"/>
          <p14:tracePt t="27910" x="7800975" y="3508375"/>
          <p14:tracePt t="27918" x="7773988" y="3508375"/>
          <p14:tracePt t="27926" x="7721600" y="3508375"/>
          <p14:tracePt t="27935" x="7632700" y="3517900"/>
          <p14:tracePt t="27942" x="7562850" y="3517900"/>
          <p14:tracePt t="27950" x="7466013" y="3543300"/>
          <p14:tracePt t="27958" x="7350125" y="3543300"/>
          <p14:tracePt t="27966" x="7253288" y="3562350"/>
          <p14:tracePt t="27975" x="7129463" y="3579813"/>
          <p14:tracePt t="27983" x="7015163" y="3597275"/>
          <p14:tracePt t="27990" x="6873875" y="3632200"/>
          <p14:tracePt t="28007" x="6732588" y="3649663"/>
          <p14:tracePt t="28015" x="6653213" y="3659188"/>
          <p14:tracePt t="28022" x="6608763" y="3659188"/>
          <p14:tracePt t="28030" x="6537325" y="3676650"/>
          <p14:tracePt t="28038" x="6492875" y="3703638"/>
          <p14:tracePt t="28047" x="6457950" y="3703638"/>
          <p14:tracePt t="28054" x="6430963" y="3703638"/>
          <p14:tracePt t="28062" x="6413500" y="3711575"/>
          <p14:tracePt t="28078" x="6378575" y="3729038"/>
          <p14:tracePt t="28094" x="6361113" y="3738563"/>
          <p14:tracePt t="28102" x="6343650" y="3756025"/>
          <p14:tracePt t="28118" x="6334125" y="3765550"/>
          <p14:tracePt t="28126" x="6334125" y="3783013"/>
          <p14:tracePt t="28134" x="6308725" y="3808413"/>
          <p14:tracePt t="28150" x="6308725" y="3835400"/>
          <p14:tracePt t="28158" x="6299200" y="3870325"/>
          <p14:tracePt t="28166" x="6299200" y="3879850"/>
          <p14:tracePt t="28174" x="6289675" y="3914775"/>
          <p14:tracePt t="28182" x="6272213" y="3941763"/>
          <p14:tracePt t="28190" x="6272213" y="3976688"/>
          <p14:tracePt t="28198" x="6272213" y="3994150"/>
          <p14:tracePt t="28206" x="6272213" y="4011613"/>
          <p14:tracePt t="28214" x="6272213" y="4038600"/>
          <p14:tracePt t="28222" x="6272213" y="4065588"/>
          <p14:tracePt t="28230" x="6272213" y="4083050"/>
          <p14:tracePt t="28246" x="6272213" y="4110038"/>
          <p14:tracePt t="28254" x="6272213" y="4144963"/>
          <p14:tracePt t="28263" x="6272213" y="4162425"/>
          <p14:tracePt t="28270" x="6281738" y="4189413"/>
          <p14:tracePt t="28278" x="6289675" y="4224338"/>
          <p14:tracePt t="28286" x="6299200" y="4268788"/>
          <p14:tracePt t="28294" x="6316663" y="4276725"/>
          <p14:tracePt t="28303" x="6326188" y="4295775"/>
          <p14:tracePt t="28310" x="6334125" y="4338638"/>
          <p14:tracePt t="28318" x="6361113" y="4357688"/>
          <p14:tracePt t="28326" x="6388100" y="4400550"/>
          <p14:tracePt t="28334" x="6396038" y="4410075"/>
          <p14:tracePt t="28342" x="6396038" y="4419600"/>
          <p14:tracePt t="28350" x="6413500" y="4437063"/>
          <p14:tracePt t="28358" x="6430963" y="4454525"/>
          <p14:tracePt t="28367" x="6440488" y="4462463"/>
          <p14:tracePt t="28382" x="6450013" y="4471988"/>
          <p14:tracePt t="28391" x="6457950" y="4479925"/>
          <p14:tracePt t="28398" x="6475413" y="4498975"/>
          <p14:tracePt t="28431" x="6492875" y="4506913"/>
          <p14:tracePt t="28438" x="6511925" y="4506913"/>
          <p14:tracePt t="28446" x="6519863" y="4506913"/>
          <p14:tracePt t="28454" x="6529388" y="4524375"/>
          <p14:tracePt t="28463" x="6537325" y="4524375"/>
          <p14:tracePt t="28470" x="6564313" y="4524375"/>
          <p14:tracePt t="28478" x="6573838" y="4524375"/>
          <p14:tracePt t="28486" x="6591300" y="4524375"/>
          <p14:tracePt t="28494" x="6616700" y="4524375"/>
          <p14:tracePt t="28502" x="6634163" y="4533900"/>
          <p14:tracePt t="28510" x="6643688" y="4533900"/>
          <p14:tracePt t="28518" x="6678613" y="4533900"/>
          <p14:tracePt t="28525" x="6688138" y="4533900"/>
          <p14:tracePt t="28534" x="6715125" y="4541838"/>
          <p14:tracePt t="28542" x="6732588" y="4551363"/>
          <p14:tracePt t="28550" x="6740525" y="4551363"/>
          <p14:tracePt t="28558" x="6767513" y="4568825"/>
          <p14:tracePt t="28566" x="6777038" y="4568825"/>
          <p14:tracePt t="28574" x="6794500" y="4578350"/>
          <p14:tracePt t="28590" x="6802438" y="4578350"/>
          <p14:tracePt t="28598" x="6837363" y="4586288"/>
          <p14:tracePt t="28607" x="6846888" y="4586288"/>
          <p14:tracePt t="28614" x="6899275" y="4586288"/>
          <p14:tracePt t="28622" x="6918325" y="4613275"/>
          <p14:tracePt t="28630" x="6953250" y="4613275"/>
          <p14:tracePt t="28638" x="6980238" y="4622800"/>
          <p14:tracePt t="28646" x="7015163" y="4640263"/>
          <p14:tracePt t="28655" x="7032625" y="4640263"/>
          <p14:tracePt t="28662" x="7059613" y="4648200"/>
          <p14:tracePt t="28670" x="7094538" y="4648200"/>
          <p14:tracePt t="28678" x="7121525" y="4675188"/>
          <p14:tracePt t="28686" x="7129463" y="4675188"/>
          <p14:tracePt t="28694" x="7156450" y="4675188"/>
          <p14:tracePt t="28703" x="7164388" y="4684713"/>
          <p14:tracePt t="28710" x="7183438" y="4684713"/>
          <p14:tracePt t="28718" x="7191375" y="4684713"/>
          <p14:tracePt t="28726" x="7200900" y="4684713"/>
          <p14:tracePt t="28734" x="7218363" y="4684713"/>
          <p14:tracePt t="28742" x="7235825" y="4684713"/>
          <p14:tracePt t="28750" x="7243763" y="4684713"/>
          <p14:tracePt t="28757" x="7280275" y="4684713"/>
          <p14:tracePt t="28766" x="7297738" y="4684713"/>
          <p14:tracePt t="28775" x="7332663" y="4684713"/>
          <p14:tracePt t="28782" x="7377113" y="4684713"/>
          <p14:tracePt t="28790" x="7446963" y="4665663"/>
          <p14:tracePt t="28798" x="7500938" y="4648200"/>
          <p14:tracePt t="28807" x="7580313" y="4622800"/>
          <p14:tracePt t="28815" x="7615238" y="4595813"/>
          <p14:tracePt t="28822" x="7650163" y="4568825"/>
          <p14:tracePt t="28831" x="7694613" y="4541838"/>
          <p14:tracePt t="28838" x="7704138" y="4533900"/>
          <p14:tracePt t="28847" x="7712075" y="4524375"/>
          <p14:tracePt t="28854" x="7721600" y="4506913"/>
          <p14:tracePt t="28862" x="7731125" y="4506913"/>
          <p14:tracePt t="28879" x="7756525" y="4489450"/>
          <p14:tracePt t="28918" x="7766050" y="4462463"/>
          <p14:tracePt t="29967" x="7766050" y="4445000"/>
          <p14:tracePt t="29973" x="7766050" y="4419600"/>
          <p14:tracePt t="29982" x="7766050" y="4383088"/>
          <p14:tracePt t="29990" x="7773988" y="4375150"/>
          <p14:tracePt t="30006" x="7793038" y="4357688"/>
          <p14:tracePt t="30014" x="7800975" y="4348163"/>
          <p14:tracePt t="30023" x="7818438" y="4338638"/>
          <p14:tracePt t="30039" x="7818438" y="4321175"/>
          <p14:tracePt t="30046" x="7827963" y="4303713"/>
          <p14:tracePt t="30054" x="7827963" y="4268788"/>
          <p14:tracePt t="30063" x="7853363" y="4241800"/>
          <p14:tracePt t="30070" x="7862888" y="4189413"/>
          <p14:tracePt t="30078" x="7862888" y="4152900"/>
          <p14:tracePt t="30086" x="7889875" y="4083050"/>
          <p14:tracePt t="30095" x="7915275" y="4056063"/>
          <p14:tracePt t="30102" x="7934325" y="4003675"/>
          <p14:tracePt t="30110" x="7934325" y="3976688"/>
          <p14:tracePt t="30118" x="7934325" y="3941763"/>
          <p14:tracePt t="30126" x="7934325" y="3887788"/>
          <p14:tracePt t="30133" x="7934325" y="3852863"/>
          <p14:tracePt t="30142" x="7934325" y="3817938"/>
          <p14:tracePt t="30150" x="7934325" y="3800475"/>
          <p14:tracePt t="30157" x="7934325" y="3746500"/>
          <p14:tracePt t="30166" x="7915275" y="3694113"/>
          <p14:tracePt t="30174" x="7897813" y="3641725"/>
          <p14:tracePt t="30182" x="7889875" y="3614738"/>
          <p14:tracePt t="30190" x="7862888" y="3562350"/>
          <p14:tracePt t="30198" x="7845425" y="3508375"/>
          <p14:tracePt t="30206" x="7835900" y="3481388"/>
          <p14:tracePt t="30214" x="7818438" y="3446463"/>
          <p14:tracePt t="30223" x="7793038" y="3394075"/>
          <p14:tracePt t="30230" x="7783513" y="3376613"/>
          <p14:tracePt t="30239" x="7766050" y="3357563"/>
          <p14:tracePt t="30247" x="7739063" y="3332163"/>
          <p14:tracePt t="30255" x="7721600" y="3305175"/>
          <p14:tracePt t="30262" x="7704138" y="3287713"/>
          <p14:tracePt t="30270" x="7659688" y="3270250"/>
          <p14:tracePt t="30279" x="7624763" y="3270250"/>
          <p14:tracePt t="30286" x="7589838" y="3270250"/>
          <p14:tracePt t="30294" x="7553325" y="3270250"/>
          <p14:tracePt t="30302" x="7527925" y="3270250"/>
          <p14:tracePt t="30311" x="7491413" y="3270250"/>
          <p14:tracePt t="30319" x="7439025" y="3270250"/>
          <p14:tracePt t="30327" x="7421563" y="3270250"/>
          <p14:tracePt t="30334" x="7386638" y="3270250"/>
          <p14:tracePt t="30342" x="7342188" y="3278188"/>
          <p14:tracePt t="30350" x="7288213" y="3332163"/>
          <p14:tracePt t="30358" x="7226300" y="3394075"/>
          <p14:tracePt t="30366" x="7200900" y="3455988"/>
          <p14:tracePt t="30374" x="7129463" y="3552825"/>
          <p14:tracePt t="30382" x="7094538" y="3659188"/>
          <p14:tracePt t="30390" x="7050088" y="3738563"/>
          <p14:tracePt t="30398" x="7032625" y="3852863"/>
          <p14:tracePt t="30406" x="6980238" y="3959225"/>
          <p14:tracePt t="30414" x="6980238" y="4030663"/>
          <p14:tracePt t="30422" x="6980238" y="4100513"/>
          <p14:tracePt t="30431" x="6980238" y="4189413"/>
          <p14:tracePt t="30438" x="6980238" y="4241800"/>
          <p14:tracePt t="30447" x="6988175" y="4313238"/>
          <p14:tracePt t="30454" x="7015163" y="4392613"/>
          <p14:tracePt t="30462" x="7040563" y="4427538"/>
          <p14:tracePt t="30470" x="7067550" y="4471988"/>
          <p14:tracePt t="30479" x="7102475" y="4506913"/>
          <p14:tracePt t="30486" x="7129463" y="4533900"/>
          <p14:tracePt t="30494" x="7191375" y="4578350"/>
          <p14:tracePt t="30502" x="7226300" y="4603750"/>
          <p14:tracePt t="30511" x="7262813" y="4613275"/>
          <p14:tracePt t="30518" x="7315200" y="4613275"/>
          <p14:tracePt t="30526" x="7386638" y="4630738"/>
          <p14:tracePt t="30534" x="7439025" y="4630738"/>
          <p14:tracePt t="30542" x="7527925" y="4648200"/>
          <p14:tracePt t="30550" x="7597775" y="4657725"/>
          <p14:tracePt t="30558" x="7677150" y="4657725"/>
          <p14:tracePt t="30566" x="7766050" y="4657725"/>
          <p14:tracePt t="30574" x="7880350" y="4657725"/>
          <p14:tracePt t="30582" x="7977188" y="4657725"/>
          <p14:tracePt t="30590" x="8066088" y="4657725"/>
          <p14:tracePt t="30598" x="8180388" y="4657725"/>
          <p14:tracePt t="30606" x="8278813" y="4657725"/>
          <p14:tracePt t="30614" x="8358188" y="4657725"/>
          <p14:tracePt t="30622" x="8455025" y="4622800"/>
          <p14:tracePt t="30630" x="8507413" y="4595813"/>
          <p14:tracePt t="30639" x="8586788" y="4578350"/>
          <p14:tracePt t="30646" x="8623300" y="4551363"/>
          <p14:tracePt t="30655" x="8675688" y="4524375"/>
          <p14:tracePt t="30662" x="8685213" y="4516438"/>
          <p14:tracePt t="30670" x="8720138" y="4498975"/>
          <p14:tracePt t="30678" x="8764588" y="4462463"/>
          <p14:tracePt t="30686" x="8782050" y="4454525"/>
          <p14:tracePt t="30694" x="8789988" y="4445000"/>
          <p14:tracePt t="30703" x="8809038" y="4427538"/>
          <p14:tracePt t="30710" x="8816975" y="4400550"/>
          <p14:tracePt t="30718" x="8843963" y="4357688"/>
          <p14:tracePt t="30727" x="8843963" y="4303713"/>
          <p14:tracePt t="30734" x="8851900" y="4251325"/>
          <p14:tracePt t="30742" x="8851900" y="4179888"/>
          <p14:tracePt t="30750" x="8851900" y="4135438"/>
          <p14:tracePt t="30757" x="8851900" y="4048125"/>
          <p14:tracePt t="30766" x="8851900" y="3932238"/>
          <p14:tracePt t="30774" x="8851900" y="3862388"/>
          <p14:tracePt t="30782" x="8834438" y="3800475"/>
          <p14:tracePt t="30790" x="8789988" y="3721100"/>
          <p14:tracePt t="30798" x="8737600" y="3622675"/>
          <p14:tracePt t="30806" x="8693150" y="3562350"/>
          <p14:tracePt t="30814" x="8648700" y="3500438"/>
          <p14:tracePt t="30822" x="8586788" y="3438525"/>
          <p14:tracePt t="30830" x="8499475" y="3367088"/>
          <p14:tracePt t="30839" x="8445500" y="3340100"/>
          <p14:tracePt t="30846" x="8321675" y="3305175"/>
          <p14:tracePt t="30855" x="8269288" y="3278188"/>
          <p14:tracePt t="30862" x="8145463" y="3260725"/>
          <p14:tracePt t="30870" x="8075613" y="3260725"/>
          <p14:tracePt t="30878" x="8004175" y="3260725"/>
          <p14:tracePt t="30886" x="7969250" y="3260725"/>
          <p14:tracePt t="30895" x="7897813" y="3260725"/>
          <p14:tracePt t="30902" x="7827963" y="3260725"/>
          <p14:tracePt t="30911" x="7756525" y="3260725"/>
          <p14:tracePt t="30919" x="7704138" y="3278188"/>
          <p14:tracePt t="30927" x="7624763" y="3295650"/>
          <p14:tracePt t="30934" x="7570788" y="3322638"/>
          <p14:tracePt t="30942" x="7508875" y="3357563"/>
          <p14:tracePt t="30950" x="7429500" y="3402013"/>
          <p14:tracePt t="30959" x="7367588" y="3463925"/>
          <p14:tracePt t="30966" x="7305675" y="3525838"/>
          <p14:tracePt t="30974" x="7262813" y="3605213"/>
          <p14:tracePt t="30983" x="7235825" y="3649663"/>
          <p14:tracePt t="31006" x="7146925" y="3835400"/>
          <p14:tracePt t="31014" x="7121525" y="3887788"/>
          <p14:tracePt t="31022" x="7121525" y="3959225"/>
          <p14:tracePt t="31030" x="7102475" y="4011613"/>
          <p14:tracePt t="31038" x="7102475" y="4083050"/>
          <p14:tracePt t="31046" x="7102475" y="4110038"/>
          <p14:tracePt t="31054" x="7102475" y="4179888"/>
          <p14:tracePt t="31062" x="7102475" y="4214813"/>
          <p14:tracePt t="31070" x="7121525" y="4268788"/>
          <p14:tracePt t="31078" x="7146925" y="4303713"/>
          <p14:tracePt t="31086" x="7173913" y="4330700"/>
          <p14:tracePt t="31094" x="7200900" y="4357688"/>
          <p14:tracePt t="31102" x="7270750" y="4383088"/>
          <p14:tracePt t="31110" x="7288213" y="4383088"/>
          <p14:tracePt t="31118" x="7332663" y="4410075"/>
          <p14:tracePt t="31126" x="7421563" y="4427538"/>
          <p14:tracePt t="31134" x="7491413" y="4427538"/>
          <p14:tracePt t="31142" x="7562850" y="4427538"/>
          <p14:tracePt t="31150" x="7677150" y="4427538"/>
          <p14:tracePt t="31157" x="7793038" y="4427538"/>
          <p14:tracePt t="31165" x="7872413" y="4419600"/>
          <p14:tracePt t="31174" x="8013700" y="4383088"/>
          <p14:tracePt t="31182" x="8083550" y="4365625"/>
          <p14:tracePt t="31190" x="8189913" y="4321175"/>
          <p14:tracePt t="31198" x="8313738" y="4268788"/>
          <p14:tracePt t="31206" x="8366125" y="4224338"/>
          <p14:tracePt t="31214" x="8455025" y="4171950"/>
          <p14:tracePt t="31222" x="8489950" y="4135438"/>
          <p14:tracePt t="31231" x="8551863" y="4073525"/>
          <p14:tracePt t="31239" x="8569325" y="4030663"/>
          <p14:tracePt t="31246" x="8578850" y="3976688"/>
          <p14:tracePt t="31255" x="8596313" y="3924300"/>
          <p14:tracePt t="31262" x="8596313" y="3870325"/>
          <p14:tracePt t="31271" x="8596313" y="3827463"/>
          <p14:tracePt t="31278" x="8596313" y="3756025"/>
          <p14:tracePt t="31286" x="8605838" y="3721100"/>
          <p14:tracePt t="31294" x="8605838" y="3676650"/>
          <p14:tracePt t="31302" x="8605838" y="3632200"/>
          <p14:tracePt t="31310" x="8605838" y="3579813"/>
          <p14:tracePt t="31318" x="8586788" y="3535363"/>
          <p14:tracePt t="31326" x="8551863" y="3500438"/>
          <p14:tracePt t="31334" x="8489950" y="3438525"/>
          <p14:tracePt t="31342" x="8462963" y="3411538"/>
          <p14:tracePt t="31350" x="8393113" y="3394075"/>
          <p14:tracePt t="31358" x="8348663" y="3376613"/>
          <p14:tracePt t="31366" x="8304213" y="3376613"/>
          <p14:tracePt t="31374" x="8251825" y="3376613"/>
          <p14:tracePt t="31382" x="8224838" y="3376613"/>
          <p14:tracePt t="31390" x="8189913" y="3376613"/>
          <p14:tracePt t="31397" x="8172450" y="3376613"/>
          <p14:tracePt t="31406" x="8118475" y="3376613"/>
          <p14:tracePt t="31414" x="8066088" y="3394075"/>
          <p14:tracePt t="31422" x="8021638" y="3402013"/>
          <p14:tracePt t="31430" x="7951788" y="3463925"/>
          <p14:tracePt t="31438" x="7845425" y="3535363"/>
          <p14:tracePt t="31446" x="7766050" y="3597275"/>
          <p14:tracePt t="31454" x="7694613" y="3684588"/>
          <p14:tracePt t="31463" x="7632700" y="3765550"/>
          <p14:tracePt t="31471" x="7580313" y="3862388"/>
          <p14:tracePt t="31478" x="7553325" y="3924300"/>
          <p14:tracePt t="31486" x="7518400" y="4003675"/>
          <p14:tracePt t="31495" x="7518400" y="4056063"/>
          <p14:tracePt t="31503" x="7518400" y="4092575"/>
          <p14:tracePt t="31511" x="7491413" y="4144963"/>
          <p14:tracePt t="31519" x="7491413" y="4152900"/>
          <p14:tracePt t="31526" x="7491413" y="4171950"/>
          <p14:tracePt t="31535" x="7491413" y="4197350"/>
          <p14:tracePt t="31542" x="7491413" y="4233863"/>
          <p14:tracePt t="31550" x="7518400" y="4259263"/>
          <p14:tracePt t="31558" x="7545388" y="4268788"/>
          <p14:tracePt t="31567" x="7553325" y="4268788"/>
          <p14:tracePt t="31574" x="7597775" y="4286250"/>
          <p14:tracePt t="31582" x="7624763" y="4303713"/>
          <p14:tracePt t="31590" x="7694613" y="4303713"/>
          <p14:tracePt t="31598" x="7731125" y="4303713"/>
          <p14:tracePt t="31606" x="7818438" y="4303713"/>
          <p14:tracePt t="31614" x="7872413" y="4303713"/>
          <p14:tracePt t="31622" x="7934325" y="4303713"/>
          <p14:tracePt t="31631" x="8013700" y="4286250"/>
          <p14:tracePt t="31638" x="8093075" y="4268788"/>
          <p14:tracePt t="31646" x="8110538" y="4259263"/>
          <p14:tracePt t="31655" x="8137525" y="4233863"/>
          <p14:tracePt t="31662" x="8145463" y="4224338"/>
          <p14:tracePt t="31670" x="8154988" y="4214813"/>
          <p14:tracePt t="31678" x="8180388" y="4189413"/>
          <p14:tracePt t="31694" x="8180388" y="4179888"/>
          <p14:tracePt t="31702" x="8180388" y="4152900"/>
          <p14:tracePt t="31710" x="8180388" y="4110038"/>
          <p14:tracePt t="31718" x="8180388" y="4073525"/>
          <p14:tracePt t="31726" x="8180388" y="4021138"/>
          <p14:tracePt t="31734" x="8180388" y="4003675"/>
          <p14:tracePt t="31742" x="8180388" y="3968750"/>
          <p14:tracePt t="31750" x="8180388" y="3932238"/>
          <p14:tracePt t="31758" x="8180388" y="3887788"/>
          <p14:tracePt t="31766" x="8180388" y="3870325"/>
          <p14:tracePt t="31774" x="8137525" y="3808413"/>
          <p14:tracePt t="31783" x="8101013" y="3756025"/>
          <p14:tracePt t="31790" x="8083550" y="3729038"/>
          <p14:tracePt t="31798" x="8039100" y="3694113"/>
          <p14:tracePt t="31806" x="7977188" y="3641725"/>
          <p14:tracePt t="31814" x="7924800" y="3597275"/>
          <p14:tracePt t="31822" x="7880350" y="3587750"/>
          <p14:tracePt t="31830" x="7862888" y="3579813"/>
          <p14:tracePt t="31838" x="7818438" y="3552825"/>
          <p14:tracePt t="31846" x="7810500" y="3543300"/>
          <p14:tracePt t="31862" x="7800975" y="3543300"/>
          <p14:tracePt t="31872" x="7793038" y="3543300"/>
          <p14:tracePt t="31878" x="7773988" y="3543300"/>
          <p14:tracePt t="31887" x="7766050" y="3543300"/>
          <p14:tracePt t="31894" x="7748588" y="3543300"/>
          <p14:tracePt t="31903" x="7721600" y="3543300"/>
          <p14:tracePt t="31911" x="7669213" y="3543300"/>
          <p14:tracePt t="31918" x="7632700" y="3543300"/>
          <p14:tracePt t="31927" x="7580313" y="3543300"/>
          <p14:tracePt t="31935" x="7527925" y="3562350"/>
          <p14:tracePt t="31943" x="7483475" y="3570288"/>
          <p14:tracePt t="31950" x="7429500" y="3614738"/>
          <p14:tracePt t="31958" x="7421563" y="3614738"/>
          <p14:tracePt t="31967" x="7386638" y="3622675"/>
          <p14:tracePt t="31974" x="7359650" y="3632200"/>
          <p14:tracePt t="31990" x="7350125" y="3649663"/>
          <p14:tracePt t="32047" x="7350125" y="3659188"/>
          <p14:tracePt t="32054" x="7342188" y="3676650"/>
          <p14:tracePt t="32062" x="7324725" y="3676650"/>
          <p14:tracePt t="32070" x="7270750" y="3676650"/>
          <p14:tracePt t="32078" x="7226300" y="3676650"/>
          <p14:tracePt t="32086" x="7226300" y="3667125"/>
          <p14:tracePt t="32278" x="7200900" y="3684588"/>
          <p14:tracePt t="32310" x="7200900" y="3694113"/>
          <p14:tracePt t="32327" x="7208838" y="3694113"/>
          <p14:tracePt t="32358" x="7218363" y="3694113"/>
          <p14:tracePt t="32367" x="7218363" y="3676650"/>
          <p14:tracePt t="32374" x="7218363" y="3667125"/>
          <p14:tracePt t="32383" x="7218363" y="3632200"/>
          <p14:tracePt t="32390" x="7218363" y="3614738"/>
          <p14:tracePt t="32398" x="7218363" y="3570288"/>
          <p14:tracePt t="32406" x="7218363" y="3508375"/>
          <p14:tracePt t="32414" x="7218363" y="3481388"/>
          <p14:tracePt t="32422" x="7218363" y="3429000"/>
          <p14:tracePt t="32430" x="7218363" y="3376613"/>
          <p14:tracePt t="32437" x="7200900" y="3322638"/>
          <p14:tracePt t="32446" x="7173913" y="3287713"/>
          <p14:tracePt t="32454" x="7112000" y="3225800"/>
          <p14:tracePt t="32463" x="7102475" y="3208338"/>
          <p14:tracePt t="32470" x="7059613" y="3146425"/>
          <p14:tracePt t="32478" x="7032625" y="3111500"/>
          <p14:tracePt t="32486" x="6997700" y="3067050"/>
          <p14:tracePt t="32495" x="6980238" y="3049588"/>
          <p14:tracePt t="32502" x="6961188" y="3022600"/>
          <p14:tracePt t="32510" x="6918325" y="2960688"/>
          <p14:tracePt t="32517" x="6891338" y="2925763"/>
          <p14:tracePt t="32527" x="6864350" y="2889250"/>
          <p14:tracePt t="32534" x="6829425" y="2846388"/>
          <p14:tracePt t="32542" x="6784975" y="2809875"/>
          <p14:tracePt t="32550" x="6732588" y="2784475"/>
          <p14:tracePt t="32559" x="6688138" y="2740025"/>
          <p14:tracePt t="32566" x="6634163" y="2730500"/>
          <p14:tracePt t="32574" x="6599238" y="2686050"/>
          <p14:tracePt t="32582" x="6573838" y="2678113"/>
          <p14:tracePt t="32590" x="6502400" y="2660650"/>
          <p14:tracePt t="32599" x="6440488" y="2616200"/>
          <p14:tracePt t="32605" x="6405563" y="2616200"/>
          <p14:tracePt t="32614" x="6370638" y="2606675"/>
          <p14:tracePt t="32622" x="6254750" y="2589213"/>
          <p14:tracePt t="32630" x="6184900" y="2554288"/>
          <p14:tracePt t="32638" x="6061075" y="2519363"/>
          <p14:tracePt t="32646" x="5989638" y="2519363"/>
          <p14:tracePt t="32654" x="5848350" y="2500313"/>
          <p14:tracePt t="32662" x="5724525" y="2465388"/>
          <p14:tracePt t="32671" x="5672138" y="2465388"/>
          <p14:tracePt t="32678" x="5592763" y="2465388"/>
          <p14:tracePt t="32687" x="5521325" y="2465388"/>
          <p14:tracePt t="32694" x="5468938" y="2457450"/>
          <p14:tracePt t="32702" x="5414963" y="2457450"/>
          <p14:tracePt t="32710" x="5389563" y="2457450"/>
          <p14:tracePt t="32718" x="5335588" y="2457450"/>
          <p14:tracePt t="32726" x="5292725" y="2457450"/>
          <p14:tracePt t="32734" x="5221288" y="2457450"/>
          <p14:tracePt t="32742" x="5194300" y="2457450"/>
          <p14:tracePt t="32750" x="5106988" y="2457450"/>
          <p14:tracePt t="32758" x="5070475" y="2457450"/>
          <p14:tracePt t="32766" x="5018088" y="2457450"/>
          <p14:tracePt t="32774" x="4956175" y="2457450"/>
          <p14:tracePt t="32782" x="4886325" y="2457450"/>
          <p14:tracePt t="32790" x="4859338" y="2457450"/>
          <p14:tracePt t="32797" x="4805363" y="2474913"/>
          <p14:tracePt t="32805" x="4779963" y="2474913"/>
          <p14:tracePt t="32814" x="4745038" y="2474913"/>
          <p14:tracePt t="32822" x="4735513" y="2474913"/>
          <p14:tracePt t="32830" x="4725988" y="2474913"/>
          <p14:tracePt t="32838" x="4708525" y="2474913"/>
          <p14:tracePt t="33174" x="4718050" y="2474913"/>
          <p14:tracePt t="33182" x="4725988" y="2492375"/>
          <p14:tracePt t="33190" x="4770438" y="2536825"/>
          <p14:tracePt t="33198" x="4805363" y="2544763"/>
          <p14:tracePt t="33206" x="4814888" y="2544763"/>
          <p14:tracePt t="33214" x="4824413" y="2544763"/>
          <p14:tracePt t="33222" x="4849813" y="2554288"/>
          <p14:tracePt t="33230" x="4867275" y="2554288"/>
          <p14:tracePt t="33238" x="4876800" y="2554288"/>
          <p14:tracePt t="33247" x="4903788" y="2554288"/>
          <p14:tracePt t="33270" x="4911725" y="2554288"/>
          <p14:tracePt t="33502" x="4921250" y="2554288"/>
          <p14:tracePt t="33599" x="4911725" y="2554288"/>
          <p14:tracePt t="33631" x="4894263" y="2554288"/>
          <p14:tracePt t="33638" x="4876800" y="2554288"/>
          <p14:tracePt t="33653" x="4867275" y="2554288"/>
          <p14:tracePt t="33662" x="4859338" y="2554288"/>
          <p14:tracePt t="33670" x="4849813" y="2554288"/>
          <p14:tracePt t="33679" x="4824413" y="2554288"/>
          <p14:tracePt t="33695" x="4814888" y="2554288"/>
          <p14:tracePt t="33702" x="4805363" y="2554288"/>
          <p14:tracePt t="33711" x="4797425" y="2554288"/>
          <p14:tracePt t="33718" x="4779963" y="2554288"/>
          <p14:tracePt t="33726" x="4745038" y="2554288"/>
          <p14:tracePt t="33734" x="4673600" y="2554288"/>
          <p14:tracePt t="33743" x="4602163" y="2554288"/>
          <p14:tracePt t="33750" x="4549775" y="2554288"/>
          <p14:tracePt t="33758" x="4479925" y="2554288"/>
          <p14:tracePt t="33765" x="4425950" y="2554288"/>
          <p14:tracePt t="33774" x="4373563" y="2554288"/>
          <p14:tracePt t="33782" x="4329113" y="2554288"/>
          <p14:tracePt t="33790" x="4276725" y="2554288"/>
          <p14:tracePt t="33798" x="4240213" y="2554288"/>
          <p14:tracePt t="33806" x="4170363" y="2554288"/>
          <p14:tracePt t="33814" x="4143375" y="2554288"/>
          <p14:tracePt t="33821" x="4054475" y="2554288"/>
          <p14:tracePt t="33830" x="3967163" y="2562225"/>
          <p14:tracePt t="33838" x="3870325" y="2562225"/>
          <p14:tracePt t="33846" x="3789363" y="2598738"/>
          <p14:tracePt t="33854" x="3692525" y="2606675"/>
          <p14:tracePt t="33862" x="3622675" y="2606675"/>
          <p14:tracePt t="33870" x="3525838" y="2624138"/>
          <p14:tracePt t="33878" x="3454400" y="2643188"/>
          <p14:tracePt t="33887" x="3382963" y="2643188"/>
          <p14:tracePt t="33894" x="3303588" y="2668588"/>
          <p14:tracePt t="33902" x="3278188" y="2668588"/>
          <p14:tracePt t="33910" x="3241675" y="2686050"/>
          <p14:tracePt t="33918" x="3206750" y="2695575"/>
          <p14:tracePt t="33926" x="3198813" y="2695575"/>
          <p14:tracePt t="33935" x="3162300" y="2713038"/>
          <p14:tracePt t="33942" x="3136900" y="2713038"/>
          <p14:tracePt t="33950" x="3100388" y="2740025"/>
          <p14:tracePt t="33958" x="3082925" y="2740025"/>
          <p14:tracePt t="33966" x="3030538" y="2747963"/>
          <p14:tracePt t="33974" x="3003550" y="2757488"/>
          <p14:tracePt t="33987" x="2951163" y="2774950"/>
          <p14:tracePt t="33990" x="2871788" y="2801938"/>
          <p14:tracePt t="33998" x="2817813" y="2819400"/>
          <p14:tracePt t="34006" x="2765425" y="2827338"/>
          <p14:tracePt t="34014" x="2730500" y="2846388"/>
          <p14:tracePt t="34021" x="2651125" y="2889250"/>
          <p14:tracePt t="34030" x="2597150" y="2898775"/>
          <p14:tracePt t="34038" x="2527300" y="2933700"/>
          <p14:tracePt t="34046" x="2482850" y="2970213"/>
          <p14:tracePt t="34054" x="2447925" y="2995613"/>
          <p14:tracePt t="34062" x="2403475" y="3040063"/>
          <p14:tracePt t="34070" x="2341563" y="3084513"/>
          <p14:tracePt t="34079" x="2279650" y="3146425"/>
          <p14:tracePt t="34086" x="2217738" y="3208338"/>
          <p14:tracePt t="34095" x="2138363" y="3270250"/>
          <p14:tracePt t="34103" x="2058988" y="3340100"/>
          <p14:tracePt t="34110" x="1970088" y="3429000"/>
          <p14:tracePt t="34119" x="1908175" y="3473450"/>
          <p14:tracePt t="34127" x="1846263" y="3535363"/>
          <p14:tracePt t="34134" x="1766888" y="3614738"/>
          <p14:tracePt t="34142" x="1722438" y="3659188"/>
          <p14:tracePt t="34150" x="1677988" y="3721100"/>
          <p14:tracePt t="34159" x="1652588" y="3773488"/>
          <p14:tracePt t="34166" x="1625600" y="3808413"/>
          <p14:tracePt t="34175" x="1598613" y="3870325"/>
          <p14:tracePt t="34182" x="1598613" y="3906838"/>
          <p14:tracePt t="34191" x="1554163" y="3941763"/>
          <p14:tracePt t="34198" x="1546225" y="3986213"/>
          <p14:tracePt t="34206" x="1528763" y="4003675"/>
          <p14:tracePt t="34214" x="1528763" y="4038600"/>
          <p14:tracePt t="34222" x="1519238" y="4065588"/>
          <p14:tracePt t="34230" x="1511300" y="4100513"/>
          <p14:tracePt t="34238" x="1501775" y="4110038"/>
          <p14:tracePt t="34246" x="1501775" y="4117975"/>
          <p14:tracePt t="34254" x="1484313" y="4144963"/>
          <p14:tracePt t="34262" x="1484313" y="4162425"/>
          <p14:tracePt t="34270" x="1484313" y="4206875"/>
          <p14:tracePt t="34279" x="1484313" y="4214813"/>
          <p14:tracePt t="34286" x="1484313" y="4233863"/>
          <p14:tracePt t="34294" x="1484313" y="4268788"/>
          <p14:tracePt t="34303" x="1484313" y="4295775"/>
          <p14:tracePt t="34311" x="1484313" y="4330700"/>
          <p14:tracePt t="34319" x="1493838" y="4357688"/>
          <p14:tracePt t="34326" x="1501775" y="4392613"/>
          <p14:tracePt t="34334" x="1511300" y="4400550"/>
          <p14:tracePt t="34343" x="1528763" y="4437063"/>
          <p14:tracePt t="34350" x="1546225" y="4462463"/>
          <p14:tracePt t="34358" x="1554163" y="4471988"/>
          <p14:tracePt t="34367" x="1573213" y="4479925"/>
          <p14:tracePt t="34374" x="1581150" y="4498975"/>
          <p14:tracePt t="34382" x="1598613" y="4516438"/>
          <p14:tracePt t="34390" x="1625600" y="4524375"/>
          <p14:tracePt t="34398" x="1660525" y="4533900"/>
          <p14:tracePt t="34406" x="1704975" y="4560888"/>
          <p14:tracePt t="34414" x="1739900" y="4578350"/>
          <p14:tracePt t="34422" x="1776413" y="4578350"/>
          <p14:tracePt t="34430" x="1811338" y="4586288"/>
          <p14:tracePt t="34437" x="1863725" y="4603750"/>
          <p14:tracePt t="34446" x="1917700" y="4603750"/>
          <p14:tracePt t="34454" x="1987550" y="4603750"/>
          <p14:tracePt t="34462" x="2041525" y="4603750"/>
          <p14:tracePt t="34470" x="2111375" y="4603750"/>
          <p14:tracePt t="34478" x="2146300" y="4603750"/>
          <p14:tracePt t="34486" x="2217738" y="4603750"/>
          <p14:tracePt t="34494" x="2262188" y="4603750"/>
          <p14:tracePt t="34503" x="2332038" y="4595813"/>
          <p14:tracePt t="34511" x="2393950" y="4551363"/>
          <p14:tracePt t="34518" x="2473325" y="4516438"/>
          <p14:tracePt t="34526" x="2562225" y="4437063"/>
          <p14:tracePt t="34534" x="2641600" y="4365625"/>
          <p14:tracePt t="34542" x="2730500" y="4286250"/>
          <p14:tracePt t="34550" x="2809875" y="4197350"/>
          <p14:tracePt t="34559" x="2854325" y="4135438"/>
          <p14:tracePt t="34566" x="2924175" y="4038600"/>
          <p14:tracePt t="34575" x="2941638" y="3986213"/>
          <p14:tracePt t="34582" x="2968625" y="3906838"/>
          <p14:tracePt t="34591" x="2986088" y="3852863"/>
          <p14:tracePt t="34598" x="2986088" y="3783013"/>
          <p14:tracePt t="34607" x="2986088" y="3729038"/>
          <p14:tracePt t="34614" x="2976563" y="3659188"/>
          <p14:tracePt t="34622" x="2941638" y="3579813"/>
          <p14:tracePt t="34630" x="2933700" y="3481388"/>
          <p14:tracePt t="34638" x="2897188" y="3429000"/>
          <p14:tracePt t="34646" x="2871788" y="3367088"/>
          <p14:tracePt t="34654" x="2862263" y="3332163"/>
          <p14:tracePt t="34662" x="2835275" y="3278188"/>
          <p14:tracePt t="34670" x="2809875" y="3252788"/>
          <p14:tracePt t="34678" x="2782888" y="3243263"/>
          <p14:tracePt t="34686" x="2747963" y="3198813"/>
          <p14:tracePt t="34695" x="2720975" y="3190875"/>
          <p14:tracePt t="34702" x="2651125" y="3190875"/>
          <p14:tracePt t="34710" x="2632075" y="3190875"/>
          <p14:tracePt t="34719" x="2579688" y="3173413"/>
          <p14:tracePt t="34726" x="2527300" y="3173413"/>
          <p14:tracePt t="34734" x="2490788" y="3173413"/>
          <p14:tracePt t="34742" x="2438400" y="3173413"/>
          <p14:tracePt t="34750" x="2366963" y="3173413"/>
          <p14:tracePt t="34759" x="2297113" y="3173413"/>
          <p14:tracePt t="34765" x="2225675" y="3173413"/>
          <p14:tracePt t="34774" x="2138363" y="3173413"/>
          <p14:tracePt t="34782" x="2014538" y="3181350"/>
          <p14:tracePt t="34790" x="1917700" y="3198813"/>
          <p14:tracePt t="34798" x="1881188" y="3225800"/>
          <p14:tracePt t="34806" x="1846263" y="3235325"/>
          <p14:tracePt t="34814" x="1776413" y="3252788"/>
          <p14:tracePt t="34822" x="1731963" y="3278188"/>
          <p14:tracePt t="34831" x="1714500" y="3287713"/>
          <p14:tracePt t="34838" x="1660525" y="3305175"/>
          <p14:tracePt t="34846" x="1616075" y="3332163"/>
          <p14:tracePt t="34854" x="1581150" y="3357563"/>
          <p14:tracePt t="34862" x="1554163" y="3376613"/>
          <p14:tracePt t="34870" x="1519238" y="3402013"/>
          <p14:tracePt t="34878" x="1493838" y="3446463"/>
          <p14:tracePt t="34886" x="1466850" y="3481388"/>
          <p14:tracePt t="34894" x="1439863" y="3552825"/>
          <p14:tracePt t="34902" x="1422400" y="3605213"/>
          <p14:tracePt t="34910" x="1387475" y="3684588"/>
          <p14:tracePt t="34919" x="1387475" y="3738563"/>
          <p14:tracePt t="34926" x="1377950" y="3790950"/>
          <p14:tracePt t="34934" x="1377950" y="3844925"/>
          <p14:tracePt t="34942" x="1377950" y="3897313"/>
          <p14:tracePt t="34950" x="1377950" y="3941763"/>
          <p14:tracePt t="34959" x="1377950" y="3968750"/>
          <p14:tracePt t="34966" x="1395413" y="4038600"/>
          <p14:tracePt t="34974" x="1412875" y="4073525"/>
          <p14:tracePt t="34983" x="1422400" y="4100513"/>
          <p14:tracePt t="34991" x="1466850" y="4152900"/>
          <p14:tracePt t="34998" x="1474788" y="4171950"/>
          <p14:tracePt t="35006" x="1511300" y="4214813"/>
          <p14:tracePt t="35015" x="1519238" y="4224338"/>
          <p14:tracePt t="35022" x="1554163" y="4259263"/>
          <p14:tracePt t="35030" x="1581150" y="4276725"/>
          <p14:tracePt t="35038" x="1635125" y="4286250"/>
          <p14:tracePt t="35046" x="1660525" y="4295775"/>
          <p14:tracePt t="35053" x="1697038" y="4295775"/>
          <p14:tracePt t="35062" x="1749425" y="4321175"/>
          <p14:tracePt t="35070" x="1784350" y="4321175"/>
          <p14:tracePt t="35078" x="1838325" y="4321175"/>
          <p14:tracePt t="35085" x="1890713" y="4321175"/>
          <p14:tracePt t="35094" x="1952625" y="4321175"/>
          <p14:tracePt t="35102" x="2005013" y="4321175"/>
          <p14:tracePt t="35110" x="2076450" y="4321175"/>
          <p14:tracePt t="35119" x="2111375" y="4321175"/>
          <p14:tracePt t="35126" x="2163763" y="4321175"/>
          <p14:tracePt t="35135" x="2217738" y="4303713"/>
          <p14:tracePt t="35142" x="2262188" y="4268788"/>
          <p14:tracePt t="35151" x="2297113" y="4241800"/>
          <p14:tracePt t="35158" x="2324100" y="4206875"/>
          <p14:tracePt t="35166" x="2366963" y="4162425"/>
          <p14:tracePt t="35174" x="2393950" y="4110038"/>
          <p14:tracePt t="35183" x="2393950" y="4073525"/>
          <p14:tracePt t="35190" x="2420938" y="3994150"/>
          <p14:tracePt t="35198" x="2438400" y="3941763"/>
          <p14:tracePt t="35207" x="2447925" y="3906838"/>
          <p14:tracePt t="35214" x="2447925" y="3852863"/>
          <p14:tracePt t="35222" x="2447925" y="3783013"/>
          <p14:tracePt t="35230" x="2447925" y="3738563"/>
          <p14:tracePt t="35238" x="2447925" y="3711575"/>
          <p14:tracePt t="35246" x="2447925" y="3676650"/>
          <p14:tracePt t="35254" x="2447925" y="3622675"/>
          <p14:tracePt t="35262" x="2428875" y="3587750"/>
          <p14:tracePt t="35270" x="2420938" y="3562350"/>
          <p14:tracePt t="35278" x="2393950" y="3535363"/>
          <p14:tracePt t="35286" x="2349500" y="3500438"/>
          <p14:tracePt t="35294" x="2332038" y="3455988"/>
          <p14:tracePt t="35302" x="2306638" y="3446463"/>
          <p14:tracePt t="35311" x="2270125" y="3419475"/>
          <p14:tracePt t="35319" x="2244725" y="3419475"/>
          <p14:tracePt t="35326" x="2235200" y="3411538"/>
          <p14:tracePt t="35335" x="2225675" y="3411538"/>
          <p14:tracePt t="35343" x="2190750" y="3411538"/>
          <p14:tracePt t="35350" x="2173288" y="3411538"/>
          <p14:tracePt t="35358" x="2128838" y="3411538"/>
          <p14:tracePt t="35367" x="2111375" y="3411538"/>
          <p14:tracePt t="35375" x="2058988" y="3411538"/>
          <p14:tracePt t="35382" x="1987550" y="3411538"/>
          <p14:tracePt t="35390" x="1917700" y="3411538"/>
          <p14:tracePt t="35398" x="1846263" y="3411538"/>
          <p14:tracePt t="35406" x="1776413" y="3411538"/>
          <p14:tracePt t="35414" x="1722438" y="3411538"/>
          <p14:tracePt t="35422" x="1670050" y="3419475"/>
          <p14:tracePt t="35430" x="1660525" y="3429000"/>
          <p14:tracePt t="35438" x="1625600" y="3438525"/>
          <p14:tracePt t="35446" x="1608138" y="3446463"/>
          <p14:tracePt t="35454" x="1581150" y="3473450"/>
          <p14:tracePt t="35462" x="1573213" y="3500438"/>
          <p14:tracePt t="35470" x="1511300" y="3552825"/>
          <p14:tracePt t="35478" x="1501775" y="3605213"/>
          <p14:tracePt t="35486" x="1449388" y="3711575"/>
          <p14:tracePt t="35494" x="1431925" y="3765550"/>
          <p14:tracePt t="35502" x="1387475" y="3862388"/>
          <p14:tracePt t="35510" x="1370013" y="3906838"/>
          <p14:tracePt t="35518" x="1360488" y="3976688"/>
          <p14:tracePt t="35526" x="1343025" y="4011613"/>
          <p14:tracePt t="35535" x="1343025" y="4083050"/>
          <p14:tracePt t="35542" x="1343025" y="4117975"/>
          <p14:tracePt t="35551" x="1343025" y="4171950"/>
          <p14:tracePt t="35558" x="1343025" y="4189413"/>
          <p14:tracePt t="35566" x="1360488" y="4241800"/>
          <p14:tracePt t="35574" x="1387475" y="4268788"/>
          <p14:tracePt t="35582" x="1395413" y="4313238"/>
          <p14:tracePt t="35590" x="1439863" y="4348163"/>
          <p14:tracePt t="35597" x="1449388" y="4357688"/>
          <p14:tracePt t="35606" x="1474788" y="4383088"/>
          <p14:tracePt t="35614" x="1511300" y="4410075"/>
          <p14:tracePt t="35631" x="1536700" y="4427538"/>
          <p14:tracePt t="35638" x="1573213" y="4427538"/>
          <p14:tracePt t="35646" x="1608138" y="4427538"/>
          <p14:tracePt t="35654" x="1635125" y="4445000"/>
          <p14:tracePt t="35662" x="1677988" y="4445000"/>
          <p14:tracePt t="35670" x="1731963" y="4445000"/>
          <p14:tracePt t="35678" x="1766888" y="4445000"/>
          <p14:tracePt t="35685" x="1819275" y="4445000"/>
          <p14:tracePt t="35694" x="1873250" y="4445000"/>
          <p14:tracePt t="35701" x="1900238" y="4437063"/>
          <p14:tracePt t="35710" x="1970088" y="4427538"/>
          <p14:tracePt t="35718" x="2005013" y="4410075"/>
          <p14:tracePt t="35726" x="2041525" y="4400550"/>
          <p14:tracePt t="35735" x="2103438" y="4375150"/>
          <p14:tracePt t="35742" x="2155825" y="4338638"/>
          <p14:tracePt t="35751" x="2208213" y="4330700"/>
          <p14:tracePt t="35758" x="2287588" y="4286250"/>
          <p14:tracePt t="35766" x="2314575" y="4268788"/>
          <p14:tracePt t="35774" x="2403475" y="4224338"/>
          <p14:tracePt t="35782" x="2465388" y="4197350"/>
          <p14:tracePt t="35791" x="2544763" y="4144963"/>
          <p14:tracePt t="35798" x="2606675" y="4100513"/>
          <p14:tracePt t="35806" x="2641600" y="4065588"/>
          <p14:tracePt t="35814" x="2703513" y="4003675"/>
          <p14:tracePt t="35822" x="2730500" y="3941763"/>
          <p14:tracePt t="35830" x="2747963" y="3906838"/>
          <p14:tracePt t="35838" x="2765425" y="3817938"/>
          <p14:tracePt t="35846" x="2765425" y="3783013"/>
          <p14:tracePt t="35854" x="2765425" y="3729038"/>
          <p14:tracePt t="35862" x="2765425" y="3659188"/>
          <p14:tracePt t="35869" x="2765425" y="3605213"/>
          <p14:tracePt t="35878" x="2738438" y="3552825"/>
          <p14:tracePt t="35886" x="2713038" y="3517900"/>
          <p14:tracePt t="35894" x="2686050" y="3455988"/>
          <p14:tracePt t="35902" x="2668588" y="3446463"/>
          <p14:tracePt t="35910" x="2624138" y="3419475"/>
          <p14:tracePt t="35918" x="2552700" y="3394075"/>
          <p14:tracePt t="35926" x="2500313" y="3376613"/>
          <p14:tracePt t="35935" x="2386013" y="3376613"/>
          <p14:tracePt t="35942" x="2287588" y="3367088"/>
          <p14:tracePt t="35950" x="2173288" y="3367088"/>
          <p14:tracePt t="35958" x="2076450" y="3367088"/>
          <p14:tracePt t="35966" x="2005013" y="3367088"/>
          <p14:tracePt t="35975" x="1970088" y="3367088"/>
          <p14:tracePt t="35983" x="1917700" y="3367088"/>
          <p14:tracePt t="36001" x="1873250" y="3376613"/>
          <p14:tracePt t="36006" x="1846263" y="3402013"/>
          <p14:tracePt t="36014" x="1838325" y="3411538"/>
          <p14:tracePt t="36022" x="1819275" y="3438525"/>
          <p14:tracePt t="36030" x="1801813" y="3455988"/>
          <p14:tracePt t="36037" x="1793875" y="3525838"/>
          <p14:tracePt t="36047" x="1757363" y="3605213"/>
          <p14:tracePt t="36054" x="1731963" y="3667125"/>
          <p14:tracePt t="36062" x="1722438" y="3721100"/>
          <p14:tracePt t="36069" x="1704975" y="3808413"/>
          <p14:tracePt t="36078" x="1704975" y="3887788"/>
          <p14:tracePt t="36086" x="1670050" y="3959225"/>
          <p14:tracePt t="36094" x="1670050" y="4030663"/>
          <p14:tracePt t="36101" x="1670050" y="4100513"/>
          <p14:tracePt t="36111" x="1670050" y="4152900"/>
          <p14:tracePt t="36118" x="1670050" y="4206875"/>
          <p14:tracePt t="36126" x="1670050" y="4233863"/>
          <p14:tracePt t="36134" x="1670050" y="4268788"/>
          <p14:tracePt t="36142" x="1687513" y="4295775"/>
          <p14:tracePt t="36151" x="1687513" y="4303713"/>
          <p14:tracePt t="36159" x="1697038" y="4321175"/>
          <p14:tracePt t="36167" x="1722438" y="4348163"/>
          <p14:tracePt t="36174" x="1731963" y="4357688"/>
          <p14:tracePt t="36182" x="1739900" y="4365625"/>
          <p14:tracePt t="36190" x="1749425" y="4375150"/>
          <p14:tracePt t="36198" x="1757363" y="4383088"/>
          <p14:tracePt t="36207" x="1766888" y="4383088"/>
          <p14:tracePt t="36214" x="1784350" y="4392613"/>
          <p14:tracePt t="36231" x="1793875" y="4392613"/>
          <p14:tracePt t="36246" x="1811338" y="4392613"/>
          <p14:tracePt t="36263" x="1819275" y="4392613"/>
          <p14:tracePt t="36294" x="1828800" y="4392613"/>
          <p14:tracePt t="36326" x="1838325" y="4392613"/>
          <p14:tracePt t="36334" x="1838325" y="4375150"/>
          <p14:tracePt t="36342" x="1838325" y="4268788"/>
          <p14:tracePt t="36351" x="1890713" y="4162425"/>
          <p14:tracePt t="36358" x="1890713" y="4152900"/>
          <p14:tracePt t="36774" x="1900238" y="4152900"/>
          <p14:tracePt t="36783" x="1943100" y="4162425"/>
          <p14:tracePt t="36790" x="1970088" y="4171950"/>
          <p14:tracePt t="36799" x="2041525" y="4171950"/>
          <p14:tracePt t="36806" x="2076450" y="4171950"/>
          <p14:tracePt t="36815" x="2103438" y="4171950"/>
          <p14:tracePt t="36822" x="2120900" y="4171950"/>
          <p14:tracePt t="36830" x="2128838" y="4171950"/>
          <p14:tracePt t="36838" x="2138363" y="4171950"/>
          <p14:tracePt t="36863" x="2146300" y="4171950"/>
          <p14:tracePt t="36870" x="2173288" y="4171950"/>
          <p14:tracePt t="36878" x="2182813" y="4171950"/>
          <p14:tracePt t="36886" x="2190750" y="4171950"/>
          <p14:tracePt t="36894" x="2225675" y="4171950"/>
          <p14:tracePt t="36902" x="2235200" y="4162425"/>
          <p14:tracePt t="36910" x="2244725" y="4162425"/>
          <p14:tracePt t="36918" x="2252663" y="4144963"/>
          <p14:tracePt t="36926" x="2270125" y="4144963"/>
          <p14:tracePt t="36942" x="2314575" y="4110038"/>
          <p14:tracePt t="36950" x="2324100" y="4100513"/>
          <p14:tracePt t="36959" x="2332038" y="4092575"/>
          <p14:tracePt t="36967" x="2341563" y="4083050"/>
          <p14:tracePt t="36974" x="2376488" y="4048125"/>
          <p14:tracePt t="36982" x="2403475" y="4021138"/>
          <p14:tracePt t="36991" x="2428875" y="3994150"/>
          <p14:tracePt t="36998" x="2438400" y="3986213"/>
          <p14:tracePt t="37007" x="2473325" y="3949700"/>
          <p14:tracePt t="37017" x="2482850" y="3932238"/>
          <p14:tracePt t="37022" x="2500313" y="3887788"/>
          <p14:tracePt t="37030" x="2517775" y="3862388"/>
          <p14:tracePt t="37038" x="2527300" y="3852863"/>
          <p14:tracePt t="37046" x="2544763" y="3827463"/>
          <p14:tracePt t="37055" x="2552700" y="3783013"/>
          <p14:tracePt t="37062" x="2552700" y="3765550"/>
          <p14:tracePt t="37070" x="2579688" y="3721100"/>
          <p14:tracePt t="37078" x="2589213" y="3684588"/>
          <p14:tracePt t="37086" x="2589213" y="3676650"/>
          <p14:tracePt t="37094" x="2606675" y="3641725"/>
          <p14:tracePt t="37102" x="2606675" y="3622675"/>
          <p14:tracePt t="37110" x="2614613" y="3579813"/>
          <p14:tracePt t="37118" x="2614613" y="3570288"/>
          <p14:tracePt t="37126" x="2614613" y="3543300"/>
          <p14:tracePt t="37134" x="2614613" y="3525838"/>
          <p14:tracePt t="37142" x="2614613" y="3508375"/>
          <p14:tracePt t="37150" x="2614613" y="3490913"/>
          <p14:tracePt t="37158" x="2614613" y="3473450"/>
          <p14:tracePt t="37167" x="2614613" y="3463925"/>
          <p14:tracePt t="37175" x="2614613" y="3455988"/>
          <p14:tracePt t="37183" x="2614613" y="3438525"/>
          <p14:tracePt t="37190" x="2614613" y="3429000"/>
          <p14:tracePt t="37206" x="2606675" y="3429000"/>
          <p14:tracePt t="37231" x="2589213" y="3429000"/>
          <p14:tracePt t="37239" x="2570163" y="3429000"/>
          <p14:tracePt t="37246" x="2544763" y="3429000"/>
          <p14:tracePt t="37254" x="2517775" y="3429000"/>
          <p14:tracePt t="37263" x="2465388" y="3429000"/>
          <p14:tracePt t="37270" x="2420938" y="3429000"/>
          <p14:tracePt t="37278" x="2393950" y="3429000"/>
          <p14:tracePt t="37286" x="2324100" y="3429000"/>
          <p14:tracePt t="37294" x="2270125" y="3429000"/>
          <p14:tracePt t="37302" x="2208213" y="3429000"/>
          <p14:tracePt t="37310" x="2200275" y="3429000"/>
          <p14:tracePt t="37318" x="2173288" y="3429000"/>
          <p14:tracePt t="37326" x="2138363" y="3429000"/>
          <p14:tracePt t="37334" x="2103438" y="3446463"/>
          <p14:tracePt t="37342" x="2041525" y="3481388"/>
          <p14:tracePt t="37350" x="2005013" y="3500438"/>
          <p14:tracePt t="37358" x="1952625" y="3525838"/>
          <p14:tracePt t="37367" x="1890713" y="3570288"/>
          <p14:tracePt t="37374" x="1863725" y="3597275"/>
          <p14:tracePt t="37382" x="1811338" y="3649663"/>
          <p14:tracePt t="37390" x="1749425" y="3711575"/>
          <p14:tracePt t="37398" x="1722438" y="3738563"/>
          <p14:tracePt t="37406" x="1704975" y="3783013"/>
          <p14:tracePt t="37414" x="1677988" y="3817938"/>
          <p14:tracePt t="37422" x="1670050" y="3844925"/>
          <p14:tracePt t="37430" x="1670050" y="3879850"/>
          <p14:tracePt t="37438" x="1660525" y="3897313"/>
          <p14:tracePt t="37446" x="1643063" y="3941763"/>
          <p14:tracePt t="37454" x="1616075" y="3976688"/>
          <p14:tracePt t="37462" x="1608138" y="4003675"/>
          <p14:tracePt t="37470" x="1608138" y="4011613"/>
          <p14:tracePt t="37479" x="1608138" y="4030663"/>
          <p14:tracePt t="37486" x="1608138" y="4056063"/>
          <p14:tracePt t="37494" x="1608138" y="4073525"/>
          <p14:tracePt t="37501" x="1608138" y="4083050"/>
          <p14:tracePt t="37511" x="1625600" y="4110038"/>
          <p14:tracePt t="37518" x="1635125" y="4135438"/>
          <p14:tracePt t="37526" x="1643063" y="4171950"/>
          <p14:tracePt t="37534" x="1670050" y="4206875"/>
          <p14:tracePt t="37542" x="1677988" y="4214813"/>
          <p14:tracePt t="37550" x="1697038" y="4251325"/>
          <p14:tracePt t="37558" x="1704975" y="4259263"/>
          <p14:tracePt t="37567" x="1722438" y="4295775"/>
          <p14:tracePt t="37574" x="1749425" y="4321175"/>
          <p14:tracePt t="37590" x="1784350" y="4330700"/>
          <p14:tracePt t="37598" x="1828800" y="4357688"/>
          <p14:tracePt t="37606" x="1838325" y="4365625"/>
          <p14:tracePt t="37614" x="1855788" y="4383088"/>
          <p14:tracePt t="37622" x="1881188" y="4392613"/>
          <p14:tracePt t="37630" x="1908175" y="4392613"/>
          <p14:tracePt t="37638" x="1943100" y="4419600"/>
          <p14:tracePt t="37647" x="1960563" y="4419600"/>
          <p14:tracePt t="37654" x="2014538" y="4419600"/>
          <p14:tracePt t="37662" x="2041525" y="4419600"/>
          <p14:tracePt t="37670" x="2076450" y="4427538"/>
          <p14:tracePt t="37678" x="2111375" y="4427538"/>
          <p14:tracePt t="37686" x="2146300" y="4427538"/>
          <p14:tracePt t="37694" x="2155825" y="4427538"/>
          <p14:tracePt t="37702" x="2190750" y="4427538"/>
          <p14:tracePt t="37710" x="2217738" y="4427538"/>
          <p14:tracePt t="37718" x="2252663" y="4427538"/>
          <p14:tracePt t="37726" x="2262188" y="4427538"/>
          <p14:tracePt t="37734" x="2279650" y="4427538"/>
          <p14:tracePt t="37742" x="2306638" y="4427538"/>
          <p14:tracePt t="37750" x="2332038" y="4419600"/>
          <p14:tracePt t="37759" x="2341563" y="4400550"/>
          <p14:tracePt t="37767" x="2386013" y="4365625"/>
          <p14:tracePt t="37774" x="2411413" y="4338638"/>
          <p14:tracePt t="37782" x="2438400" y="4321175"/>
          <p14:tracePt t="37791" x="2473325" y="4276725"/>
          <p14:tracePt t="37798" x="2509838" y="4224338"/>
          <p14:tracePt t="37807" x="2517775" y="4214813"/>
          <p14:tracePt t="37814" x="2570163" y="4127500"/>
          <p14:tracePt t="37822" x="2597150" y="4073525"/>
          <p14:tracePt t="37830" x="2614613" y="4021138"/>
          <p14:tracePt t="37839" x="2614613" y="3986213"/>
          <p14:tracePt t="37846" x="2641600" y="3941763"/>
          <p14:tracePt t="37854" x="2651125" y="3906838"/>
          <p14:tracePt t="37862" x="2651125" y="3852863"/>
          <p14:tracePt t="37870" x="2651125" y="3835400"/>
          <p14:tracePt t="37878" x="2651125" y="3783013"/>
          <p14:tracePt t="37886" x="2651125" y="3765550"/>
          <p14:tracePt t="37894" x="2651125" y="3711575"/>
          <p14:tracePt t="37902" x="2651125" y="3659188"/>
          <p14:tracePt t="37910" x="2651125" y="3605213"/>
          <p14:tracePt t="37918" x="2651125" y="3579813"/>
          <p14:tracePt t="37927" x="2632075" y="3543300"/>
          <p14:tracePt t="37934" x="2624138" y="3517900"/>
          <p14:tracePt t="37942" x="2624138" y="3481388"/>
          <p14:tracePt t="37950" x="2597150" y="3455988"/>
          <p14:tracePt t="37958" x="2589213" y="3446463"/>
          <p14:tracePt t="37966" x="2579688" y="3438525"/>
          <p14:tracePt t="37974" x="2552700" y="3419475"/>
          <p14:tracePt t="37990" x="2544763" y="3411538"/>
          <p14:tracePt t="37999" x="2527300" y="3411538"/>
          <p14:tracePt t="38006" x="2517775" y="3402013"/>
          <p14:tracePt t="38014" x="2482850" y="3402013"/>
          <p14:tracePt t="38023" x="2465388" y="3402013"/>
          <p14:tracePt t="38031" x="2411413" y="3402013"/>
          <p14:tracePt t="38038" x="2359025" y="3402013"/>
          <p14:tracePt t="38046" x="2306638" y="3402013"/>
          <p14:tracePt t="38054" x="2235200" y="3402013"/>
          <p14:tracePt t="38063" x="2217738" y="3402013"/>
          <p14:tracePt t="38070" x="2163763" y="3402013"/>
          <p14:tracePt t="38078" x="2111375" y="3402013"/>
          <p14:tracePt t="38086" x="2076450" y="3429000"/>
          <p14:tracePt t="38094" x="2032000" y="3438525"/>
          <p14:tracePt t="38102" x="2032000" y="3481388"/>
          <p14:tracePt t="38110" x="2005013" y="3552825"/>
          <p14:tracePt t="38118" x="1997075" y="3562350"/>
          <p14:tracePt t="38126" x="1987550" y="3579813"/>
          <p14:tracePt t="38133" x="1960563" y="3605213"/>
          <p14:tracePt t="38142" x="1935163" y="3632200"/>
          <p14:tracePt t="38150" x="1925638" y="3641725"/>
          <p14:tracePt t="38159" x="1908175" y="3667125"/>
          <p14:tracePt t="38166" x="1890713" y="3676650"/>
          <p14:tracePt t="38184" x="1863725" y="3694113"/>
          <p14:tracePt t="38215" x="1846263" y="3703638"/>
          <p14:tracePt t="38239" x="1838325" y="3711575"/>
          <p14:tracePt t="38270" x="1828800" y="3729038"/>
          <p14:tracePt t="38278" x="1811338" y="3746500"/>
          <p14:tracePt t="38294" x="1811338" y="3756025"/>
          <p14:tracePt t="38302" x="1811338" y="3765550"/>
          <p14:tracePt t="38310" x="1801813" y="3790950"/>
          <p14:tracePt t="38326" x="1784350" y="3800475"/>
          <p14:tracePt t="38334" x="1784350" y="3808413"/>
          <p14:tracePt t="38342" x="1776413" y="3817938"/>
          <p14:tracePt t="38358" x="1766888" y="3844925"/>
          <p14:tracePt t="38374" x="1757363" y="3852863"/>
          <p14:tracePt t="38390" x="1757363" y="3862388"/>
          <p14:tracePt t="38406" x="1749425" y="3870325"/>
          <p14:tracePt t="38439" x="1749425" y="3879850"/>
          <p14:tracePt t="38454" x="1739900" y="3887788"/>
          <p14:tracePt t="38479" x="1739900" y="3906838"/>
          <p14:tracePt t="38502" x="1739900" y="3924300"/>
          <p14:tracePt t="38526" x="1739900" y="3932238"/>
          <p14:tracePt t="38590" x="1739900" y="3959225"/>
          <p14:tracePt t="38598" x="1739900" y="3968750"/>
          <p14:tracePt t="38606" x="1739900" y="3986213"/>
          <p14:tracePt t="38614" x="1739900" y="3994150"/>
          <p14:tracePt t="38622" x="1739900" y="4021138"/>
          <p14:tracePt t="38631" x="1739900" y="4065588"/>
          <p14:tracePt t="38638" x="1739900" y="4100513"/>
          <p14:tracePt t="38645" x="1739900" y="4152900"/>
          <p14:tracePt t="38654" x="1757363" y="4206875"/>
          <p14:tracePt t="38662" x="1757363" y="4276725"/>
          <p14:tracePt t="38671" x="1784350" y="4330700"/>
          <p14:tracePt t="38678" x="1801813" y="4383088"/>
          <p14:tracePt t="38686" x="1828800" y="4462463"/>
          <p14:tracePt t="38694" x="1828800" y="4498975"/>
          <p14:tracePt t="38702" x="1855788" y="4541838"/>
          <p14:tracePt t="38710" x="1863725" y="4560888"/>
          <p14:tracePt t="38718" x="1890713" y="4586288"/>
          <p14:tracePt t="38726" x="1900238" y="4595813"/>
          <p14:tracePt t="38734" x="1908175" y="4603750"/>
          <p14:tracePt t="38742" x="1935163" y="4622800"/>
          <p14:tracePt t="38750" x="1952625" y="4630738"/>
          <p14:tracePt t="38759" x="1970088" y="4630738"/>
          <p14:tracePt t="38766" x="2014538" y="4630738"/>
          <p14:tracePt t="38774" x="2066925" y="4630738"/>
          <p14:tracePt t="38782" x="2084388" y="4630738"/>
          <p14:tracePt t="38791" x="2138363" y="4630738"/>
          <p14:tracePt t="38799" x="2190750" y="4630738"/>
          <p14:tracePt t="38806" x="2262188" y="4630738"/>
          <p14:tracePt t="38814" x="2332038" y="4630738"/>
          <p14:tracePt t="38822" x="2386013" y="4622800"/>
          <p14:tracePt t="38830" x="2455863" y="4595813"/>
          <p14:tracePt t="38838" x="2500313" y="4578350"/>
          <p14:tracePt t="38846" x="2535238" y="4560888"/>
          <p14:tracePt t="38854" x="2606675" y="4541838"/>
          <p14:tracePt t="38862" x="2659063" y="4524375"/>
          <p14:tracePt t="38870" x="2738438" y="4479925"/>
          <p14:tracePt t="38878" x="2782888" y="4454525"/>
          <p14:tracePt t="38886" x="2817813" y="4445000"/>
          <p14:tracePt t="38894" x="2854325" y="4400550"/>
          <p14:tracePt t="38902" x="2879725" y="4392613"/>
          <p14:tracePt t="38910" x="2916238" y="4348163"/>
          <p14:tracePt t="38917" x="2933700" y="4330700"/>
          <p14:tracePt t="38926" x="2959100" y="4286250"/>
          <p14:tracePt t="38934" x="2968625" y="4233863"/>
          <p14:tracePt t="38942" x="2968625" y="4197350"/>
          <p14:tracePt t="38950" x="2986088" y="4144963"/>
          <p14:tracePt t="38958" x="2986088" y="4092575"/>
          <p14:tracePt t="38966" x="2986088" y="4038600"/>
          <p14:tracePt t="38974" x="2986088" y="4003675"/>
          <p14:tracePt t="38982" x="2986088" y="3968750"/>
          <p14:tracePt t="38991" x="2986088" y="3949700"/>
          <p14:tracePt t="38999" x="2986088" y="3906838"/>
          <p14:tracePt t="39006" x="2986088" y="3887788"/>
          <p14:tracePt t="39015" x="2976563" y="3852863"/>
          <p14:tracePt t="39030" x="2959100" y="3827463"/>
          <p14:tracePt t="39038" x="2933700" y="3817938"/>
          <p14:tracePt t="39046" x="2906713" y="3817938"/>
          <p14:tracePt t="39055" x="2871788" y="3790950"/>
          <p14:tracePt t="39062" x="2844800" y="3790950"/>
          <p14:tracePt t="39071" x="2827338" y="3773488"/>
          <p14:tracePt t="39078" x="2792413" y="3773488"/>
          <p14:tracePt t="39087" x="2765425" y="3765550"/>
          <p14:tracePt t="39094" x="2730500" y="3765550"/>
          <p14:tracePt t="39102" x="2720975" y="3765550"/>
          <p14:tracePt t="39110" x="2693988" y="3765550"/>
          <p14:tracePt t="39118" x="2659063" y="3765550"/>
          <p14:tracePt t="39126" x="2641600" y="3765550"/>
          <p14:tracePt t="39134" x="2614613" y="3765550"/>
          <p14:tracePt t="39143" x="2579688" y="3765550"/>
          <p14:tracePt t="39150" x="2544763" y="3765550"/>
          <p14:tracePt t="39158" x="2517775" y="3765550"/>
          <p14:tracePt t="39166" x="2482850" y="3765550"/>
          <p14:tracePt t="39174" x="2465388" y="3765550"/>
          <p14:tracePt t="39182" x="2428875" y="3765550"/>
          <p14:tracePt t="39190" x="2403475" y="3765550"/>
          <p14:tracePt t="39199" x="2386013" y="3765550"/>
          <p14:tracePt t="39206" x="2359025" y="3765550"/>
          <p14:tracePt t="39216" x="2332038" y="3783013"/>
          <p14:tracePt t="39223" x="2324100" y="3783013"/>
          <p14:tracePt t="39229" x="2306638" y="3790950"/>
          <p14:tracePt t="39254" x="2297113" y="3800475"/>
          <p14:tracePt t="39271" x="2270125" y="3808413"/>
          <p14:tracePt t="39286" x="2244725" y="3835400"/>
          <p14:tracePt t="39302" x="2235200" y="3862388"/>
          <p14:tracePt t="39311" x="2225675" y="3897313"/>
          <p14:tracePt t="39318" x="2225675" y="3906838"/>
          <p14:tracePt t="39327" x="2225675" y="3914775"/>
          <p14:tracePt t="39334" x="2200275" y="3941763"/>
          <p14:tracePt t="39342" x="2200275" y="3949700"/>
          <p14:tracePt t="39350" x="2200275" y="3968750"/>
          <p14:tracePt t="39358" x="2200275" y="4003675"/>
          <p14:tracePt t="39375" x="2200275" y="4021138"/>
          <p14:tracePt t="39382" x="2200275" y="4030663"/>
          <p14:tracePt t="39390" x="2200275" y="4048125"/>
          <p14:tracePt t="39423" x="2200275" y="4056063"/>
          <p14:tracePt t="39431" x="2200275" y="4065588"/>
          <p14:tracePt t="39454" x="2208213" y="4073525"/>
          <p14:tracePt t="39471" x="2225675" y="4100513"/>
          <p14:tracePt t="39478" x="2235200" y="4110038"/>
          <p14:tracePt t="39486" x="2252663" y="4127500"/>
          <p14:tracePt t="39494" x="2262188" y="4135438"/>
          <p14:tracePt t="39502" x="2279650" y="4162425"/>
          <p14:tracePt t="39509" x="2297113" y="4171950"/>
          <p14:tracePt t="39517" x="2349500" y="4189413"/>
          <p14:tracePt t="39526" x="2376488" y="4197350"/>
          <p14:tracePt t="39533" x="2428875" y="4241800"/>
          <p14:tracePt t="39541" x="2455863" y="4251325"/>
          <p14:tracePt t="39550" x="2509838" y="4268788"/>
          <p14:tracePt t="39558" x="2544763" y="4295775"/>
          <p14:tracePt t="39566" x="2597150" y="4303713"/>
          <p14:tracePt t="39574" x="2641600" y="4321175"/>
          <p14:tracePt t="39582" x="2686050" y="4321175"/>
          <p14:tracePt t="39590" x="2738438" y="4330700"/>
          <p14:tracePt t="39598" x="2782888" y="4357688"/>
          <p14:tracePt t="39606" x="2835275" y="4365625"/>
          <p14:tracePt t="39615" x="2906713" y="4383088"/>
          <p14:tracePt t="39622" x="3003550" y="4400550"/>
          <p14:tracePt t="39630" x="3038475" y="4400550"/>
          <p14:tracePt t="39638" x="3109913" y="4427538"/>
          <p14:tracePt t="39646" x="3206750" y="4445000"/>
          <p14:tracePt t="39654" x="3330575" y="4462463"/>
          <p14:tracePt t="39663" x="3419475" y="4462463"/>
          <p14:tracePt t="39670" x="3498850" y="4479925"/>
          <p14:tracePt t="39678" x="3622675" y="4516438"/>
          <p14:tracePt t="39687" x="3667125" y="4516438"/>
          <p14:tracePt t="39694" x="3736975" y="4524375"/>
          <p14:tracePt t="39702" x="3789363" y="4524375"/>
          <p14:tracePt t="39710" x="3860800" y="4541838"/>
          <p14:tracePt t="39718" x="3957638" y="4541838"/>
          <p14:tracePt t="39727" x="4029075" y="4560888"/>
          <p14:tracePt t="39734" x="4152900" y="4568825"/>
          <p14:tracePt t="39742" x="4222750" y="4586288"/>
          <p14:tracePt t="39750" x="4364038" y="4586288"/>
          <p14:tracePt t="39758" x="4479925" y="4603750"/>
          <p14:tracePt t="39766" x="4549775" y="4603750"/>
          <p14:tracePt t="39775" x="4691063" y="4603750"/>
          <p14:tracePt t="39782" x="4805363" y="4603750"/>
          <p14:tracePt t="39791" x="4948238" y="4603750"/>
          <p14:tracePt t="39798" x="5062538" y="4603750"/>
          <p14:tracePt t="39806" x="5203825" y="4603750"/>
          <p14:tracePt t="39815" x="5318125" y="4603750"/>
          <p14:tracePt t="39825" x="5476875" y="4603750"/>
          <p14:tracePt t="39830" x="5610225" y="4603750"/>
          <p14:tracePt t="39838" x="5751513" y="4603750"/>
          <p14:tracePt t="39846" x="5910263" y="4603750"/>
          <p14:tracePt t="39854" x="6069013" y="4603750"/>
          <p14:tracePt t="39862" x="6210300" y="4603750"/>
          <p14:tracePt t="39871" x="6351588" y="4603750"/>
          <p14:tracePt t="39878" x="6484938" y="4603750"/>
          <p14:tracePt t="39886" x="6581775" y="4603750"/>
          <p14:tracePt t="39894" x="6678613" y="4603750"/>
          <p14:tracePt t="39903" x="6767513" y="4603750"/>
          <p14:tracePt t="39910" x="6864350" y="4603750"/>
          <p14:tracePt t="39918" x="6918325" y="4603750"/>
          <p14:tracePt t="39926" x="6980238" y="4603750"/>
          <p14:tracePt t="39934" x="7032625" y="4603750"/>
          <p14:tracePt t="39942" x="7067550" y="4603750"/>
          <p14:tracePt t="39950" x="7138988" y="4603750"/>
          <p14:tracePt t="39958" x="7173913" y="4603750"/>
          <p14:tracePt t="39966" x="7243763" y="4603750"/>
          <p14:tracePt t="39974" x="7297738" y="4603750"/>
          <p14:tracePt t="39982" x="7386638" y="4603750"/>
          <p14:tracePt t="39990" x="7456488" y="4603750"/>
          <p14:tracePt t="39999" x="7527925" y="4603750"/>
          <p14:tracePt t="40006" x="7597775" y="4603750"/>
          <p14:tracePt t="40015" x="7712075" y="4603750"/>
          <p14:tracePt t="40022" x="7783513" y="4603750"/>
          <p14:tracePt t="40031" x="7818438" y="4603750"/>
          <p14:tracePt t="40038" x="7872413" y="4603750"/>
          <p14:tracePt t="40046" x="7924800" y="4603750"/>
          <p14:tracePt t="40054" x="7942263" y="4603750"/>
          <p14:tracePt t="40062" x="7986713" y="4603750"/>
          <p14:tracePt t="40070" x="8004175" y="4603750"/>
          <p14:tracePt t="40078" x="8031163" y="4603750"/>
          <p14:tracePt t="40086" x="8048625" y="4603750"/>
          <p14:tracePt t="40094" x="8101013" y="4603750"/>
          <p14:tracePt t="40102" x="8110538" y="4603750"/>
          <p14:tracePt t="40110" x="8145463" y="4603750"/>
          <p14:tracePt t="40118" x="8162925" y="4603750"/>
          <p14:tracePt t="40126" x="8199438" y="4603750"/>
          <p14:tracePt t="40134" x="8207375" y="4603750"/>
          <p14:tracePt t="40142" x="8224838" y="4603750"/>
          <p14:tracePt t="40150" x="8234363" y="4603750"/>
          <p14:tracePt t="40158" x="8251825" y="4603750"/>
          <p14:tracePt t="40174" x="8259763" y="4603750"/>
          <p14:tracePt t="40190" x="8269288" y="4603750"/>
          <p14:tracePt t="40326" x="8216900" y="4603750"/>
          <p14:tracePt t="40334" x="8162925" y="4586288"/>
          <p14:tracePt t="40607" x="8189913" y="4586288"/>
          <p14:tracePt t="40614" x="8259763" y="4568825"/>
          <p14:tracePt t="40623" x="8286750" y="4533900"/>
          <p14:tracePt t="40646" x="8286750" y="4516438"/>
          <p14:tracePt t="40662" x="8286750" y="4489450"/>
          <p14:tracePt t="40678" x="8286750" y="4479925"/>
          <p14:tracePt t="40694" x="8286750" y="4471988"/>
          <p14:tracePt t="40710" x="8286750" y="4454525"/>
          <p14:tracePt t="40718" x="8286750" y="4437063"/>
          <p14:tracePt t="40726" x="8269288" y="4410075"/>
          <p14:tracePt t="40734" x="8259763" y="4400550"/>
          <p14:tracePt t="40742" x="8251825" y="4392613"/>
          <p14:tracePt t="40750" x="8242300" y="4375150"/>
          <p14:tracePt t="40758" x="8216900" y="4357688"/>
          <p14:tracePt t="40766" x="8145463" y="4330700"/>
          <p14:tracePt t="40775" x="8118475" y="4330700"/>
          <p14:tracePt t="40782" x="8093075" y="4303713"/>
          <p14:tracePt t="40790" x="8056563" y="4295775"/>
          <p14:tracePt t="40798" x="8039100" y="4295775"/>
          <p14:tracePt t="40807" x="7996238" y="4276725"/>
          <p14:tracePt t="40814" x="7951788" y="4276725"/>
          <p14:tracePt t="40822" x="7880350" y="4276725"/>
          <p14:tracePt t="40831" x="7827963" y="4276725"/>
          <p14:tracePt t="40838" x="7756525" y="4276725"/>
          <p14:tracePt t="40847" x="7739063" y="4276725"/>
          <p14:tracePt t="40854" x="7686675" y="4276725"/>
          <p14:tracePt t="40863" x="7650163" y="4276725"/>
          <p14:tracePt t="40870" x="7624763" y="4276725"/>
          <p14:tracePt t="40879" x="7615238" y="4276725"/>
          <p14:tracePt t="40886" x="7580313" y="4276725"/>
          <p14:tracePt t="40894" x="7570788" y="4276725"/>
          <p14:tracePt t="40902" x="7535863" y="4276725"/>
          <p14:tracePt t="40910" x="7518400" y="4295775"/>
          <p14:tracePt t="40927" x="7483475" y="4295775"/>
          <p14:tracePt t="40934" x="7466013" y="4303713"/>
          <p14:tracePt t="40942" x="7446963" y="4313238"/>
          <p14:tracePt t="40950" x="7439025" y="4330700"/>
          <p14:tracePt t="40958" x="7412038" y="4338638"/>
          <p14:tracePt t="40965" x="7394575" y="4365625"/>
          <p14:tracePt t="40974" x="7394575" y="4375150"/>
          <p14:tracePt t="40991" x="7394575" y="4392613"/>
          <p14:tracePt t="40998" x="7377113" y="4419600"/>
          <p14:tracePt t="41046" x="7377113" y="4427538"/>
          <p14:tracePt t="41063" x="7404100" y="4437063"/>
          <p14:tracePt t="41070" x="7439025" y="4445000"/>
          <p14:tracePt t="41085" x="7466013" y="4462463"/>
          <p14:tracePt t="41095" x="7518400" y="4462463"/>
          <p14:tracePt t="41102" x="7553325" y="4462463"/>
          <p14:tracePt t="41110" x="7607300" y="4462463"/>
          <p14:tracePt t="41119" x="7659688" y="4462463"/>
          <p14:tracePt t="41126" x="7721600" y="4462463"/>
          <p14:tracePt t="41134" x="7773988" y="4462463"/>
          <p14:tracePt t="41142" x="7827963" y="4454525"/>
          <p14:tracePt t="41150" x="7880350" y="4454525"/>
          <p14:tracePt t="41158" x="7951788" y="4445000"/>
          <p14:tracePt t="41166" x="8004175" y="4445000"/>
          <p14:tracePt t="41174" x="8039100" y="4445000"/>
          <p14:tracePt t="41181" x="8075613" y="4427538"/>
          <p14:tracePt t="41190" x="8128000" y="4400550"/>
          <p14:tracePt t="41197" x="8145463" y="4392613"/>
          <p14:tracePt t="41206" x="8162925" y="4383088"/>
          <p14:tracePt t="41222" x="8189913" y="4357688"/>
          <p14:tracePt t="41230" x="8216900" y="4330700"/>
          <p14:tracePt t="41238" x="8234363" y="4303713"/>
          <p14:tracePt t="41248" x="8251825" y="4286250"/>
          <p14:tracePt t="41254" x="8259763" y="4259263"/>
          <p14:tracePt t="41263" x="8269288" y="4233863"/>
          <p14:tracePt t="41270" x="8269288" y="4224338"/>
          <p14:tracePt t="41278" x="8269288" y="4206875"/>
          <p14:tracePt t="41286" x="8296275" y="4152900"/>
          <p14:tracePt t="41295" x="8296275" y="4144963"/>
          <p14:tracePt t="41302" x="8296275" y="4117975"/>
          <p14:tracePt t="41310" x="8313738" y="4100513"/>
          <p14:tracePt t="41319" x="8313738" y="4065588"/>
          <p14:tracePt t="41326" x="8313738" y="4038600"/>
          <p14:tracePt t="41334" x="8313738" y="4030663"/>
          <p14:tracePt t="41342" x="8313738" y="3994150"/>
          <p14:tracePt t="41350" x="8313738" y="3986213"/>
          <p14:tracePt t="41358" x="8313738" y="3976688"/>
          <p14:tracePt t="41366" x="8313738" y="3959225"/>
          <p14:tracePt t="41374" x="8313738" y="3941763"/>
          <p14:tracePt t="41398" x="8321675" y="3924300"/>
          <p14:tracePt t="41470" x="8331200" y="3914775"/>
          <p14:tracePt t="41478" x="8340725" y="3914775"/>
          <p14:tracePt t="41502" x="8348663" y="3914775"/>
          <p14:tracePt t="41510" x="8375650" y="3914775"/>
          <p14:tracePt t="41518" x="8393113" y="3914775"/>
          <p14:tracePt t="41526" x="8420100" y="3914775"/>
          <p14:tracePt t="41534" x="8455025" y="3914775"/>
          <p14:tracePt t="41542" x="8482013" y="3941763"/>
          <p14:tracePt t="41550" x="8516938" y="3959225"/>
          <p14:tracePt t="41558" x="8543925" y="3968750"/>
          <p14:tracePt t="41566" x="8578850" y="4003675"/>
          <p14:tracePt t="41574" x="8605838" y="4021138"/>
          <p14:tracePt t="41582" x="8640763" y="4030663"/>
          <p14:tracePt t="41590" x="8675688" y="4056063"/>
          <p14:tracePt t="41598" x="8737600" y="4083050"/>
          <p14:tracePt t="41606" x="8747125" y="4092575"/>
          <p14:tracePt t="41614" x="8764588" y="4100513"/>
          <p14:tracePt t="41622" x="8789988" y="4117975"/>
          <p14:tracePt t="41630" x="8799513" y="4127500"/>
          <p14:tracePt t="41638" x="8809038" y="4135438"/>
          <p14:tracePt t="41647" x="8816975" y="4144963"/>
          <p14:tracePt t="41654" x="8826500" y="4144963"/>
          <p14:tracePt t="41734" x="8834438" y="4144963"/>
          <p14:tracePt t="41743" x="8851900" y="4152900"/>
          <p14:tracePt t="41758" x="8861425" y="4162425"/>
          <p14:tracePt t="41782" x="8843963" y="4179888"/>
          <p14:tracePt t="41790" x="8755063" y="4179888"/>
          <p14:tracePt t="41797" x="8720138" y="4179888"/>
          <p14:tracePt t="42102" x="8720138" y="4189413"/>
          <p14:tracePt t="42111" x="8747125" y="4206875"/>
          <p14:tracePt t="42118" x="8816975" y="4233863"/>
          <p14:tracePt t="42126" x="8878888" y="4286250"/>
          <p14:tracePt t="42134" x="8975725" y="4313238"/>
          <p14:tracePt t="42142" x="9072563" y="4330700"/>
          <p14:tracePt t="42150" x="9126538" y="4330700"/>
          <p14:tracePt t="42158" x="9134475" y="4330700"/>
          <p14:tracePt t="42166" x="9170988" y="4330700"/>
          <p14:tracePt t="42175" x="9188450" y="4357688"/>
          <p14:tracePt t="42181" x="9215438" y="4383088"/>
          <p14:tracePt t="42190" x="9240838" y="4392613"/>
          <p14:tracePt t="42198" x="9267825" y="4400550"/>
          <p14:tracePt t="42206" x="9302750" y="4419600"/>
          <p14:tracePt t="42214" x="9329738" y="4445000"/>
          <p14:tracePt t="42222" x="9364663" y="4454525"/>
          <p14:tracePt t="42230" x="9399588" y="4462463"/>
          <p14:tracePt t="42238" x="9436100" y="4479925"/>
          <p14:tracePt t="42246" x="9488488" y="4479925"/>
          <p14:tracePt t="42254" x="9515475" y="4506913"/>
          <p14:tracePt t="42263" x="9540875" y="4506913"/>
          <p14:tracePt t="42270" x="9559925" y="4506913"/>
          <p14:tracePt t="42279" x="9594850" y="4506913"/>
          <p14:tracePt t="42286" x="9621838" y="4506913"/>
          <p14:tracePt t="42294" x="9656763" y="4506913"/>
          <p14:tracePt t="42302" x="9664700" y="4506913"/>
          <p14:tracePt t="42310" x="9674225" y="4506913"/>
          <p14:tracePt t="42319" x="9701213" y="4498975"/>
          <p14:tracePt t="42326" x="9709150" y="4498975"/>
          <p14:tracePt t="42342" x="9718675" y="4489450"/>
          <p14:tracePt t="42358" x="9718675" y="4471988"/>
          <p14:tracePt t="42366" x="9718675" y="4462463"/>
          <p14:tracePt t="42374" x="9718675" y="4454525"/>
          <p14:tracePt t="42382" x="9718675" y="4445000"/>
          <p14:tracePt t="42390" x="9718675" y="4410075"/>
          <p14:tracePt t="42398" x="9709150" y="4375150"/>
          <p14:tracePt t="42406" x="9701213" y="4330700"/>
          <p14:tracePt t="42414" x="9691688" y="4313238"/>
          <p14:tracePt t="42422" x="9656763" y="4251325"/>
          <p14:tracePt t="42430" x="9647238" y="4214813"/>
          <p14:tracePt t="42438" x="9621838" y="4189413"/>
          <p14:tracePt t="42446" x="9585325" y="4152900"/>
          <p14:tracePt t="42454" x="9559925" y="4127500"/>
          <p14:tracePt t="42463" x="9478963" y="4065588"/>
          <p14:tracePt t="42471" x="9426575" y="4056063"/>
          <p14:tracePt t="42480" x="9302750" y="4003675"/>
          <p14:tracePt t="42486" x="9215438" y="3986213"/>
          <p14:tracePt t="42494" x="9109075" y="3949700"/>
          <p14:tracePt t="42502" x="9012238" y="3914775"/>
          <p14:tracePt t="42510" x="8940800" y="3906838"/>
          <p14:tracePt t="42518" x="8861425" y="3887788"/>
          <p14:tracePt t="42526" x="8789988" y="3887788"/>
          <p14:tracePt t="42534" x="8720138" y="3870325"/>
          <p14:tracePt t="42542" x="8666163" y="3870325"/>
          <p14:tracePt t="42550" x="8613775" y="3870325"/>
          <p14:tracePt t="42558" x="8561388" y="3870325"/>
          <p14:tracePt t="42566" x="8543925" y="3870325"/>
          <p14:tracePt t="42575" x="8499475" y="3870325"/>
          <p14:tracePt t="42582" x="8462963" y="3870325"/>
          <p14:tracePt t="42590" x="8410575" y="3870325"/>
          <p14:tracePt t="42598" x="8366125" y="3870325"/>
          <p14:tracePt t="42606" x="8296275" y="3879850"/>
          <p14:tracePt t="42614" x="8234363" y="3906838"/>
          <p14:tracePt t="42622" x="8216900" y="3924300"/>
          <p14:tracePt t="42630" x="8145463" y="3932238"/>
          <p14:tracePt t="42638" x="8101013" y="3949700"/>
          <p14:tracePt t="42645" x="8075613" y="3968750"/>
          <p14:tracePt t="42654" x="8021638" y="3994150"/>
          <p14:tracePt t="42663" x="7986713" y="4038600"/>
          <p14:tracePt t="42670" x="7959725" y="4048125"/>
          <p14:tracePt t="42679" x="7934325" y="4073525"/>
          <p14:tracePt t="42686" x="7897813" y="4117975"/>
          <p14:tracePt t="42695" x="7835900" y="4179888"/>
          <p14:tracePt t="42703" x="7793038" y="4214813"/>
          <p14:tracePt t="42710" x="7731125" y="4276725"/>
          <p14:tracePt t="42718" x="7650163" y="4348163"/>
          <p14:tracePt t="42726" x="7562850" y="4410075"/>
          <p14:tracePt t="42735" x="7518400" y="4489450"/>
          <p14:tracePt t="42742" x="7491413" y="4516438"/>
          <p14:tracePt t="42750" x="7466013" y="4586288"/>
          <p14:tracePt t="42758" x="7466013" y="4613275"/>
          <p14:tracePt t="42766" x="7439025" y="4640263"/>
          <p14:tracePt t="42774" x="7439025" y="4648200"/>
          <p14:tracePt t="42782" x="7439025" y="4675188"/>
          <p14:tracePt t="42790" x="7439025" y="4692650"/>
          <p14:tracePt t="42798" x="7439025" y="4702175"/>
          <p14:tracePt t="42806" x="7439025" y="4710113"/>
          <p14:tracePt t="42813" x="7439025" y="4727575"/>
          <p14:tracePt t="42822" x="7466013" y="4754563"/>
          <p14:tracePt t="42830" x="7491413" y="4764088"/>
          <p14:tracePt t="42838" x="7518400" y="4789488"/>
          <p14:tracePt t="42846" x="7553325" y="4799013"/>
          <p14:tracePt t="42854" x="7589838" y="4816475"/>
          <p14:tracePt t="42862" x="7642225" y="4826000"/>
          <p14:tracePt t="42870" x="7721600" y="4860925"/>
          <p14:tracePt t="42879" x="7793038" y="4860925"/>
          <p14:tracePt t="42887" x="7862888" y="4878388"/>
          <p14:tracePt t="42894" x="7986713" y="4878388"/>
          <p14:tracePt t="42902" x="8101013" y="4878388"/>
          <p14:tracePt t="42910" x="8234363" y="4878388"/>
          <p14:tracePt t="42918" x="8348663" y="4878388"/>
          <p14:tracePt t="42926" x="8445500" y="4878388"/>
          <p14:tracePt t="42934" x="8605838" y="4878388"/>
          <p14:tracePt t="42942" x="8702675" y="4878388"/>
          <p14:tracePt t="42951" x="8816975" y="4878388"/>
          <p14:tracePt t="42958" x="8905875" y="4878388"/>
          <p14:tracePt t="42966" x="8975725" y="4878388"/>
          <p14:tracePt t="42974" x="9055100" y="4878388"/>
          <p14:tracePt t="42982" x="9126538" y="4878388"/>
          <p14:tracePt t="42996" x="9170988" y="4878388"/>
          <p14:tracePt t="42997" x="9223375" y="4868863"/>
          <p14:tracePt t="43006" x="9320213" y="4851400"/>
          <p14:tracePt t="43014" x="9391650" y="4851400"/>
          <p14:tracePt t="43021" x="9471025" y="4843463"/>
          <p14:tracePt t="43030" x="9559925" y="4843463"/>
          <p14:tracePt t="43038" x="9639300" y="4826000"/>
          <p14:tracePt t="43046" x="9736138" y="4789488"/>
          <p14:tracePt t="43055" x="9805988" y="4789488"/>
          <p14:tracePt t="43062" x="9885363" y="4772025"/>
          <p14:tracePt t="43070" x="9929813" y="4772025"/>
          <p14:tracePt t="43079" x="10001250" y="4764088"/>
          <p14:tracePt t="43086" x="10080625" y="4764088"/>
          <p14:tracePt t="43095" x="10133013" y="4745038"/>
          <p14:tracePt t="43103" x="10169525" y="4745038"/>
          <p14:tracePt t="43110" x="10221913" y="4737100"/>
          <p14:tracePt t="43119" x="10274300" y="4719638"/>
          <p14:tracePt t="43126" x="10328275" y="4710113"/>
          <p14:tracePt t="43134" x="10363200" y="4710113"/>
          <p14:tracePt t="43142" x="10415588" y="4710113"/>
          <p14:tracePt t="43150" x="10469563" y="4692650"/>
          <p14:tracePt t="43158" x="10521950" y="4692650"/>
          <p14:tracePt t="43166" x="10539413" y="4684713"/>
          <p14:tracePt t="43174" x="10548938" y="4684713"/>
          <p14:tracePt t="43182" x="10601325" y="4657725"/>
          <p14:tracePt t="43190" x="10618788" y="4648200"/>
          <p14:tracePt t="43197" x="10637838" y="4648200"/>
          <p14:tracePt t="43206" x="10655300" y="4648200"/>
          <p14:tracePt t="43214" x="10663238" y="4640263"/>
          <p14:tracePt t="43222" x="10680700" y="4640263"/>
          <p14:tracePt t="43230" x="10725150" y="4622800"/>
          <p14:tracePt t="43246" x="10796588" y="4595813"/>
          <p14:tracePt t="43262" x="10831513" y="4586288"/>
          <p14:tracePt t="43270" x="10841038" y="4578350"/>
          <p14:tracePt t="43279" x="10848975" y="4578350"/>
          <p14:tracePt t="43286" x="10875963" y="4560888"/>
          <p14:tracePt t="43295" x="10910888" y="4533900"/>
          <p14:tracePt t="43311" x="10937875" y="4524375"/>
          <p14:tracePt t="43318" x="10945813" y="4524375"/>
          <p14:tracePt t="43326" x="10955338" y="4524375"/>
          <p14:tracePt t="43334" x="10990263" y="4516438"/>
          <p14:tracePt t="43342" x="11017250" y="4506913"/>
          <p14:tracePt t="43350" x="11025188" y="4506913"/>
          <p14:tracePt t="43358" x="11044238" y="4479925"/>
          <p14:tracePt t="43366" x="11069638" y="4471988"/>
          <p14:tracePt t="43382" x="11079163" y="4462463"/>
          <p14:tracePt t="43463" x="11087100" y="4454525"/>
          <p14:tracePt t="43486" x="11087100" y="4437063"/>
          <p14:tracePt t="43502" x="11079163" y="4419600"/>
          <p14:tracePt t="43510" x="11061700" y="4419600"/>
          <p14:tracePt t="43518" x="11044238" y="4419600"/>
          <p14:tracePt t="43526" x="10990263" y="4419600"/>
          <p14:tracePt t="43534" x="10955338" y="4419600"/>
          <p14:tracePt t="43542" x="10928350" y="4410075"/>
          <p14:tracePt t="43550" x="10883900" y="4410075"/>
          <p14:tracePt t="43558" x="10858500" y="4410075"/>
          <p14:tracePt t="43567" x="10821988" y="4410075"/>
          <p14:tracePt t="43574" x="10769600" y="4410075"/>
          <p14:tracePt t="43583" x="10734675" y="4410075"/>
          <p14:tracePt t="43590" x="10698163" y="4410075"/>
          <p14:tracePt t="43598" x="10672763" y="4410075"/>
          <p14:tracePt t="43606" x="10637838" y="4410075"/>
          <p14:tracePt t="43613" x="10618788" y="4410075"/>
          <p14:tracePt t="43622" x="10575925" y="4410075"/>
          <p14:tracePt t="43629" x="10556875" y="4410075"/>
          <p14:tracePt t="43638" x="10487025" y="4410075"/>
          <p14:tracePt t="43645" x="10434638" y="4410075"/>
          <p14:tracePt t="43654" x="10398125" y="4410075"/>
          <p14:tracePt t="43662" x="10328275" y="4410075"/>
          <p14:tracePt t="43670" x="10256838" y="4410075"/>
          <p14:tracePt t="43679" x="10204450" y="4410075"/>
          <p14:tracePt t="43686" x="10125075" y="4410075"/>
          <p14:tracePt t="43695" x="10080625" y="4410075"/>
          <p14:tracePt t="43702" x="10018713" y="4410075"/>
          <p14:tracePt t="43711" x="9966325" y="4410075"/>
          <p14:tracePt t="43719" x="9912350" y="4410075"/>
          <p14:tracePt t="43727" x="9894888" y="4410075"/>
          <p14:tracePt t="43734" x="9850438" y="4410075"/>
          <p14:tracePt t="43742" x="9815513" y="4410075"/>
          <p14:tracePt t="43751" x="9763125" y="4410075"/>
          <p14:tracePt t="43758" x="9718675" y="4410075"/>
          <p14:tracePt t="43766" x="9602788" y="4427538"/>
          <p14:tracePt t="43774" x="9532938" y="4427538"/>
          <p14:tracePt t="43782" x="9418638" y="4445000"/>
          <p14:tracePt t="43790" x="9347200" y="4445000"/>
          <p14:tracePt t="43798" x="9250363" y="4445000"/>
          <p14:tracePt t="43806" x="9161463" y="4445000"/>
          <p14:tracePt t="43813" x="9082088" y="4445000"/>
          <p14:tracePt t="43822" x="9037638" y="4445000"/>
          <p14:tracePt t="43830" x="8993188" y="4445000"/>
          <p14:tracePt t="43838" x="8975725" y="4445000"/>
          <p14:tracePt t="43845" x="8940800" y="4445000"/>
          <p14:tracePt t="43855" x="8913813" y="4445000"/>
          <p14:tracePt t="43862" x="8896350" y="4454525"/>
          <p14:tracePt t="43870" x="8861425" y="4454525"/>
          <p14:tracePt t="43878" x="8843963" y="4454525"/>
          <p14:tracePt t="43886" x="8816975" y="4471988"/>
          <p14:tracePt t="43894" x="8789988" y="4471988"/>
          <p14:tracePt t="43902" x="8772525" y="4471988"/>
          <p14:tracePt t="43910" x="8755063" y="4471988"/>
          <p14:tracePt t="43919" x="8747125" y="4471988"/>
          <p14:tracePt t="43926" x="8737600" y="4471988"/>
          <p14:tracePt t="43934" x="8720138" y="4489450"/>
          <p14:tracePt t="43942" x="8710613" y="4489450"/>
          <p14:tracePt t="43950" x="8702675" y="4489450"/>
          <p14:tracePt t="43966" x="8685213" y="4489450"/>
          <p14:tracePt t="43974" x="8666163" y="4489450"/>
          <p14:tracePt t="43983" x="8631238" y="4506913"/>
          <p14:tracePt t="43997" x="8605838" y="4506913"/>
          <p14:tracePt t="44006" x="8586788" y="4516438"/>
          <p14:tracePt t="44014" x="8543925" y="4516438"/>
          <p14:tracePt t="44022" x="8507413" y="4524375"/>
          <p14:tracePt t="44030" x="8489950" y="4524375"/>
          <p14:tracePt t="44038" x="8482013" y="4524375"/>
          <p14:tracePt t="44046" x="8455025" y="4524375"/>
          <p14:tracePt t="44054" x="8428038" y="4551363"/>
          <p14:tracePt t="44062" x="8420100" y="4551363"/>
          <p14:tracePt t="44070" x="8410575" y="4551363"/>
          <p14:tracePt t="44078" x="8375650" y="4551363"/>
          <p14:tracePt t="44086" x="8366125" y="4551363"/>
          <p14:tracePt t="44094" x="8348663" y="4560888"/>
          <p14:tracePt t="45734" x="8348663" y="4551363"/>
          <p14:tracePt t="45743" x="8358188" y="4551363"/>
          <p14:tracePt t="45766" x="8366125" y="4551363"/>
          <p14:tracePt t="45774" x="8375650" y="4551363"/>
          <p14:tracePt t="46823" x="8402638" y="4551363"/>
          <p14:tracePt t="46846" x="8410575" y="4551363"/>
          <p14:tracePt t="46854" x="8420100" y="4551363"/>
          <p14:tracePt t="46894" x="8428038" y="4551363"/>
          <p14:tracePt t="46909" x="8462963" y="4551363"/>
          <p14:tracePt t="47470" x="8472488" y="4541838"/>
          <p14:tracePt t="47486" x="8489950" y="4533900"/>
          <p14:tracePt t="47494" x="8507413" y="4533900"/>
          <p14:tracePt t="47526" x="8516938" y="4533900"/>
          <p14:tracePt t="47814" x="8534400" y="4516438"/>
          <p14:tracePt t="47823" x="8543925" y="4506913"/>
          <p14:tracePt t="47830" x="8569325" y="4489450"/>
          <p14:tracePt t="47846" x="8578850" y="4479925"/>
          <p14:tracePt t="47855" x="8586788" y="4479925"/>
          <p14:tracePt t="47862" x="8631238" y="4454525"/>
          <p14:tracePt t="47878" x="8640763" y="4454525"/>
          <p14:tracePt t="47887" x="8675688" y="4445000"/>
          <p14:tracePt t="47910" x="8685213" y="4445000"/>
          <p14:tracePt t="47918" x="8693150" y="4437063"/>
          <p14:tracePt t="47934" x="8720138" y="4437063"/>
          <p14:tracePt t="47951" x="8728075" y="4437063"/>
          <p14:tracePt t="47966" x="8737600" y="4437063"/>
          <p14:tracePt t="47982" x="8747125" y="4437063"/>
          <p14:tracePt t="48008" x="8772525" y="4437063"/>
          <p14:tracePt t="48262" x="8782050" y="4419600"/>
          <p14:tracePt t="48366" x="8789988" y="4419600"/>
          <p14:tracePt t="48374" x="8799513" y="4419600"/>
          <p14:tracePt t="48382" x="8809038" y="4419600"/>
          <p14:tracePt t="48391" x="8826500" y="4419600"/>
          <p14:tracePt t="48406" x="8869363" y="4400550"/>
          <p14:tracePt t="48423" x="8878888" y="4400550"/>
          <p14:tracePt t="48438" x="8888413" y="4400550"/>
          <p14:tracePt t="48463" x="8896350" y="4400550"/>
          <p14:tracePt t="48478" x="8905875" y="4400550"/>
          <p14:tracePt t="48486" x="8923338" y="4400550"/>
          <p14:tracePt t="48494" x="8940800" y="4400550"/>
          <p14:tracePt t="48502" x="8950325" y="4400550"/>
          <p14:tracePt t="48510" x="8967788" y="4383088"/>
          <p14:tracePt t="48525" x="8975725" y="4383088"/>
          <p14:tracePt t="48542" x="8985250" y="4383088"/>
          <p14:tracePt t="48566" x="8993188" y="4383088"/>
          <p14:tracePt t="48591" x="9012238" y="4383088"/>
          <p14:tracePt t="48719" x="9037638" y="4392613"/>
          <p14:tracePt t="48815" x="9055100" y="4400550"/>
          <p14:tracePt t="48846" x="9055100" y="4410075"/>
          <p14:tracePt t="48862" x="9064625" y="4427538"/>
          <p14:tracePt t="48878" x="9064625" y="4437063"/>
          <p14:tracePt t="48902" x="9064625" y="4462463"/>
          <p14:tracePt t="48910" x="9064625" y="4479925"/>
          <p14:tracePt t="48918" x="9055100" y="4506913"/>
          <p14:tracePt t="48926" x="9047163" y="4516438"/>
          <p14:tracePt t="48935" x="9002713" y="4516438"/>
          <p14:tracePt t="48942" x="8931275" y="4516438"/>
          <p14:tracePt t="48950" x="8816975" y="4516438"/>
          <p14:tracePt t="48958" x="8764588" y="4516438"/>
          <p14:tracePt t="48966" x="8755063" y="4516438"/>
          <p14:tracePt t="49334" x="8789988" y="4516438"/>
          <p14:tracePt t="49341" x="8816975" y="4498975"/>
          <p14:tracePt t="49350" x="8826500" y="4489450"/>
          <p14:tracePt t="49358" x="8834438" y="4489450"/>
          <p14:tracePt t="49462" x="8851900" y="4489450"/>
          <p14:tracePt t="49502" x="8878888" y="4479925"/>
          <p14:tracePt t="49551" x="8878888" y="4454525"/>
          <p14:tracePt t="49557" x="8888413" y="4445000"/>
          <p14:tracePt t="49750" x="8888413" y="4437063"/>
          <p14:tracePt t="49774" x="8888413" y="4427538"/>
          <p14:tracePt t="49807" x="8888413" y="4410075"/>
          <p14:tracePt t="49830" x="8888413" y="4400550"/>
          <p14:tracePt t="50038" x="8888413" y="4392613"/>
          <p14:tracePt t="50047" x="8878888" y="4392613"/>
          <p14:tracePt t="50054" x="8869363" y="4392613"/>
          <p14:tracePt t="50070" x="8861425" y="4392613"/>
          <p14:tracePt t="50078" x="8826500" y="4392613"/>
          <p14:tracePt t="50126" x="8816975" y="4392613"/>
          <p14:tracePt t="50134" x="8809038" y="4392613"/>
          <p14:tracePt t="50142" x="8782050" y="4392613"/>
          <p14:tracePt t="50150" x="8772525" y="4392613"/>
          <p14:tracePt t="50157" x="8764588" y="4392613"/>
          <p14:tracePt t="50166" x="8755063" y="4392613"/>
          <p14:tracePt t="50182" x="8737600" y="4392613"/>
          <p14:tracePt t="50198" x="8728075" y="4392613"/>
          <p14:tracePt t="50206" x="8720138" y="4392613"/>
          <p14:tracePt t="50215" x="8693150" y="4375150"/>
          <p14:tracePt t="50230" x="8666163" y="4365625"/>
          <p14:tracePt t="50246" x="8648700" y="4357688"/>
          <p14:tracePt t="50254" x="8640763" y="4348163"/>
          <p14:tracePt t="50262" x="8613775" y="4330700"/>
          <p14:tracePt t="50270" x="8605838" y="4321175"/>
          <p14:tracePt t="50278" x="8596313" y="4313238"/>
          <p14:tracePt t="50287" x="8561388" y="4303713"/>
          <p14:tracePt t="50294" x="8551863" y="4295775"/>
          <p14:tracePt t="50302" x="8534400" y="4286250"/>
          <p14:tracePt t="50310" x="8507413" y="4286250"/>
          <p14:tracePt t="50319" x="8482013" y="4268788"/>
          <p14:tracePt t="50335" x="8445500" y="4259263"/>
          <p14:tracePt t="50342" x="8410575" y="4233863"/>
          <p14:tracePt t="50350" x="8375650" y="4224338"/>
          <p14:tracePt t="50358" x="8331200" y="4224338"/>
          <p14:tracePt t="50366" x="8313738" y="4206875"/>
          <p14:tracePt t="50374" x="8242300" y="4197350"/>
          <p14:tracePt t="50382" x="8162925" y="4179888"/>
          <p14:tracePt t="50390" x="8137525" y="4152900"/>
          <p14:tracePt t="50398" x="8101013" y="4152900"/>
          <p14:tracePt t="50406" x="8048625" y="4144963"/>
          <p14:tracePt t="50415" x="8031163" y="4127500"/>
          <p14:tracePt t="50423" x="7977188" y="4127500"/>
          <p14:tracePt t="50430" x="7934325" y="4100513"/>
          <p14:tracePt t="50439" x="7915275" y="4092575"/>
          <p14:tracePt t="50446" x="7889875" y="4092575"/>
          <p14:tracePt t="50454" x="7835900" y="4083050"/>
          <p14:tracePt t="50462" x="7800975" y="4065588"/>
          <p14:tracePt t="50470" x="7773988" y="4056063"/>
          <p14:tracePt t="50478" x="7739063" y="4030663"/>
          <p14:tracePt t="50486" x="7704138" y="4011613"/>
          <p14:tracePt t="50494" x="7650163" y="4003675"/>
          <p14:tracePt t="50502" x="7589838" y="3976688"/>
          <p14:tracePt t="50510" x="7518400" y="3959225"/>
          <p14:tracePt t="50518" x="7466013" y="3949700"/>
          <p14:tracePt t="50526" x="7386638" y="3932238"/>
          <p14:tracePt t="50534" x="7350125" y="3906838"/>
          <p14:tracePt t="50542" x="7297738" y="3887788"/>
          <p14:tracePt t="50550" x="7270750" y="3887788"/>
          <p14:tracePt t="50557" x="7253288" y="3879850"/>
          <p14:tracePt t="50566" x="7200900" y="3870325"/>
          <p14:tracePt t="50573" x="7173913" y="3870325"/>
          <p14:tracePt t="50582" x="7138988" y="3844925"/>
          <p14:tracePt t="50590" x="7112000" y="3844925"/>
          <p14:tracePt t="50598" x="7059613" y="3827463"/>
          <p14:tracePt t="50606" x="7023100" y="3817938"/>
          <p14:tracePt t="50614" x="6970713" y="3800475"/>
          <p14:tracePt t="50623" x="6918325" y="3800475"/>
          <p14:tracePt t="50630" x="6846888" y="3773488"/>
          <p14:tracePt t="50639" x="6777038" y="3756025"/>
          <p14:tracePt t="50647" x="6705600" y="3756025"/>
          <p14:tracePt t="50654" x="6653213" y="3756025"/>
          <p14:tracePt t="50663" x="6599238" y="3746500"/>
          <p14:tracePt t="50670" x="6546850" y="3746500"/>
          <p14:tracePt t="50679" x="6529388" y="3746500"/>
          <p14:tracePt t="50686" x="6475413" y="3746500"/>
          <p14:tracePt t="50695" x="6467475" y="3746500"/>
          <p14:tracePt t="50710" x="6450013" y="3746500"/>
          <p14:tracePt t="50814" x="6430963" y="3746500"/>
          <p14:tracePt t="50878" x="6492875" y="3746500"/>
          <p14:tracePt t="50886" x="6519863" y="3765550"/>
          <p14:tracePt t="50894" x="6554788" y="3773488"/>
          <p14:tracePt t="50902" x="6608763" y="3773488"/>
          <p14:tracePt t="50910" x="6678613" y="3790950"/>
          <p14:tracePt t="50918" x="6732588" y="3790950"/>
          <p14:tracePt t="50926" x="6802438" y="3800475"/>
          <p14:tracePt t="50934" x="6873875" y="3800475"/>
          <p14:tracePt t="50942" x="6926263" y="3827463"/>
          <p14:tracePt t="50950" x="6997700" y="3827463"/>
          <p14:tracePt t="50958" x="7077075" y="3844925"/>
          <p14:tracePt t="50966" x="7173913" y="3862388"/>
          <p14:tracePt t="50974" x="7226300" y="3862388"/>
          <p14:tracePt t="50982" x="7315200" y="3879850"/>
          <p14:tracePt t="50990" x="7386638" y="3879850"/>
          <p14:tracePt t="50998" x="7483475" y="3906838"/>
          <p14:tracePt t="51006" x="7580313" y="3924300"/>
          <p14:tracePt t="51014" x="7632700" y="3924300"/>
          <p14:tracePt t="51022" x="7686675" y="3941763"/>
          <p14:tracePt t="51030" x="7756525" y="3941763"/>
          <p14:tracePt t="51039" x="7810500" y="3949700"/>
          <p14:tracePt t="51046" x="7845425" y="3949700"/>
          <p14:tracePt t="51054" x="7897813" y="3949700"/>
          <p14:tracePt t="51062" x="7915275" y="3968750"/>
          <p14:tracePt t="51070" x="7959725" y="3976688"/>
          <p14:tracePt t="51077" x="7996238" y="3976688"/>
          <p14:tracePt t="51086" x="8021638" y="3986213"/>
          <p14:tracePt t="51094" x="8056563" y="3986213"/>
          <p14:tracePt t="51102" x="8093075" y="3986213"/>
          <p14:tracePt t="51111" x="8128000" y="4003675"/>
          <p14:tracePt t="51118" x="8137525" y="4003675"/>
          <p14:tracePt t="51126" x="8180388" y="4003675"/>
          <p14:tracePt t="51134" x="8224838" y="4003675"/>
          <p14:tracePt t="51142" x="8259763" y="4011613"/>
          <p14:tracePt t="51150" x="8313738" y="4011613"/>
          <p14:tracePt t="51158" x="8331200" y="4011613"/>
          <p14:tracePt t="51166" x="8383588" y="4038600"/>
          <p14:tracePt t="51174" x="8437563" y="4038600"/>
          <p14:tracePt t="51183" x="8489950" y="4056063"/>
          <p14:tracePt t="51190" x="8524875" y="4056063"/>
          <p14:tracePt t="51199" x="8569325" y="4056063"/>
          <p14:tracePt t="51206" x="8613775" y="4056063"/>
          <p14:tracePt t="51214" x="8640763" y="4056063"/>
          <p14:tracePt t="51222" x="8693150" y="4056063"/>
          <p14:tracePt t="51230" x="8747125" y="4056063"/>
          <p14:tracePt t="51238" x="8782050" y="4056063"/>
          <p14:tracePt t="51246" x="8834438" y="4056063"/>
          <p14:tracePt t="51254" x="8878888" y="4056063"/>
          <p14:tracePt t="51263" x="8923338" y="4056063"/>
          <p14:tracePt t="51270" x="8958263" y="4056063"/>
          <p14:tracePt t="51279" x="8993188" y="4056063"/>
          <p14:tracePt t="51286" x="9012238" y="4056063"/>
          <p14:tracePt t="51294" x="9029700" y="4056063"/>
          <p14:tracePt t="51302" x="9047163" y="4056063"/>
          <p14:tracePt t="51311" x="9055100" y="4065588"/>
          <p14:tracePt t="51318" x="9064625" y="4065588"/>
          <p14:tracePt t="51326" x="9072563" y="4065588"/>
          <p14:tracePt t="51334" x="9082088" y="4065588"/>
          <p14:tracePt t="51342" x="9091613" y="4065588"/>
          <p14:tracePt t="51358" x="9109075" y="4065588"/>
          <p14:tracePt t="51374" x="9117013" y="4065588"/>
          <p14:tracePt t="51382" x="9126538" y="4065588"/>
          <p14:tracePt t="51399" x="9153525" y="4065588"/>
          <p14:tracePt t="51414" x="9178925" y="4065588"/>
          <p14:tracePt t="51422" x="9196388" y="4065588"/>
          <p14:tracePt t="51430" x="9215438" y="4073525"/>
          <p14:tracePt t="51438" x="9223375" y="4073525"/>
          <p14:tracePt t="51446" x="9232900" y="4073525"/>
          <p14:tracePt t="51453" x="9267825" y="4073525"/>
          <p14:tracePt t="51462" x="9285288" y="4073525"/>
          <p14:tracePt t="51470" x="9294813" y="4083050"/>
          <p14:tracePt t="51478" x="9320213" y="4092575"/>
          <p14:tracePt t="51486" x="9337675" y="4092575"/>
          <p14:tracePt t="51494" x="9374188" y="4092575"/>
          <p14:tracePt t="51502" x="9382125" y="4092575"/>
          <p14:tracePt t="51510" x="9418638" y="4110038"/>
          <p14:tracePt t="51518" x="9444038" y="4110038"/>
          <p14:tracePt t="51526" x="9478963" y="4110038"/>
          <p14:tracePt t="51534" x="9498013" y="4110038"/>
          <p14:tracePt t="51542" x="9567863" y="4117975"/>
          <p14:tracePt t="51550" x="9621838" y="4117975"/>
          <p14:tracePt t="51558" x="9674225" y="4117975"/>
          <p14:tracePt t="51566" x="9701213" y="4117975"/>
          <p14:tracePt t="51574" x="9744075" y="4117975"/>
          <p14:tracePt t="51582" x="9771063" y="4117975"/>
          <p14:tracePt t="51590" x="9788525" y="4117975"/>
          <p14:tracePt t="51598" x="9815513" y="4117975"/>
          <p14:tracePt t="51606" x="9825038" y="4117975"/>
          <p14:tracePt t="51622" x="9842500" y="4117975"/>
          <p14:tracePt t="51766" x="9850438" y="4117975"/>
          <p14:tracePt t="51774" x="9850438" y="4110038"/>
          <p14:tracePt t="51790" x="9850438" y="4100513"/>
          <p14:tracePt t="51806" x="9850438" y="4092575"/>
          <p14:tracePt t="51871" x="9842500" y="4092575"/>
          <p14:tracePt t="51879" x="9788525" y="4110038"/>
          <p14:tracePt t="51886" x="9780588" y="4117975"/>
          <p14:tracePt t="51942" x="9877425" y="4100513"/>
          <p14:tracePt t="51950" x="10045700" y="4083050"/>
          <p14:tracePt t="51958" x="10063163" y="4065588"/>
          <p14:tracePt t="52022" x="10088563" y="4065588"/>
          <p14:tracePt t="54343" x="10098088" y="4073525"/>
          <p14:tracePt t="54374" x="10071100" y="4092575"/>
          <p14:tracePt t="54622" x="10063163" y="4117975"/>
          <p14:tracePt t="54630" x="10063163" y="4171950"/>
          <p14:tracePt t="54637" x="10107613" y="4197350"/>
          <p14:tracePt t="54646" x="10133013" y="4233863"/>
          <p14:tracePt t="54655" x="10142538" y="4259263"/>
          <p14:tracePt t="54662" x="10169525" y="4268788"/>
          <p14:tracePt t="54671" x="10177463" y="4276725"/>
          <p14:tracePt t="54678" x="10194925" y="4303713"/>
          <p14:tracePt t="54694" x="10221913" y="4313238"/>
          <p14:tracePt t="54702" x="10221913" y="4321175"/>
          <p14:tracePt t="54710" x="10231438" y="4330700"/>
          <p14:tracePt t="54718" x="10239375" y="4338638"/>
          <p14:tracePt t="54726" x="10256838" y="4338638"/>
          <p14:tracePt t="54734" x="10274300" y="4338638"/>
          <p14:tracePt t="54767" x="10283825" y="4338638"/>
          <p14:tracePt t="54790" x="10301288" y="4357688"/>
          <p14:tracePt t="54854" x="10310813" y="4357688"/>
          <p14:tracePt t="54902" x="10318750" y="4357688"/>
          <p14:tracePt t="54966" x="10328275" y="4365625"/>
          <p14:tracePt t="54998" x="10328275" y="4375150"/>
          <p14:tracePt t="55022" x="10328275" y="4383088"/>
          <p14:tracePt t="55038" x="10318750" y="4392613"/>
          <p14:tracePt t="55062" x="10283825" y="4400550"/>
          <p14:tracePt t="55086" x="10274300" y="4410075"/>
          <p14:tracePt t="55103" x="10256838" y="4437063"/>
          <p14:tracePt t="55111" x="10231438" y="4462463"/>
          <p14:tracePt t="55117" x="10221913" y="4471988"/>
          <p14:tracePt t="55127" x="10194925" y="4489450"/>
          <p14:tracePt t="55134" x="10160000" y="4533900"/>
          <p14:tracePt t="55142" x="10150475" y="4551363"/>
          <p14:tracePt t="55150" x="10142538" y="4560888"/>
          <p14:tracePt t="55158" x="10115550" y="4586288"/>
          <p14:tracePt t="55166" x="10088563" y="4613275"/>
          <p14:tracePt t="55174" x="10071100" y="4622800"/>
          <p14:tracePt t="55182" x="10045700" y="4630738"/>
          <p14:tracePt t="55189" x="10036175" y="4630738"/>
          <p14:tracePt t="55198" x="10009188" y="4648200"/>
          <p14:tracePt t="55205" x="9974263" y="4648200"/>
          <p14:tracePt t="55214" x="9966325" y="4648200"/>
          <p14:tracePt t="55221" x="9929813" y="4665663"/>
          <p14:tracePt t="55230" x="9921875" y="4665663"/>
          <p14:tracePt t="55238" x="9912350" y="4665663"/>
          <p14:tracePt t="55246" x="9877425" y="4665663"/>
          <p14:tracePt t="55254" x="9859963" y="4684713"/>
          <p14:tracePt t="55271" x="9832975" y="4684713"/>
          <p14:tracePt t="55278" x="9825038" y="4684713"/>
          <p14:tracePt t="55351" x="9815513" y="4684713"/>
          <p14:tracePt t="55462" x="9805988" y="4684713"/>
          <p14:tracePt t="55470" x="9771063" y="4684713"/>
          <p14:tracePt t="55478" x="9753600" y="4684713"/>
          <p14:tracePt t="55485" x="9709150" y="4648200"/>
          <p14:tracePt t="55494" x="9701213" y="4595813"/>
          <p14:tracePt t="55807" x="9701213" y="4586288"/>
          <p14:tracePt t="55821" x="9709150" y="4578350"/>
          <p14:tracePt t="55830" x="9718675" y="4551363"/>
          <p14:tracePt t="55846" x="9753600" y="4541838"/>
          <p14:tracePt t="55854" x="9763125" y="4541838"/>
          <p14:tracePt t="55861" x="9798050" y="4533900"/>
          <p14:tracePt t="55870" x="9805988" y="4533900"/>
          <p14:tracePt t="55878" x="9815513" y="4524375"/>
          <p14:tracePt t="55886" x="9832975" y="4506913"/>
          <p14:tracePt t="55894" x="9842500" y="4498975"/>
          <p14:tracePt t="55902" x="9859963" y="4489450"/>
          <p14:tracePt t="55926" x="9867900" y="4479925"/>
          <p14:tracePt t="55934" x="9877425" y="4479925"/>
          <p14:tracePt t="55942" x="9885363" y="4471988"/>
          <p14:tracePt t="55959" x="9912350" y="4462463"/>
          <p14:tracePt t="56039" x="9921875" y="4454525"/>
          <p14:tracePt t="56062" x="9929813" y="4437063"/>
          <p14:tracePt t="56086" x="9939338" y="4427538"/>
          <p14:tracePt t="56094" x="9947275" y="4427538"/>
          <p14:tracePt t="56151" x="9956800" y="4419600"/>
          <p14:tracePt t="56206" x="9956800" y="4410075"/>
          <p14:tracePt t="56238" x="9956800" y="4400550"/>
          <p14:tracePt t="56262" x="9956800" y="4392613"/>
          <p14:tracePt t="56279" x="9956800" y="4365625"/>
          <p14:tracePt t="56374" x="9956800" y="4357688"/>
          <p14:tracePt t="56390" x="9966325" y="4348163"/>
          <p14:tracePt t="56551" x="9966325" y="4338638"/>
          <p14:tracePt t="56583" x="9956800" y="4338638"/>
          <p14:tracePt t="56591" x="9947275" y="4338638"/>
          <p14:tracePt t="56598" x="9912350" y="4330700"/>
          <p14:tracePt t="56622" x="9904413" y="4330700"/>
          <p14:tracePt t="56638" x="9894888" y="4330700"/>
          <p14:tracePt t="56782" x="9885363" y="4321175"/>
          <p14:tracePt t="56863" x="9885363" y="4313238"/>
          <p14:tracePt t="56878" x="9859963" y="4286250"/>
          <p14:tracePt t="56903" x="9850438" y="4268788"/>
          <p14:tracePt t="56910" x="9842500" y="4224338"/>
          <p14:tracePt t="56919" x="9842500" y="4214813"/>
          <p14:tracePt t="56926" x="9825038" y="4179888"/>
          <p14:tracePt t="56935" x="9825038" y="4171950"/>
          <p14:tracePt t="56942" x="9805988" y="4152900"/>
          <p14:tracePt t="56950" x="9798050" y="4127500"/>
          <p14:tracePt t="56958" x="9798050" y="4117975"/>
          <p14:tracePt t="56967" x="9771063" y="4083050"/>
          <p14:tracePt t="56974" x="9771063" y="4073525"/>
          <p14:tracePt t="56982" x="9753600" y="4065588"/>
          <p14:tracePt t="56991" x="9736138" y="4056063"/>
          <p14:tracePt t="56999" x="9726613" y="4030663"/>
          <p14:tracePt t="57006" x="9718675" y="4021138"/>
          <p14:tracePt t="57022" x="9701213" y="4003675"/>
          <p14:tracePt t="57038" x="9701213" y="3976688"/>
          <p14:tracePt t="57046" x="9701213" y="3968750"/>
          <p14:tracePt t="57053" x="9701213" y="3949700"/>
          <p14:tracePt t="57062" x="9701213" y="3924300"/>
          <p14:tracePt t="57069" x="9701213" y="3914775"/>
          <p14:tracePt t="57077" x="9701213" y="3906838"/>
          <p14:tracePt t="57086" x="9701213" y="3897313"/>
          <p14:tracePt t="57094" x="9701213" y="3852863"/>
          <p14:tracePt t="57110" x="9701213" y="3835400"/>
          <p14:tracePt t="57134" x="9701213" y="3817938"/>
          <p14:tracePt t="57150" x="9701213" y="3808413"/>
          <p14:tracePt t="57174" x="9701213" y="3800475"/>
          <p14:tracePt t="57198" x="9691688" y="3790950"/>
          <p14:tracePt t="57214" x="9656763" y="3790950"/>
          <p14:tracePt t="57222" x="9629775" y="3790950"/>
          <p14:tracePt t="57230" x="9594850" y="3790950"/>
          <p14:tracePt t="57238" x="9577388" y="3790950"/>
          <p14:tracePt t="57246" x="9523413" y="3790950"/>
          <p14:tracePt t="57254" x="9471025" y="3790950"/>
          <p14:tracePt t="57262" x="9436100" y="3790950"/>
          <p14:tracePt t="57269" x="9382125" y="3790950"/>
          <p14:tracePt t="57278" x="9364663" y="3790950"/>
          <p14:tracePt t="57286" x="9320213" y="3790950"/>
          <p14:tracePt t="57294" x="9285288" y="3790950"/>
          <p14:tracePt t="57302" x="9267825" y="3790950"/>
          <p14:tracePt t="57310" x="9258300" y="3790950"/>
          <p14:tracePt t="57326" x="9232900" y="3790950"/>
          <p14:tracePt t="57334" x="9223375" y="3790950"/>
          <p14:tracePt t="57342" x="9215438" y="3790950"/>
          <p14:tracePt t="57351" x="9205913" y="3790950"/>
          <p14:tracePt t="57358" x="9188450" y="3800475"/>
          <p14:tracePt t="57366" x="9161463" y="3808413"/>
          <p14:tracePt t="57374" x="9126538" y="3827463"/>
          <p14:tracePt t="57382" x="9117013" y="3835400"/>
          <p14:tracePt t="57390" x="9082088" y="3862388"/>
          <p14:tracePt t="57398" x="9055100" y="3879850"/>
          <p14:tracePt t="57406" x="9029700" y="3897313"/>
          <p14:tracePt t="57414" x="9002713" y="3914775"/>
          <p14:tracePt t="57421" x="8993188" y="3932238"/>
          <p14:tracePt t="57430" x="8985250" y="3941763"/>
          <p14:tracePt t="57437" x="8975725" y="3949700"/>
          <p14:tracePt t="57454" x="8958263" y="3968750"/>
          <p14:tracePt t="57462" x="8950325" y="3976688"/>
          <p14:tracePt t="57470" x="8931275" y="3986213"/>
          <p14:tracePt t="57478" x="8923338" y="4003675"/>
          <p14:tracePt t="57503" x="8923338" y="4011613"/>
          <p14:tracePt t="57526" x="8923338" y="4021138"/>
          <p14:tracePt t="62813" x="8950325" y="4038600"/>
          <p14:tracePt t="62820" x="9020175" y="4038600"/>
          <p14:tracePt t="62829" x="9072563" y="4056063"/>
          <p14:tracePt t="62949" x="9055100" y="4056063"/>
          <p14:tracePt t="62957" x="8913813" y="4056063"/>
          <p14:tracePt t="62965" x="8710613" y="4056063"/>
          <p14:tracePt t="62973" x="8402638" y="4056063"/>
          <p14:tracePt t="62980" x="8145463" y="4056063"/>
          <p14:tracePt t="62989" x="7915275" y="4048125"/>
          <p14:tracePt t="62997" x="7650163" y="3959225"/>
          <p14:tracePt t="63005" x="7483475" y="3887788"/>
          <p14:tracePt t="63013" x="7332663" y="3790950"/>
          <p14:tracePt t="63021" x="7040563" y="3641725"/>
          <p14:tracePt t="63029" x="6705600" y="3376613"/>
          <p14:tracePt t="63037" x="6326188" y="3111500"/>
          <p14:tracePt t="63045" x="5902325" y="2827338"/>
          <p14:tracePt t="63052" x="5521325" y="2554288"/>
          <p14:tracePt t="63061" x="5203825" y="2359025"/>
          <p14:tracePt t="63068" x="5008563" y="2217738"/>
          <p14:tracePt t="63077" x="4859338" y="2085975"/>
          <p14:tracePt t="63084" x="4708525" y="1979613"/>
          <p14:tracePt t="63093" x="4664075" y="1935163"/>
          <p14:tracePt t="63100" x="4602163" y="1873250"/>
          <p14:tracePt t="63109" x="4594225" y="1847850"/>
          <p14:tracePt t="63116" x="4584700" y="1828800"/>
          <p14:tracePt t="63125" x="4567238" y="1803400"/>
          <p14:tracePt t="63141" x="4567238" y="1793875"/>
          <p14:tracePt t="63157" x="4559300" y="1785938"/>
          <p14:tracePt t="63164" x="4549775" y="1776413"/>
          <p14:tracePt t="63181" x="4532313" y="1776413"/>
          <p14:tracePt t="63189" x="4487863" y="1758950"/>
          <p14:tracePt t="63196" x="4452938" y="1758950"/>
          <p14:tracePt t="63205" x="4435475" y="1758950"/>
          <p14:tracePt t="63213" x="4408488" y="1758950"/>
          <p14:tracePt t="63221" x="4398963" y="1758950"/>
          <p14:tracePt t="63245" x="4391025" y="1758950"/>
          <p14:tracePt t="63277" x="4381500" y="1758950"/>
          <p14:tracePt t="63292" x="4346575" y="1758950"/>
          <p14:tracePt t="63300" x="4319588" y="1766888"/>
          <p14:tracePt t="63309" x="4319588" y="1785938"/>
          <p14:tracePt t="63316" x="4311650" y="1838325"/>
          <p14:tracePt t="63324" x="4311650" y="1873250"/>
          <p14:tracePt t="63333" x="4311650" y="1944688"/>
          <p14:tracePt t="63341" x="4311650" y="2014538"/>
          <p14:tracePt t="63349" x="4373563" y="2138363"/>
          <p14:tracePt t="63357" x="4443413" y="2262188"/>
          <p14:tracePt t="63365" x="4576763" y="2395538"/>
          <p14:tracePt t="63372" x="4656138" y="2457450"/>
          <p14:tracePt t="63381" x="4849813" y="2581275"/>
          <p14:tracePt t="63389" x="5045075" y="2668588"/>
          <p14:tracePt t="63396" x="5211763" y="2765425"/>
          <p14:tracePt t="63405" x="5451475" y="2871788"/>
          <p14:tracePt t="63412" x="5699125" y="2951163"/>
          <p14:tracePt t="63420" x="5883275" y="3005138"/>
          <p14:tracePt t="63428" x="6051550" y="3040063"/>
          <p14:tracePt t="63437" x="6219825" y="3101975"/>
          <p14:tracePt t="63444" x="6334125" y="3119438"/>
          <p14:tracePt t="63452" x="6413500" y="3146425"/>
          <p14:tracePt t="63460" x="6511925" y="3181350"/>
          <p14:tracePt t="63468" x="6591300" y="3190875"/>
          <p14:tracePt t="63476" x="6643688" y="3208338"/>
          <p14:tracePt t="63484" x="6696075" y="3216275"/>
          <p14:tracePt t="63493" x="6750050" y="3252788"/>
          <p14:tracePt t="63500" x="6794500" y="3260725"/>
          <p14:tracePt t="63509" x="6829425" y="3260725"/>
          <p14:tracePt t="63516" x="6864350" y="3278188"/>
          <p14:tracePt t="63533" x="6881813" y="3278188"/>
          <p14:tracePt t="63541" x="6908800" y="3278188"/>
          <p14:tracePt t="63549" x="6943725" y="3278188"/>
          <p14:tracePt t="63556" x="6970713" y="3278188"/>
          <p14:tracePt t="63566" x="7023100" y="3287713"/>
          <p14:tracePt t="63572" x="7040563" y="3287713"/>
          <p14:tracePt t="63580" x="7094538" y="3314700"/>
          <p14:tracePt t="63588" x="7164388" y="3314700"/>
          <p14:tracePt t="63597" x="7218363" y="3332163"/>
          <p14:tracePt t="63605" x="7288213" y="3332163"/>
          <p14:tracePt t="63612" x="7342188" y="3340100"/>
          <p14:tracePt t="63621" x="7386638" y="3340100"/>
          <p14:tracePt t="63629" x="7439025" y="3357563"/>
          <p14:tracePt t="63637" x="7446963" y="3357563"/>
          <p14:tracePt t="63644" x="7466013" y="3357563"/>
          <p14:tracePt t="63669" x="7473950" y="3357563"/>
          <p14:tracePt t="63692" x="7500938" y="3376613"/>
          <p14:tracePt t="63717" x="7508875" y="3384550"/>
          <p14:tracePt t="63749" x="7508875" y="3394075"/>
          <p14:tracePt t="63878" x="7508875" y="3411538"/>
          <p14:tracePt t="63885" x="7508875" y="3429000"/>
          <p14:tracePt t="63893" x="7508875" y="3438525"/>
          <p14:tracePt t="63900" x="7500938" y="3481388"/>
          <p14:tracePt t="63916" x="7500938" y="3508375"/>
          <p14:tracePt t="63925" x="7483475" y="3525838"/>
          <p14:tracePt t="63941" x="7483475" y="3543300"/>
          <p14:tracePt t="64077" x="7473950" y="3552825"/>
          <p14:tracePt t="64316" x="7456488" y="3552825"/>
          <p14:tracePt t="64325" x="7439025" y="3552825"/>
          <p14:tracePt t="64332" x="7429500" y="3562350"/>
          <p14:tracePt t="64341" x="7421563" y="3570288"/>
          <p14:tracePt t="64348" x="7412038" y="3579813"/>
          <p14:tracePt t="64366" x="7404100" y="3587750"/>
          <p14:tracePt t="64373" x="7394575" y="3597275"/>
          <p14:tracePt t="64389" x="7377113" y="3605213"/>
          <p14:tracePt t="66293" x="7367588" y="3605213"/>
          <p14:tracePt t="66300" x="7350125" y="3605213"/>
          <p14:tracePt t="66309" x="7315200" y="3605213"/>
          <p14:tracePt t="66316" x="7280275" y="3605213"/>
          <p14:tracePt t="66325" x="7253288" y="3605213"/>
          <p14:tracePt t="66332" x="7218363" y="3605213"/>
          <p14:tracePt t="66341" x="7200900" y="3605213"/>
          <p14:tracePt t="66348" x="7183438" y="3605213"/>
          <p14:tracePt t="66357" x="7164388" y="3605213"/>
          <p14:tracePt t="66364" x="7156450" y="3614738"/>
          <p14:tracePt t="66373" x="7146925" y="3614738"/>
          <p14:tracePt t="66380" x="7112000" y="3641725"/>
          <p14:tracePt t="66389" x="7085013" y="3649663"/>
          <p14:tracePt t="66396" x="7050088" y="3667125"/>
          <p14:tracePt t="66405" x="7015163" y="3676650"/>
          <p14:tracePt t="66413" x="6988175" y="3703638"/>
          <p14:tracePt t="66421" x="6961188" y="3711575"/>
          <p14:tracePt t="66428" x="6943725" y="3738563"/>
          <p14:tracePt t="66437" x="6926263" y="3765550"/>
          <p14:tracePt t="66444" x="6899275" y="3790950"/>
          <p14:tracePt t="66453" x="6881813" y="3808413"/>
          <p14:tracePt t="66460" x="6856413" y="3852863"/>
          <p14:tracePt t="66469" x="6829425" y="3887788"/>
          <p14:tracePt t="66476" x="6811963" y="3914775"/>
          <p14:tracePt t="66485" x="6777038" y="3968750"/>
          <p14:tracePt t="66492" x="6757988" y="4003675"/>
          <p14:tracePt t="66501" x="6750050" y="4030663"/>
          <p14:tracePt t="66509" x="6750050" y="4065588"/>
          <p14:tracePt t="66517" x="6750050" y="4092575"/>
          <p14:tracePt t="66524" x="6750050" y="4127500"/>
          <p14:tracePt t="66532" x="6750050" y="4144963"/>
          <p14:tracePt t="66541" x="6750050" y="4189413"/>
          <p14:tracePt t="66548" x="6750050" y="4206875"/>
          <p14:tracePt t="66556" x="6750050" y="4233863"/>
          <p14:tracePt t="66564" x="6750050" y="4251325"/>
          <p14:tracePt t="66573" x="6750050" y="4276725"/>
          <p14:tracePt t="66580" x="6767513" y="4313238"/>
          <p14:tracePt t="66588" x="6784975" y="4338638"/>
          <p14:tracePt t="66597" x="6802438" y="4348163"/>
          <p14:tracePt t="66605" x="6829425" y="4383088"/>
          <p14:tracePt t="66614" x="6856413" y="4410075"/>
          <p14:tracePt t="66621" x="6881813" y="4427538"/>
          <p14:tracePt t="66629" x="6891338" y="4437063"/>
          <p14:tracePt t="66637" x="6926263" y="4462463"/>
          <p14:tracePt t="66645" x="6961188" y="4489450"/>
          <p14:tracePt t="66653" x="6988175" y="4498975"/>
          <p14:tracePt t="66661" x="7040563" y="4524375"/>
          <p14:tracePt t="66669" x="7077075" y="4524375"/>
          <p14:tracePt t="66677" x="7138988" y="4560888"/>
          <p14:tracePt t="66685" x="7208838" y="4560888"/>
          <p14:tracePt t="66693" x="7280275" y="4560888"/>
          <p14:tracePt t="66701" x="7367588" y="4560888"/>
          <p14:tracePt t="66708" x="7466013" y="4560888"/>
          <p14:tracePt t="66717" x="7580313" y="4551363"/>
          <p14:tracePt t="66725" x="7704138" y="4516438"/>
          <p14:tracePt t="66732" x="7800975" y="4462463"/>
          <p14:tracePt t="66740" x="7907338" y="4427538"/>
          <p14:tracePt t="66748" x="7986713" y="4383088"/>
          <p14:tracePt t="66756" x="8083550" y="4330700"/>
          <p14:tracePt t="66764" x="8145463" y="4268788"/>
          <p14:tracePt t="66773" x="8207375" y="4206875"/>
          <p14:tracePt t="66780" x="8269288" y="4144963"/>
          <p14:tracePt t="66797" x="8313738" y="4030663"/>
          <p14:tracePt t="66805" x="8348663" y="3959225"/>
          <p14:tracePt t="66813" x="8348663" y="3862388"/>
          <p14:tracePt t="66821" x="8348663" y="3765550"/>
          <p14:tracePt t="66830" x="8348663" y="3676650"/>
          <p14:tracePt t="66837" x="8321675" y="3552825"/>
          <p14:tracePt t="66844" x="8321675" y="3481388"/>
          <p14:tracePt t="66853" x="8278813" y="3446463"/>
          <p14:tracePt t="66861" x="8251825" y="3384550"/>
          <p14:tracePt t="66869" x="8180388" y="3305175"/>
          <p14:tracePt t="66876" x="8172450" y="3295650"/>
          <p14:tracePt t="66885" x="8162925" y="3287713"/>
          <p14:tracePt t="66892" x="8128000" y="3260725"/>
          <p14:tracePt t="66902" x="8118475" y="3252788"/>
          <p14:tracePt t="66908" x="8083550" y="3252788"/>
          <p14:tracePt t="66917" x="8066088" y="3252788"/>
          <p14:tracePt t="66925" x="8013700" y="3252788"/>
          <p14:tracePt t="66932" x="7959725" y="3252788"/>
          <p14:tracePt t="66940" x="7897813" y="3252788"/>
          <p14:tracePt t="66948" x="7810500" y="3287713"/>
          <p14:tracePt t="66957" x="7712075" y="3340100"/>
          <p14:tracePt t="66964" x="7607300" y="3429000"/>
          <p14:tracePt t="66972" x="7527925" y="3500438"/>
          <p14:tracePt t="66980" x="7439025" y="3579813"/>
          <p14:tracePt t="66989" x="7377113" y="3667125"/>
          <p14:tracePt t="66997" x="7342188" y="3738563"/>
          <p14:tracePt t="67004" x="7297738" y="3783013"/>
          <p14:tracePt t="67013" x="7270750" y="3862388"/>
          <p14:tracePt t="67021" x="7253288" y="3914775"/>
          <p14:tracePt t="67029" x="7243763" y="3949700"/>
          <p14:tracePt t="67037" x="7235825" y="3976688"/>
          <p14:tracePt t="67045" x="7235825" y="4011613"/>
          <p14:tracePt t="67053" x="7235825" y="4021138"/>
          <p14:tracePt t="67061" x="7235825" y="4030663"/>
          <p14:tracePt t="67068" x="7243763" y="4038600"/>
          <p14:tracePt t="67077" x="7243763" y="4065588"/>
          <p14:tracePt t="67084" x="7280275" y="4100513"/>
          <p14:tracePt t="67093" x="7297738" y="4100513"/>
          <p14:tracePt t="67101" x="7324725" y="4127500"/>
          <p14:tracePt t="67109" x="7350125" y="4144963"/>
          <p14:tracePt t="67117" x="7386638" y="4162425"/>
          <p14:tracePt t="67125" x="7412038" y="4162425"/>
          <p14:tracePt t="67132" x="7446963" y="4162425"/>
          <p14:tracePt t="67141" x="7483475" y="4171950"/>
          <p14:tracePt t="67148" x="7527925" y="4171950"/>
          <p14:tracePt t="67157" x="7545388" y="4171950"/>
          <p14:tracePt t="67164" x="7580313" y="4171950"/>
          <p14:tracePt t="67173" x="7589838" y="4171950"/>
          <p14:tracePt t="67180" x="7615238" y="4171950"/>
          <p14:tracePt t="67196" x="7650163" y="4171950"/>
          <p14:tracePt t="67205" x="7659688" y="4162425"/>
          <p14:tracePt t="67213" x="7659688" y="4135438"/>
          <p14:tracePt t="67221" x="7669213" y="4117975"/>
          <p14:tracePt t="67229" x="7669213" y="4092575"/>
          <p14:tracePt t="67237" x="7669213" y="4073525"/>
          <p14:tracePt t="67246" x="7669213" y="4048125"/>
          <p14:tracePt t="67253" x="7669213" y="4038600"/>
          <p14:tracePt t="67261" x="7669213" y="4030663"/>
          <p14:tracePt t="71808" x="7669213" y="4048125"/>
          <p14:tracePt t="71816" x="7669213" y="4100513"/>
          <p14:tracePt t="71824" x="7669213" y="4110038"/>
          <p14:tracePt t="71832" x="7669213" y="4144963"/>
          <p14:tracePt t="71848" x="7669213" y="4152900"/>
          <p14:tracePt t="71856" x="7677150" y="4162425"/>
          <p14:tracePt t="71864" x="7694613" y="4171950"/>
          <p14:tracePt t="71872" x="7712075" y="4189413"/>
          <p14:tracePt t="71880" x="7721600" y="4197350"/>
          <p14:tracePt t="71896" x="7756525" y="4197350"/>
          <p14:tracePt t="71904" x="7773988" y="4197350"/>
          <p14:tracePt t="71911" x="7818438" y="4197350"/>
          <p14:tracePt t="71920" x="7862888" y="4197350"/>
          <p14:tracePt t="71928" x="7907338" y="4189413"/>
          <p14:tracePt t="71950" x="8039100" y="4135438"/>
          <p14:tracePt t="71951" x="8048625" y="4127500"/>
          <p14:tracePt t="71960" x="8083550" y="4100513"/>
          <p14:tracePt t="71967" x="8083550" y="4092575"/>
          <p14:tracePt t="71976" x="8093075" y="4083050"/>
          <p14:tracePt t="71983" x="8110538" y="4056063"/>
          <p14:tracePt t="71992" x="8137525" y="4048125"/>
          <p14:tracePt t="72001" x="8145463" y="4038600"/>
          <p14:tracePt t="72008" x="8172450" y="4011613"/>
          <p14:tracePt t="72024" x="8172450" y="3976688"/>
          <p14:tracePt t="72033" x="8172450" y="3968750"/>
          <p14:tracePt t="72264" x="8189913" y="3968750"/>
          <p14:tracePt t="72272" x="8207375" y="3968750"/>
          <p14:tracePt t="72280" x="8234363" y="3968750"/>
          <p14:tracePt t="72288" x="8242300" y="3968750"/>
          <p14:tracePt t="72296" x="8251825" y="3959225"/>
          <p14:tracePt t="72304" x="8251825" y="3949700"/>
          <p14:tracePt t="72312" x="8251825" y="3924300"/>
          <p14:tracePt t="72320" x="8251825" y="3906838"/>
          <p14:tracePt t="72328" x="8242300" y="3897313"/>
          <p14:tracePt t="72335" x="8234363" y="3887788"/>
          <p14:tracePt t="72344" x="8234363" y="3862388"/>
          <p14:tracePt t="72351" x="8216900" y="3852863"/>
          <p14:tracePt t="72360" x="8189913" y="3817938"/>
          <p14:tracePt t="72368" x="8189913" y="3808413"/>
          <p14:tracePt t="72375" x="8162925" y="3790950"/>
          <p14:tracePt t="72383" x="8154988" y="3783013"/>
          <p14:tracePt t="72392" x="8128000" y="3756025"/>
          <p14:tracePt t="72401" x="8118475" y="3746500"/>
          <p14:tracePt t="72408" x="8101013" y="3721100"/>
          <p14:tracePt t="72417" x="8075613" y="3703638"/>
          <p14:tracePt t="72424" x="8066088" y="3694113"/>
          <p14:tracePt t="72432" x="8039100" y="3676650"/>
          <p14:tracePt t="72440" x="8031163" y="3667125"/>
          <p14:tracePt t="72449" x="8004175" y="3649663"/>
          <p14:tracePt t="72456" x="7977188" y="3632200"/>
          <p14:tracePt t="72464" x="7942263" y="3622675"/>
          <p14:tracePt t="72472" x="7897813" y="3605213"/>
          <p14:tracePt t="72480" x="7845425" y="3605213"/>
          <p14:tracePt t="72489" x="7800975" y="3605213"/>
          <p14:tracePt t="72495" x="7756525" y="3597275"/>
          <p14:tracePt t="72504" x="7704138" y="3587750"/>
          <p14:tracePt t="72512" x="7669213" y="3587750"/>
          <p14:tracePt t="72520" x="7650163" y="3587750"/>
          <p14:tracePt t="72528" x="7642225" y="3587750"/>
          <p14:tracePt t="72535" x="7607300" y="3587750"/>
          <p14:tracePt t="72544" x="7597775" y="3587750"/>
          <p14:tracePt t="72552" x="7589838" y="3587750"/>
          <p14:tracePt t="72576" x="7553325" y="3587750"/>
          <p14:tracePt t="72584" x="7545388" y="3597275"/>
          <p14:tracePt t="72593" x="7491413" y="3605213"/>
          <p14:tracePt t="72599" x="7456488" y="3632200"/>
          <p14:tracePt t="72608" x="7421563" y="3659188"/>
          <p14:tracePt t="72617" x="7342188" y="3721100"/>
          <p14:tracePt t="72624" x="7262813" y="3783013"/>
          <p14:tracePt t="72633" x="7200900" y="3827463"/>
          <p14:tracePt t="72640" x="7138988" y="3887788"/>
          <p14:tracePt t="72648" x="7077075" y="3959225"/>
          <p14:tracePt t="72656" x="6988175" y="4038600"/>
          <p14:tracePt t="72664" x="6943725" y="4117975"/>
          <p14:tracePt t="72672" x="6873875" y="4206875"/>
          <p14:tracePt t="72680" x="6846888" y="4259263"/>
          <p14:tracePt t="72688" x="6802438" y="4321175"/>
          <p14:tracePt t="72696" x="6767513" y="4419600"/>
          <p14:tracePt t="72704" x="6757988" y="4427538"/>
          <p14:tracePt t="72712" x="6740525" y="4479925"/>
          <p14:tracePt t="72720" x="6740525" y="4524375"/>
          <p14:tracePt t="72728" x="6723063" y="4551363"/>
          <p14:tracePt t="72735" x="6723063" y="4560888"/>
          <p14:tracePt t="72744" x="6723063" y="4595813"/>
          <p14:tracePt t="72751" x="6723063" y="4613275"/>
          <p14:tracePt t="72760" x="6723063" y="4640263"/>
          <p14:tracePt t="72768" x="6732588" y="4665663"/>
          <p14:tracePt t="72775" x="6740525" y="4675188"/>
          <p14:tracePt t="72784" x="6750050" y="4684713"/>
          <p14:tracePt t="72792" x="6784975" y="4702175"/>
          <p14:tracePt t="72800" x="6837363" y="4719638"/>
          <p14:tracePt t="72808" x="6873875" y="4719638"/>
          <p14:tracePt t="72817" x="6943725" y="4719638"/>
          <p14:tracePt t="72824" x="6988175" y="4719638"/>
          <p14:tracePt t="72832" x="7059613" y="4719638"/>
          <p14:tracePt t="72840" x="7129463" y="4719638"/>
          <p14:tracePt t="72848" x="7226300" y="4719638"/>
          <p14:tracePt t="72855" x="7280275" y="4710113"/>
          <p14:tracePt t="72864" x="7377113" y="4684713"/>
          <p14:tracePt t="72872" x="7412038" y="4665663"/>
          <p14:tracePt t="72880" x="7491413" y="4603750"/>
          <p14:tracePt t="72888" x="7527925" y="4578350"/>
          <p14:tracePt t="72896" x="7589838" y="4524375"/>
          <p14:tracePt t="72904" x="7650163" y="4462463"/>
          <p14:tracePt t="72912" x="7677150" y="4383088"/>
          <p14:tracePt t="72920" x="7731125" y="4303713"/>
          <p14:tracePt t="72928" x="7731125" y="4251325"/>
          <p14:tracePt t="72936" x="7731125" y="4197350"/>
          <p14:tracePt t="72944" x="7731125" y="4179888"/>
          <p14:tracePt t="72951" x="7721600" y="4127500"/>
          <p14:tracePt t="72960" x="7712075" y="4117975"/>
          <p14:tracePt t="72967" x="7669213" y="4100513"/>
          <p14:tracePt t="72976" x="7615238" y="4073525"/>
          <p14:tracePt t="72983" x="7562850" y="4065588"/>
          <p14:tracePt t="72992" x="7466013" y="4065588"/>
          <p14:tracePt t="73000" x="7412038" y="4065588"/>
          <p14:tracePt t="73008" x="7324725" y="4065588"/>
          <p14:tracePt t="73017" x="7270750" y="4065588"/>
          <p14:tracePt t="73024" x="7226300" y="4065588"/>
          <p14:tracePt t="73032" x="7121525" y="4065588"/>
          <p14:tracePt t="73041" x="7050088" y="4065588"/>
          <p14:tracePt t="73048" x="6953250" y="4065588"/>
          <p14:tracePt t="73056" x="6837363" y="4065588"/>
          <p14:tracePt t="73064" x="6767513" y="4065588"/>
          <p14:tracePt t="73073" x="6653213" y="4065588"/>
          <p14:tracePt t="73080" x="6554788" y="4065588"/>
          <p14:tracePt t="73088" x="6502400" y="4065588"/>
          <p14:tracePt t="73096" x="6440488" y="4065588"/>
          <p14:tracePt t="73105" x="6396038" y="4065588"/>
          <p14:tracePt t="73112" x="6343650" y="4048125"/>
          <p14:tracePt t="73120" x="6299200" y="4048125"/>
          <p14:tracePt t="73128" x="6227763" y="4038600"/>
          <p14:tracePt t="73136" x="6148388" y="4021138"/>
          <p14:tracePt t="73144" x="6078538" y="4003675"/>
          <p14:tracePt t="73151" x="5981700" y="3986213"/>
          <p14:tracePt t="73160" x="5883275" y="3968750"/>
          <p14:tracePt t="73167" x="5716588" y="3949700"/>
          <p14:tracePt t="73176" x="5530850" y="3914775"/>
          <p14:tracePt t="73184" x="5372100" y="3897313"/>
          <p14:tracePt t="73192" x="5248275" y="3879850"/>
          <p14:tracePt t="73200" x="5062538" y="3862388"/>
          <p14:tracePt t="73208" x="4876800" y="3827463"/>
          <p14:tracePt t="73216" x="4673600" y="3808413"/>
          <p14:tracePt t="73224" x="4487863" y="3790950"/>
          <p14:tracePt t="73233" x="4276725" y="3729038"/>
          <p14:tracePt t="73240" x="4135438" y="3711575"/>
          <p14:tracePt t="73248" x="3949700" y="3694113"/>
          <p14:tracePt t="73256" x="3781425" y="3622675"/>
          <p14:tracePt t="73264" x="3622675" y="3587750"/>
          <p14:tracePt t="73272" x="3454400" y="3525838"/>
          <p14:tracePt t="73280" x="3313113" y="3490913"/>
          <p14:tracePt t="73288" x="3162300" y="3419475"/>
          <p14:tracePt t="73295" x="3038475" y="3367088"/>
          <p14:tracePt t="73304" x="2871788" y="3314700"/>
          <p14:tracePt t="73312" x="2730500" y="3278188"/>
          <p14:tracePt t="73319" x="2589213" y="3243263"/>
          <p14:tracePt t="73328" x="2420938" y="3225800"/>
          <p14:tracePt t="73336" x="2279650" y="3163888"/>
          <p14:tracePt t="73343" x="2163763" y="3163888"/>
          <p14:tracePt t="73351" x="2005013" y="3163888"/>
          <p14:tracePt t="73360" x="1908175" y="3163888"/>
          <p14:tracePt t="73367" x="1838325" y="3163888"/>
          <p14:tracePt t="73376" x="1766888" y="3163888"/>
          <p14:tracePt t="73383" x="1714500" y="3163888"/>
          <p14:tracePt t="73392" x="1677988" y="3173413"/>
          <p14:tracePt t="73400" x="1652588" y="3181350"/>
          <p14:tracePt t="73408" x="1635125" y="3190875"/>
          <p14:tracePt t="73416" x="1590675" y="3208338"/>
          <p14:tracePt t="73424" x="1573213" y="3235325"/>
          <p14:tracePt t="73432" x="1554163" y="3243263"/>
          <p14:tracePt t="73440" x="1536700" y="3260725"/>
          <p14:tracePt t="73449" x="1528763" y="3270250"/>
          <p14:tracePt t="73456" x="1501775" y="3295650"/>
          <p14:tracePt t="73464" x="1484313" y="3322638"/>
          <p14:tracePt t="73472" x="1457325" y="3340100"/>
          <p14:tracePt t="73480" x="1449388" y="3357563"/>
          <p14:tracePt t="73488" x="1422400" y="3376613"/>
          <p14:tracePt t="73496" x="1395413" y="3402013"/>
          <p14:tracePt t="73503" x="1360488" y="3429000"/>
          <p14:tracePt t="73512" x="1350963" y="3438525"/>
          <p14:tracePt t="73520" x="1343025" y="3446463"/>
          <p14:tracePt t="73528" x="1333500" y="3455988"/>
          <p14:tracePt t="73536" x="1308100" y="3481388"/>
          <p14:tracePt t="73544" x="1298575" y="3490913"/>
          <p14:tracePt t="73552" x="1290638" y="3500438"/>
          <p14:tracePt t="73560" x="1281113" y="3508375"/>
          <p14:tracePt t="73567" x="1281113" y="3517900"/>
          <p14:tracePt t="73575" x="1254125" y="3543300"/>
          <p14:tracePt t="73583" x="1246188" y="3562350"/>
          <p14:tracePt t="73600" x="1219200" y="3605213"/>
          <p14:tracePt t="73608" x="1219200" y="3622675"/>
          <p14:tracePt t="73616" x="1192213" y="3659188"/>
          <p14:tracePt t="73623" x="1192213" y="3676650"/>
          <p14:tracePt t="73632" x="1174750" y="3703638"/>
          <p14:tracePt t="73640" x="1174750" y="3729038"/>
          <p14:tracePt t="73648" x="1174750" y="3746500"/>
          <p14:tracePt t="73656" x="1174750" y="3790950"/>
          <p14:tracePt t="73663" x="1174750" y="3808413"/>
          <p14:tracePt t="73672" x="1174750" y="3835400"/>
          <p14:tracePt t="73680" x="1174750" y="3852863"/>
          <p14:tracePt t="73688" x="1174750" y="3879850"/>
          <p14:tracePt t="73696" x="1174750" y="3914775"/>
          <p14:tracePt t="73704" x="1174750" y="3924300"/>
          <p14:tracePt t="73713" x="1174750" y="3959225"/>
          <p14:tracePt t="73720" x="1174750" y="3976688"/>
          <p14:tracePt t="73728" x="1174750" y="4011613"/>
          <p14:tracePt t="73736" x="1192213" y="4056063"/>
          <p14:tracePt t="73744" x="1209675" y="4073525"/>
          <p14:tracePt t="73752" x="1228725" y="4117975"/>
          <p14:tracePt t="73760" x="1263650" y="4152900"/>
          <p14:tracePt t="73767" x="1281113" y="4179888"/>
          <p14:tracePt t="73776" x="1290638" y="4197350"/>
          <p14:tracePt t="73783" x="1316038" y="4224338"/>
          <p14:tracePt t="73792" x="1343025" y="4268788"/>
          <p14:tracePt t="73800" x="1350963" y="4286250"/>
          <p14:tracePt t="73808" x="1377950" y="4313238"/>
          <p14:tracePt t="73816" x="1387475" y="4321175"/>
          <p14:tracePt t="73824" x="1404938" y="4348163"/>
          <p14:tracePt t="73832" x="1412875" y="4357688"/>
          <p14:tracePt t="73840" x="1439863" y="4365625"/>
          <p14:tracePt t="73848" x="1466850" y="4392613"/>
          <p14:tracePt t="73857" x="1501775" y="4400550"/>
          <p14:tracePt t="73864" x="1536700" y="4419600"/>
          <p14:tracePt t="73872" x="1573213" y="4419600"/>
          <p14:tracePt t="73880" x="1625600" y="4427538"/>
          <p14:tracePt t="73888" x="1704975" y="4462463"/>
          <p14:tracePt t="73896" x="1739900" y="4471988"/>
          <p14:tracePt t="73904" x="1811338" y="4471988"/>
          <p14:tracePt t="73912" x="1908175" y="4489450"/>
          <p14:tracePt t="73920" x="1979613" y="4489450"/>
          <p14:tracePt t="73928" x="2103438" y="4506913"/>
          <p14:tracePt t="73936" x="2217738" y="4541838"/>
          <p14:tracePt t="73950" x="2341563" y="4560888"/>
          <p14:tracePt t="73951" x="2500313" y="4578350"/>
          <p14:tracePt t="73960" x="2624138" y="4595813"/>
          <p14:tracePt t="73967" x="2782888" y="4613275"/>
          <p14:tracePt t="73975" x="2897188" y="4630738"/>
          <p14:tracePt t="73983" x="3021013" y="4640263"/>
          <p14:tracePt t="73992" x="3119438" y="4657725"/>
          <p14:tracePt t="74000" x="3189288" y="4657725"/>
          <p14:tracePt t="74008" x="3286125" y="4675188"/>
          <p14:tracePt t="74015" x="3340100" y="4675188"/>
          <p14:tracePt t="74024" x="3409950" y="4702175"/>
          <p14:tracePt t="74032" x="3481388" y="4702175"/>
          <p14:tracePt t="74040" x="3551238" y="4702175"/>
          <p14:tracePt t="74048" x="3622675" y="4702175"/>
          <p14:tracePt t="74056" x="3692525" y="4702175"/>
          <p14:tracePt t="74064" x="3789363" y="4702175"/>
          <p14:tracePt t="74072" x="3905250" y="4702175"/>
          <p14:tracePt t="74080" x="4019550" y="4702175"/>
          <p14:tracePt t="74089" x="4108450" y="4702175"/>
          <p14:tracePt t="74096" x="4249738" y="4702175"/>
          <p14:tracePt t="74104" x="4364038" y="4702175"/>
          <p14:tracePt t="74112" x="4479925" y="4702175"/>
          <p14:tracePt t="74120" x="4576763" y="4702175"/>
          <p14:tracePt t="74128" x="4673600" y="4665663"/>
          <p14:tracePt t="74137" x="4824413" y="4613275"/>
          <p14:tracePt t="74143" x="4894263" y="4595813"/>
          <p14:tracePt t="74151" x="5035550" y="4560888"/>
          <p14:tracePt t="74160" x="5114925" y="4524375"/>
          <p14:tracePt t="74168" x="5238750" y="4516438"/>
          <p14:tracePt t="74176" x="5362575" y="4462463"/>
          <p14:tracePt t="74183" x="5414963" y="4445000"/>
          <p14:tracePt t="74193" x="5513388" y="4427538"/>
          <p14:tracePt t="74200" x="5565775" y="4419600"/>
          <p14:tracePt t="74208" x="5637213" y="4383088"/>
          <p14:tracePt t="74215" x="5689600" y="4375150"/>
          <p14:tracePt t="74225" x="5716588" y="4357688"/>
          <p14:tracePt t="74232" x="5761038" y="4321175"/>
          <p14:tracePt t="74240" x="5778500" y="4313238"/>
          <p14:tracePt t="74248" x="5803900" y="4286250"/>
          <p14:tracePt t="74256" x="5848350" y="4241800"/>
          <p14:tracePt t="74265" x="5857875" y="4206875"/>
          <p14:tracePt t="74272" x="5865813" y="4179888"/>
          <p14:tracePt t="74279" x="5892800" y="4127500"/>
          <p14:tracePt t="74288" x="5892800" y="4117975"/>
          <p14:tracePt t="74296" x="5910263" y="4083050"/>
          <p14:tracePt t="74304" x="5910263" y="4073525"/>
          <p14:tracePt t="74312" x="5910263" y="4030663"/>
          <p14:tracePt t="74320" x="5910263" y="4021138"/>
          <p14:tracePt t="74328" x="5883275" y="3994150"/>
          <p14:tracePt t="74336" x="5875338" y="3941763"/>
          <p14:tracePt t="74344" x="5830888" y="3914775"/>
          <p14:tracePt t="74352" x="5821363" y="3897313"/>
          <p14:tracePt t="74359" x="5778500" y="3870325"/>
          <p14:tracePt t="74367" x="5761038" y="3862388"/>
          <p14:tracePt t="74375" x="5707063" y="3827463"/>
          <p14:tracePt t="74383" x="5627688" y="3800475"/>
          <p14:tracePt t="74391" x="5575300" y="3783013"/>
          <p14:tracePt t="74400" x="5476875" y="3756025"/>
          <p14:tracePt t="74408" x="5372100" y="3721100"/>
          <p14:tracePt t="74416" x="5230813" y="3684588"/>
          <p14:tracePt t="74423" x="5151438" y="3649663"/>
          <p14:tracePt t="74432" x="5080000" y="3641725"/>
          <p14:tracePt t="74440" x="4938713" y="3605213"/>
          <p14:tracePt t="74449" x="4832350" y="3570288"/>
          <p14:tracePt t="74456" x="4718050" y="3535363"/>
          <p14:tracePt t="74464" x="4576763" y="3500438"/>
          <p14:tracePt t="74472" x="4479925" y="3481388"/>
          <p14:tracePt t="74480" x="4356100" y="3463925"/>
          <p14:tracePt t="74488" x="4214813" y="3446463"/>
          <p14:tracePt t="74496" x="4125913" y="3446463"/>
          <p14:tracePt t="74504" x="3984625" y="3411538"/>
          <p14:tracePt t="74512" x="3860800" y="3411538"/>
          <p14:tracePt t="74520" x="3729038" y="3394075"/>
          <p14:tracePt t="74528" x="3586163" y="3394075"/>
          <p14:tracePt t="74537" x="3444875" y="3394075"/>
          <p14:tracePt t="74544" x="3330575" y="3394075"/>
          <p14:tracePt t="74552" x="3189288" y="3394075"/>
          <p14:tracePt t="74560" x="3100388" y="3394075"/>
          <p14:tracePt t="74568" x="3030538" y="3394075"/>
          <p14:tracePt t="74576" x="2959100" y="3394075"/>
          <p14:tracePt t="74583" x="2906713" y="3394075"/>
          <p14:tracePt t="74592" x="2854325" y="3394075"/>
          <p14:tracePt t="74599" x="2817813" y="3394075"/>
          <p14:tracePt t="74608" x="2782888" y="3394075"/>
          <p14:tracePt t="74615" x="2713038" y="3394075"/>
          <p14:tracePt t="74624" x="2659063" y="3394075"/>
          <p14:tracePt t="74632" x="2589213" y="3394075"/>
          <p14:tracePt t="74640" x="2552700" y="3394075"/>
          <p14:tracePt t="74648" x="2447925" y="3394075"/>
          <p14:tracePt t="74656" x="2393950" y="3394075"/>
          <p14:tracePt t="74665" x="2314575" y="3394075"/>
          <p14:tracePt t="74672" x="2244725" y="3394075"/>
          <p14:tracePt t="74680" x="2163763" y="3402013"/>
          <p14:tracePt t="74688" x="2093913" y="3419475"/>
          <p14:tracePt t="74696" x="1997075" y="3429000"/>
          <p14:tracePt t="74704" x="1943100" y="3446463"/>
          <p14:tracePt t="74712" x="1900238" y="3473450"/>
          <p14:tracePt t="74720" x="1846263" y="3481388"/>
          <p14:tracePt t="74728" x="1811338" y="3500438"/>
          <p14:tracePt t="74736" x="1757363" y="3525838"/>
          <p14:tracePt t="74744" x="1714500" y="3552825"/>
          <p14:tracePt t="74751" x="1660525" y="3579813"/>
          <p14:tracePt t="74760" x="1598613" y="3622675"/>
          <p14:tracePt t="74768" x="1536700" y="3684588"/>
          <p14:tracePt t="74776" x="1501775" y="3721100"/>
          <p14:tracePt t="74783" x="1457325" y="3765550"/>
          <p14:tracePt t="74792" x="1422400" y="3808413"/>
          <p14:tracePt t="74800" x="1377950" y="3862388"/>
          <p14:tracePt t="74808" x="1350963" y="3906838"/>
          <p14:tracePt t="74815" x="1333500" y="3959225"/>
          <p14:tracePt t="74824" x="1290638" y="4011613"/>
          <p14:tracePt t="74832" x="1290638" y="4056063"/>
          <p14:tracePt t="74840" x="1281113" y="4092575"/>
          <p14:tracePt t="74848" x="1263650" y="4144963"/>
          <p14:tracePt t="74856" x="1263650" y="4179888"/>
          <p14:tracePt t="74865" x="1236663" y="4233863"/>
          <p14:tracePt t="74872" x="1236663" y="4268788"/>
          <p14:tracePt t="74880" x="1236663" y="4295775"/>
          <p14:tracePt t="74888" x="1236663" y="4330700"/>
          <p14:tracePt t="74896" x="1236663" y="4357688"/>
          <p14:tracePt t="74903" x="1246188" y="4375150"/>
          <p14:tracePt t="74912" x="1254125" y="4400550"/>
          <p14:tracePt t="74919" x="1263650" y="4410075"/>
          <p14:tracePt t="74928" x="1271588" y="4419600"/>
          <p14:tracePt t="74936" x="1281113" y="4427538"/>
          <p14:tracePt t="74944" x="1308100" y="4462463"/>
          <p14:tracePt t="74952" x="1316038" y="4471988"/>
          <p14:tracePt t="74965" x="1333500" y="4498975"/>
          <p14:tracePt t="74967" x="1350963" y="4516438"/>
          <p14:tracePt t="74976" x="1377950" y="4560888"/>
          <p14:tracePt t="74984" x="1395413" y="4578350"/>
          <p14:tracePt t="74992" x="1422400" y="4622800"/>
          <p14:tracePt t="74999" x="1449388" y="4648200"/>
          <p14:tracePt t="75008" x="1457325" y="4657725"/>
          <p14:tracePt t="75015" x="1484313" y="4665663"/>
          <p14:tracePt t="75024" x="1501775" y="4665663"/>
          <p14:tracePt t="75032" x="1528763" y="4665663"/>
          <p14:tracePt t="75040" x="1563688" y="4665663"/>
          <p14:tracePt t="75048" x="1573213" y="4665663"/>
          <p14:tracePt t="75056" x="1616075" y="4665663"/>
          <p14:tracePt t="75065" x="1660525" y="4630738"/>
          <p14:tracePt t="75073" x="1677988" y="4622800"/>
          <p14:tracePt t="75079" x="1704975" y="4595813"/>
          <p14:tracePt t="75088" x="1757363" y="4560888"/>
          <p14:tracePt t="75096" x="1776413" y="4541838"/>
          <p14:tracePt t="75104" x="1838325" y="4524375"/>
          <p14:tracePt t="75112" x="1846263" y="4498975"/>
          <p14:tracePt t="75121" x="1873250" y="4489450"/>
          <p14:tracePt t="75128" x="1881188" y="4471988"/>
          <p14:tracePt t="75136" x="1900238" y="4454525"/>
          <p14:tracePt t="75144" x="1900238" y="4445000"/>
          <p14:tracePt t="75152" x="1900238" y="4437063"/>
          <p14:tracePt t="75160" x="1917700" y="4410075"/>
          <p14:tracePt t="75168" x="1917700" y="4392613"/>
          <p14:tracePt t="75176" x="1935163" y="4365625"/>
          <p14:tracePt t="75184" x="1935163" y="4330700"/>
          <p14:tracePt t="75192" x="1952625" y="4303713"/>
          <p14:tracePt t="75199" x="1952625" y="4286250"/>
          <p14:tracePt t="75208" x="1952625" y="4259263"/>
          <p14:tracePt t="75215" x="1952625" y="4224338"/>
          <p14:tracePt t="75224" x="1952625" y="4206875"/>
          <p14:tracePt t="75231" x="1952625" y="4179888"/>
          <p14:tracePt t="75240" x="1943100" y="4152900"/>
          <p14:tracePt t="75256" x="1935163" y="4135438"/>
          <p14:tracePt t="75265" x="1925638" y="4127500"/>
          <p14:tracePt t="75272" x="1917700" y="4117975"/>
          <p14:tracePt t="75288" x="1908175" y="4100513"/>
          <p14:tracePt t="75296" x="1873250" y="4092575"/>
          <p14:tracePt t="75304" x="1863725" y="4083050"/>
          <p14:tracePt t="75328" x="1855788" y="4083050"/>
          <p14:tracePt t="75352" x="1838325" y="4083050"/>
          <p14:tracePt t="75359" x="1828800" y="4073525"/>
          <p14:tracePt t="75368" x="1811338" y="4048125"/>
          <p14:tracePt t="75376" x="1801813" y="4048125"/>
          <p14:tracePt t="75384" x="1766888" y="4030663"/>
          <p14:tracePt t="76041" x="1784350" y="4048125"/>
          <p14:tracePt t="76047" x="1784350" y="4056063"/>
          <p14:tracePt t="76056" x="1793875" y="4065588"/>
          <p14:tracePt t="76064" x="1811338" y="4073525"/>
          <p14:tracePt t="76088" x="1819275" y="4073525"/>
          <p14:tracePt t="76096" x="1828800" y="4073525"/>
          <p14:tracePt t="76104" x="1846263" y="4073525"/>
          <p14:tracePt t="76111" x="1855788" y="4073525"/>
          <p14:tracePt t="76120" x="1873250" y="4073525"/>
          <p14:tracePt t="76128" x="1881188" y="4073525"/>
          <p14:tracePt t="76145" x="1890713" y="4073525"/>
          <p14:tracePt t="76152" x="1900238" y="4073525"/>
          <p14:tracePt t="76168" x="1925638" y="4073525"/>
          <p14:tracePt t="76176" x="1935163" y="4073525"/>
          <p14:tracePt t="76192" x="1952625" y="4073525"/>
          <p14:tracePt t="76328" x="1960563" y="4073525"/>
          <p14:tracePt t="76337" x="1960563" y="4065588"/>
          <p14:tracePt t="76343" x="1960563" y="4056063"/>
          <p14:tracePt t="76352" x="1960563" y="4048125"/>
          <p14:tracePt t="76360" x="1960563" y="4021138"/>
          <p14:tracePt t="76368" x="1960563" y="4003675"/>
          <p14:tracePt t="76376" x="1960563" y="3994150"/>
          <p14:tracePt t="76384" x="1960563" y="3959225"/>
          <p14:tracePt t="76392" x="1917700" y="3897313"/>
          <p14:tracePt t="76400" x="1908175" y="3844925"/>
          <p14:tracePt t="76408" x="1890713" y="3790950"/>
          <p14:tracePt t="76416" x="1890713" y="3746500"/>
          <p14:tracePt t="76424" x="1863725" y="3684588"/>
          <p14:tracePt t="76432" x="1855788" y="3632200"/>
          <p14:tracePt t="76440" x="1855788" y="3597275"/>
          <p14:tracePt t="76448" x="1838325" y="3543300"/>
          <p14:tracePt t="76456" x="1838325" y="3490913"/>
          <p14:tracePt t="76464" x="1838325" y="3446463"/>
          <p14:tracePt t="76472" x="1828800" y="3419475"/>
          <p14:tracePt t="76480" x="1828800" y="3384550"/>
          <p14:tracePt t="76488" x="1828800" y="3357563"/>
          <p14:tracePt t="76497" x="1811338" y="3340100"/>
          <p14:tracePt t="76503" x="1801813" y="3322638"/>
          <p14:tracePt t="76512" x="1801813" y="3314700"/>
          <p14:tracePt t="76528" x="1801813" y="3305175"/>
          <p14:tracePt t="76536" x="1793875" y="3295650"/>
          <p14:tracePt t="76575" x="1784350" y="3287713"/>
          <p14:tracePt t="76592" x="1749425" y="3287713"/>
          <p14:tracePt t="76599" x="1731963" y="3287713"/>
          <p14:tracePt t="76608" x="1697038" y="3287713"/>
          <p14:tracePt t="76616" x="1687513" y="3287713"/>
          <p14:tracePt t="76625" x="1670050" y="3287713"/>
          <p14:tracePt t="76631" x="1643063" y="3287713"/>
          <p14:tracePt t="76640" x="1635125" y="3287713"/>
          <p14:tracePt t="76647" x="1608138" y="3287713"/>
          <p14:tracePt t="76656" x="1590675" y="3305175"/>
          <p14:tracePt t="76664" x="1563688" y="3322638"/>
          <p14:tracePt t="76672" x="1536700" y="3384550"/>
          <p14:tracePt t="76680" x="1511300" y="3402013"/>
          <p14:tracePt t="76689" x="1484313" y="3446463"/>
          <p14:tracePt t="76696" x="1439863" y="3500438"/>
          <p14:tracePt t="76705" x="1412875" y="3579813"/>
          <p14:tracePt t="76713" x="1377950" y="3632200"/>
          <p14:tracePt t="76719" x="1370013" y="3684588"/>
          <p14:tracePt t="76728" x="1350963" y="3808413"/>
          <p14:tracePt t="76736" x="1350963" y="3862388"/>
          <p14:tracePt t="76744" x="1350963" y="3906838"/>
          <p14:tracePt t="76753" x="1350963" y="3976688"/>
          <p14:tracePt t="76760" x="1350963" y="4030663"/>
          <p14:tracePt t="76768" x="1350963" y="4065588"/>
          <p14:tracePt t="76776" x="1350963" y="4100513"/>
          <p14:tracePt t="76784" x="1370013" y="4127500"/>
          <p14:tracePt t="76792" x="1377950" y="4135438"/>
          <p14:tracePt t="76800" x="1387475" y="4162425"/>
          <p14:tracePt t="76808" x="1412875" y="4171950"/>
          <p14:tracePt t="76816" x="1439863" y="4197350"/>
          <p14:tracePt t="76824" x="1449388" y="4197350"/>
          <p14:tracePt t="76831" x="1474788" y="4197350"/>
          <p14:tracePt t="76840" x="1501775" y="4206875"/>
          <p14:tracePt t="76847" x="1554163" y="4206875"/>
          <p14:tracePt t="76856" x="1625600" y="4206875"/>
          <p14:tracePt t="76864" x="1714500" y="4206875"/>
          <p14:tracePt t="76872" x="1828800" y="4206875"/>
          <p14:tracePt t="76880" x="1925638" y="4206875"/>
          <p14:tracePt t="76888" x="2041525" y="4206875"/>
          <p14:tracePt t="76896" x="2182813" y="4206875"/>
          <p14:tracePt t="76904" x="2279650" y="4197350"/>
          <p14:tracePt t="76912" x="2393950" y="4179888"/>
          <p14:tracePt t="76920" x="2509838" y="4162425"/>
          <p14:tracePt t="76928" x="2632075" y="4152900"/>
          <p14:tracePt t="76947" x="2765425" y="4110038"/>
          <p14:tracePt t="76952" x="2844800" y="4073525"/>
          <p14:tracePt t="76960" x="2924175" y="4030663"/>
          <p14:tracePt t="76968" x="2976563" y="3994150"/>
          <p14:tracePt t="76976" x="3021013" y="3959225"/>
          <p14:tracePt t="76984" x="3082925" y="3897313"/>
          <p14:tracePt t="76992" x="3092450" y="3870325"/>
          <p14:tracePt t="77000" x="3136900" y="3817938"/>
          <p14:tracePt t="77008" x="3144838" y="3738563"/>
          <p14:tracePt t="77016" x="3198813" y="3676650"/>
          <p14:tracePt t="77024" x="3198813" y="3605213"/>
          <p14:tracePt t="77031" x="3198813" y="3562350"/>
          <p14:tracePt t="77040" x="3198813" y="3517900"/>
          <p14:tracePt t="77047" x="3198813" y="3473450"/>
          <p14:tracePt t="77056" x="3198813" y="3419475"/>
          <p14:tracePt t="77063" x="3198813" y="3411538"/>
          <p14:tracePt t="77072" x="3179763" y="3357563"/>
          <p14:tracePt t="77080" x="3154363" y="3332163"/>
          <p14:tracePt t="77089" x="3119438" y="3322638"/>
          <p14:tracePt t="77096" x="3065463" y="3295650"/>
          <p14:tracePt t="77104" x="3013075" y="3295650"/>
          <p14:tracePt t="77113" x="2941638" y="3295650"/>
          <p14:tracePt t="77120" x="2889250" y="3295650"/>
          <p14:tracePt t="77128" x="2817813" y="3295650"/>
          <p14:tracePt t="77136" x="2747963" y="3295650"/>
          <p14:tracePt t="77144" x="2676525" y="3305175"/>
          <p14:tracePt t="77152" x="2597150" y="3314700"/>
          <p14:tracePt t="77160" x="2517775" y="3367088"/>
          <p14:tracePt t="77168" x="2438400" y="3394075"/>
          <p14:tracePt t="77176" x="2341563" y="3446463"/>
          <p14:tracePt t="77185" x="2262188" y="3481388"/>
          <p14:tracePt t="77192" x="2182813" y="3525838"/>
          <p14:tracePt t="77200" x="2103438" y="3562350"/>
          <p14:tracePt t="77208" x="2041525" y="3605213"/>
          <p14:tracePt t="77216" x="1960563" y="3649663"/>
          <p14:tracePt t="77224" x="1890713" y="3684588"/>
          <p14:tracePt t="77232" x="1846263" y="3721100"/>
          <p14:tracePt t="77240" x="1801813" y="3765550"/>
          <p14:tracePt t="77247" x="1739900" y="3827463"/>
          <p14:tracePt t="77256" x="1722438" y="3844925"/>
          <p14:tracePt t="77263" x="1697038" y="3887788"/>
          <p14:tracePt t="77272" x="1652588" y="3924300"/>
          <p14:tracePt t="77280" x="1643063" y="3949700"/>
          <p14:tracePt t="77289" x="1635125" y="3976688"/>
          <p14:tracePt t="77296" x="1635125" y="4011613"/>
          <p14:tracePt t="77304" x="1608138" y="4048125"/>
          <p14:tracePt t="77312" x="1608138" y="4073525"/>
          <p14:tracePt t="77320" x="1608138" y="4127500"/>
          <p14:tracePt t="77328" x="1608138" y="4135438"/>
          <p14:tracePt t="77336" x="1608138" y="4152900"/>
          <p14:tracePt t="77344" x="1608138" y="4189413"/>
          <p14:tracePt t="77352" x="1608138" y="4214813"/>
          <p14:tracePt t="77360" x="1616075" y="4251325"/>
          <p14:tracePt t="77368" x="1643063" y="4276725"/>
          <p14:tracePt t="77375" x="1652588" y="4286250"/>
          <p14:tracePt t="77384" x="1704975" y="4321175"/>
          <p14:tracePt t="77393" x="1757363" y="4348163"/>
          <p14:tracePt t="77400" x="1873250" y="4348163"/>
          <p14:tracePt t="77408" x="1979613" y="4383088"/>
          <p14:tracePt t="77416" x="2066925" y="4383088"/>
          <p14:tracePt t="77424" x="2190750" y="4400550"/>
          <p14:tracePt t="77431" x="2324100" y="4400550"/>
          <p14:tracePt t="77439" x="2490788" y="4400550"/>
          <p14:tracePt t="77447" x="2606675" y="4400550"/>
          <p14:tracePt t="77456" x="2720975" y="4400550"/>
          <p14:tracePt t="77463" x="2809875" y="4400550"/>
          <p14:tracePt t="77471" x="2862263" y="4400550"/>
          <p14:tracePt t="77480" x="2933700" y="4392613"/>
          <p14:tracePt t="77489" x="2976563" y="4375150"/>
          <p14:tracePt t="77496" x="2995613" y="4375150"/>
          <p14:tracePt t="77504" x="3021013" y="4348163"/>
          <p14:tracePt t="77520" x="3030538" y="4303713"/>
          <p14:tracePt t="77528" x="3030538" y="4286250"/>
          <p14:tracePt t="77536" x="3030538" y="4268788"/>
          <p14:tracePt t="77544" x="3030538" y="4214813"/>
          <p14:tracePt t="77552" x="3030538" y="4162425"/>
          <p14:tracePt t="77560" x="3030538" y="4092575"/>
          <p14:tracePt t="77569" x="3030538" y="4056063"/>
          <p14:tracePt t="77576" x="3030538" y="3986213"/>
          <p14:tracePt t="77584" x="2976563" y="3906838"/>
          <p14:tracePt t="77592" x="2951163" y="3844925"/>
          <p14:tracePt t="77600" x="2924175" y="3790950"/>
          <p14:tracePt t="77609" x="2897188" y="3729038"/>
          <p14:tracePt t="77616" x="2879725" y="3694113"/>
          <p14:tracePt t="77624" x="2854325" y="3667125"/>
          <p14:tracePt t="77632" x="2817813" y="3632200"/>
          <p14:tracePt t="77640" x="2809875" y="3622675"/>
          <p14:tracePt t="77647" x="2765425" y="3605213"/>
          <p14:tracePt t="77656" x="2720975" y="3587750"/>
          <p14:tracePt t="77688" x="2713038" y="3570288"/>
          <p14:tracePt t="77728" x="2693988" y="3570288"/>
          <p14:tracePt t="77737" x="2686050" y="3570288"/>
          <p14:tracePt t="77752" x="2668588" y="3562350"/>
          <p14:tracePt t="77769" x="2659063" y="3552825"/>
          <p14:tracePt t="77776" x="2651125" y="3543300"/>
          <p14:tracePt t="77799" x="2641600" y="3525838"/>
          <p14:tracePt t="77815" x="2632075" y="3517900"/>
          <p14:tracePt t="78200" x="2668588" y="3517900"/>
          <p14:tracePt t="78208" x="2703513" y="3517900"/>
          <p14:tracePt t="78216" x="2773363" y="3517900"/>
          <p14:tracePt t="78225" x="2827338" y="3535363"/>
          <p14:tracePt t="78232" x="2862263" y="3543300"/>
          <p14:tracePt t="78240" x="2889250" y="3543300"/>
          <p14:tracePt t="78248" x="2924175" y="3543300"/>
          <p14:tracePt t="78256" x="2933700" y="3543300"/>
          <p14:tracePt t="78263" x="2941638" y="3543300"/>
          <p14:tracePt t="78272" x="2976563" y="3543300"/>
          <p14:tracePt t="78279" x="3003550" y="3543300"/>
          <p14:tracePt t="78288" x="3013075" y="3543300"/>
          <p14:tracePt t="78295" x="3038475" y="3543300"/>
          <p14:tracePt t="78304" x="3065463" y="3543300"/>
          <p14:tracePt t="78312" x="3100388" y="3543300"/>
          <p14:tracePt t="78321" x="3109913" y="3543300"/>
          <p14:tracePt t="78328" x="3144838" y="3525838"/>
          <p14:tracePt t="78336" x="3154363" y="3525838"/>
          <p14:tracePt t="78344" x="3179763" y="3517900"/>
          <p14:tracePt t="78360" x="3198813" y="3517900"/>
          <p14:tracePt t="78368" x="3206750" y="3517900"/>
          <p14:tracePt t="78376" x="3216275" y="3508375"/>
          <p14:tracePt t="78392" x="3224213" y="3500438"/>
          <p14:tracePt t="78440" x="3241675" y="3508375"/>
          <p14:tracePt t="78456" x="3241675" y="3535363"/>
          <p14:tracePt t="78463" x="3251200" y="3552825"/>
          <p14:tracePt t="78473" x="3260725" y="3570288"/>
          <p14:tracePt t="78480" x="3260725" y="3597275"/>
          <p14:tracePt t="78488" x="3260725" y="3622675"/>
          <p14:tracePt t="78496" x="3260725" y="3641725"/>
          <p14:tracePt t="78504" x="3260725" y="3676650"/>
          <p14:tracePt t="78512" x="3260725" y="3721100"/>
          <p14:tracePt t="78520" x="3260725" y="3738563"/>
          <p14:tracePt t="78529" x="3260725" y="3773488"/>
          <p14:tracePt t="78536" x="3260725" y="3800475"/>
          <p14:tracePt t="78545" x="3233738" y="3870325"/>
          <p14:tracePt t="78552" x="3206750" y="3897313"/>
          <p14:tracePt t="78560" x="3179763" y="3949700"/>
          <p14:tracePt t="78568" x="3162300" y="3986213"/>
          <p14:tracePt t="78576" x="3119438" y="4048125"/>
          <p14:tracePt t="78584" x="3092450" y="4100513"/>
          <p14:tracePt t="78593" x="3048000" y="4179888"/>
          <p14:tracePt t="78600" x="3021013" y="4224338"/>
          <p14:tracePt t="78608" x="2976563" y="4295775"/>
          <p14:tracePt t="78616" x="2959100" y="4330700"/>
          <p14:tracePt t="78624" x="2951163" y="4383088"/>
          <p14:tracePt t="78632" x="2933700" y="4427538"/>
          <p14:tracePt t="78640" x="2924175" y="4445000"/>
          <p14:tracePt t="78648" x="2924175" y="4471988"/>
          <p14:tracePt t="78655" x="2924175" y="4506913"/>
          <p14:tracePt t="78672" x="2924175" y="4533900"/>
          <p14:tracePt t="78679" x="2924175" y="4541838"/>
          <p14:tracePt t="78688" x="2924175" y="4560888"/>
          <p14:tracePt t="78712" x="2924175" y="4586288"/>
          <p14:tracePt t="78760" x="2924175" y="4595813"/>
          <p14:tracePt t="78769" x="2924175" y="4603750"/>
          <p14:tracePt t="78776" x="2924175" y="4613275"/>
          <p14:tracePt t="78784" x="2924175" y="4622800"/>
          <p14:tracePt t="78792" x="2924175" y="4630738"/>
          <p14:tracePt t="78808" x="2924175" y="4640263"/>
          <p14:tracePt t="78817" x="2924175" y="4665663"/>
          <p14:tracePt t="78833" x="2924175" y="4675188"/>
          <p14:tracePt t="78856" x="2924175" y="4684713"/>
          <p14:tracePt t="78872" x="2924175" y="4692650"/>
          <p14:tracePt t="78880" x="2933700" y="4702175"/>
          <p14:tracePt t="78888" x="2968625" y="4702175"/>
          <p14:tracePt t="78896" x="3021013" y="4727575"/>
          <p14:tracePt t="78904" x="3065463" y="4727575"/>
          <p14:tracePt t="78912" x="3109913" y="4727575"/>
          <p14:tracePt t="78920" x="3179763" y="4727575"/>
          <p14:tracePt t="78928" x="3278188" y="4727575"/>
          <p14:tracePt t="78946" x="3506788" y="4727575"/>
          <p14:tracePt t="78952" x="3667125" y="4727575"/>
          <p14:tracePt t="78960" x="3808413" y="4727575"/>
          <p14:tracePt t="78967" x="3967163" y="4727575"/>
          <p14:tracePt t="78976" x="4125913" y="4727575"/>
          <p14:tracePt t="78984" x="4284663" y="4727575"/>
          <p14:tracePt t="78992" x="4497388" y="4727575"/>
          <p14:tracePt t="79000" x="4656138" y="4727575"/>
          <p14:tracePt t="79008" x="4859338" y="4727575"/>
          <p14:tracePt t="79016" x="5062538" y="4727575"/>
          <p14:tracePt t="79024" x="5273675" y="4727575"/>
          <p14:tracePt t="79032" x="5495925" y="4727575"/>
          <p14:tracePt t="79040" x="5680075" y="4727575"/>
          <p14:tracePt t="79048" x="5840413" y="4727575"/>
          <p14:tracePt t="79056" x="5981700" y="4727575"/>
          <p14:tracePt t="79064" x="6122988" y="4727575"/>
          <p14:tracePt t="79072" x="6210300" y="4727575"/>
          <p14:tracePt t="79079" x="6264275" y="4727575"/>
          <p14:tracePt t="79088" x="6281738" y="4727575"/>
          <p14:tracePt t="79145" x="6299200" y="4727575"/>
          <p14:tracePt t="79185" x="6272213" y="4727575"/>
          <p14:tracePt t="79192" x="6237288" y="4719638"/>
          <p14:tracePt t="79200" x="6184900" y="4719638"/>
          <p14:tracePt t="79208" x="6078538" y="4702175"/>
          <p14:tracePt t="79216" x="5981700" y="4702175"/>
          <p14:tracePt t="79224" x="5865813" y="4702175"/>
          <p14:tracePt t="79232" x="5707063" y="4702175"/>
          <p14:tracePt t="79240" x="5521325" y="4702175"/>
          <p14:tracePt t="79248" x="5335588" y="4702175"/>
          <p14:tracePt t="79256" x="5159375" y="4702175"/>
          <p14:tracePt t="79264" x="4973638" y="4702175"/>
          <p14:tracePt t="79272" x="4787900" y="4702175"/>
          <p14:tracePt t="79280" x="4629150" y="4702175"/>
          <p14:tracePt t="79288" x="4470400" y="4702175"/>
          <p14:tracePt t="79295" x="4356100" y="4702175"/>
          <p14:tracePt t="79304" x="4257675" y="4702175"/>
          <p14:tracePt t="79312" x="4187825" y="4702175"/>
          <p14:tracePt t="79320" x="4116388" y="4702175"/>
          <p14:tracePt t="79327" x="4064000" y="4702175"/>
          <p14:tracePt t="79336" x="4029075" y="4702175"/>
          <p14:tracePt t="79345" x="4019550" y="4702175"/>
          <p14:tracePt t="79352" x="4011613" y="4702175"/>
          <p14:tracePt t="79360" x="3984625" y="4702175"/>
          <p14:tracePt t="79378" x="3975100" y="4702175"/>
          <p14:tracePt t="79393" x="3957638" y="4710113"/>
          <p14:tracePt t="79408" x="3949700" y="4727575"/>
          <p14:tracePt t="79416" x="3940175" y="4737100"/>
          <p14:tracePt t="79433" x="3922713" y="4737100"/>
          <p14:tracePt t="79440" x="3913188" y="4737100"/>
          <p14:tracePt t="79447" x="3895725" y="4737100"/>
          <p14:tracePt t="79456" x="3860800" y="4737100"/>
          <p14:tracePt t="79464" x="3789363" y="4737100"/>
          <p14:tracePt t="79473" x="3781425" y="4737100"/>
          <p14:tracePt t="79736" x="3771900" y="4745038"/>
          <p14:tracePt t="79752" x="3789363" y="4745038"/>
          <p14:tracePt t="79760" x="3843338" y="4745038"/>
          <p14:tracePt t="79768" x="3895725" y="4745038"/>
          <p14:tracePt t="79776" x="3932238" y="4745038"/>
          <p14:tracePt t="79784" x="3940175" y="4745038"/>
          <p14:tracePt t="79793" x="3975100" y="4719638"/>
          <p14:tracePt t="79800" x="4029075" y="4719638"/>
          <p14:tracePt t="79808" x="4081463" y="4719638"/>
          <p14:tracePt t="79816" x="4116388" y="4710113"/>
          <p14:tracePt t="79824" x="4187825" y="4692650"/>
          <p14:tracePt t="79832" x="4267200" y="4657725"/>
          <p14:tracePt t="79840" x="4338638" y="4648200"/>
          <p14:tracePt t="79848" x="4381500" y="4630738"/>
          <p14:tracePt t="79856" x="4452938" y="4622800"/>
          <p14:tracePt t="79863" x="4505325" y="4595813"/>
          <p14:tracePt t="79872" x="4541838" y="4578350"/>
          <p14:tracePt t="79880" x="4611688" y="4568825"/>
          <p14:tracePt t="79888" x="4664075" y="4551363"/>
          <p14:tracePt t="79896" x="4718050" y="4551363"/>
          <p14:tracePt t="79904" x="4770438" y="4524375"/>
          <p14:tracePt t="79911" x="4814888" y="4506913"/>
          <p14:tracePt t="79920" x="4849813" y="4498975"/>
          <p14:tracePt t="79928" x="4876800" y="4489450"/>
          <p14:tracePt t="79936" x="4894263" y="4462463"/>
          <p14:tracePt t="79944" x="4921250" y="4454525"/>
          <p14:tracePt t="79953" x="4929188" y="4454525"/>
          <p14:tracePt t="79960" x="4973638" y="4437063"/>
          <p14:tracePt t="79968" x="4991100" y="4427538"/>
          <p14:tracePt t="79976" x="5008563" y="4427538"/>
          <p14:tracePt t="79984" x="5035550" y="4419600"/>
          <p14:tracePt t="80072" x="5035550" y="4410075"/>
          <p14:tracePt t="80088" x="5035550" y="4400550"/>
          <p14:tracePt t="80112" x="5027613" y="4392613"/>
          <p14:tracePt t="80120" x="5008563" y="4392613"/>
          <p14:tracePt t="80127" x="4973638" y="4392613"/>
          <p14:tracePt t="80136" x="4938713" y="4365625"/>
          <p14:tracePt t="80144" x="4921250" y="4348163"/>
          <p14:tracePt t="80152" x="4903788" y="4338638"/>
          <p14:tracePt t="80161" x="4876800" y="4321175"/>
          <p14:tracePt t="80168" x="4841875" y="4276725"/>
          <p14:tracePt t="80176" x="4735513" y="4171950"/>
          <p14:tracePt t="80184" x="4664075" y="4065588"/>
          <p14:tracePt t="80520" x="4673600" y="4065588"/>
          <p14:tracePt t="80527" x="4691063" y="4056063"/>
          <p14:tracePt t="80535" x="4708525" y="4048125"/>
          <p14:tracePt t="80568" x="4725988" y="4048125"/>
          <p14:tracePt t="80577" x="4735513" y="4048125"/>
          <p14:tracePt t="80592" x="4752975" y="4048125"/>
          <p14:tracePt t="80599" x="4770438" y="4038600"/>
          <p14:tracePt t="80624" x="4779963" y="4038600"/>
          <p14:tracePt t="80648" x="4797425" y="4030663"/>
          <p14:tracePt t="80720" x="4787900" y="4030663"/>
          <p14:tracePt t="80727" x="4770438" y="4030663"/>
          <p14:tracePt t="80736" x="4762500" y="4030663"/>
          <p14:tracePt t="80744" x="4752975" y="4030663"/>
          <p14:tracePt t="80752" x="4735513" y="4030663"/>
          <p14:tracePt t="80760" x="4725988" y="4030663"/>
          <p14:tracePt t="80777" x="4718050" y="4030663"/>
          <p14:tracePt t="80784" x="4691063" y="4038600"/>
          <p14:tracePt t="80800" x="4673600" y="4048125"/>
          <p14:tracePt t="80816" x="4656138" y="4048125"/>
          <p14:tracePt t="80831" x="4646613" y="4048125"/>
          <p14:tracePt t="80840" x="4638675" y="4056063"/>
          <p14:tracePt t="80976" x="4629150" y="4056063"/>
          <p14:tracePt t="80993" x="4621213" y="4056063"/>
          <p14:tracePt t="81000" x="4611688" y="4056063"/>
          <p14:tracePt t="81009" x="4576763" y="4056063"/>
          <p14:tracePt t="81016" x="4567238" y="4056063"/>
          <p14:tracePt t="81024" x="4549775" y="4056063"/>
          <p14:tracePt t="81033" x="4505325" y="4056063"/>
          <p14:tracePt t="81040" x="4487863" y="4056063"/>
          <p14:tracePt t="81056" x="4470400" y="4056063"/>
          <p14:tracePt t="81064" x="4452938" y="4056063"/>
          <p14:tracePt t="81072" x="4443413" y="4056063"/>
          <p14:tracePt t="81360" x="4460875" y="4073525"/>
          <p14:tracePt t="81368" x="4497388" y="4073525"/>
          <p14:tracePt t="81376" x="4505325" y="4083050"/>
          <p14:tracePt t="81384" x="4514850" y="4092575"/>
          <p14:tracePt t="81393" x="4549775" y="4092575"/>
          <p14:tracePt t="81400" x="4576763" y="4092575"/>
          <p14:tracePt t="81408" x="4576763" y="4003675"/>
          <p14:tracePt t="81416" x="4576763" y="3968750"/>
          <p14:tracePt t="81727" x="4594225" y="3968750"/>
          <p14:tracePt t="81735" x="4646613" y="3932238"/>
          <p14:tracePt t="81744" x="4708525" y="3887788"/>
          <p14:tracePt t="81751" x="4745038" y="3879850"/>
          <p14:tracePt t="81760" x="4770438" y="3870325"/>
          <p14:tracePt t="81767" x="4805363" y="3852863"/>
          <p14:tracePt t="81775" x="4832350" y="3817938"/>
          <p14:tracePt t="81783" x="4867275" y="3800475"/>
          <p14:tracePt t="81792" x="4886325" y="3790950"/>
          <p14:tracePt t="81799" x="4903788" y="3790950"/>
          <p14:tracePt t="81808" x="4938713" y="3790950"/>
          <p14:tracePt t="81815" x="4948238" y="3790950"/>
          <p14:tracePt t="81824" x="4983163" y="3790950"/>
          <p14:tracePt t="81832" x="5000625" y="3790950"/>
          <p14:tracePt t="81840" x="5053013" y="3790950"/>
          <p14:tracePt t="81848" x="5080000" y="3790950"/>
          <p14:tracePt t="81855" x="5151438" y="3790950"/>
          <p14:tracePt t="81863" x="5194300" y="3790950"/>
          <p14:tracePt t="81871" x="5265738" y="3790950"/>
          <p14:tracePt t="81879" x="5362575" y="3800475"/>
          <p14:tracePt t="81888" x="5441950" y="3835400"/>
          <p14:tracePt t="81896" x="5583238" y="3852863"/>
          <p14:tracePt t="81904" x="5672138" y="3852863"/>
          <p14:tracePt t="81911" x="5751513" y="3862388"/>
          <p14:tracePt t="81920" x="5803900" y="3862388"/>
          <p14:tracePt t="81927" x="5840413" y="3879850"/>
          <p14:tracePt t="81936" x="5857875" y="3879850"/>
          <p14:tracePt t="81943" x="5875338" y="3879850"/>
          <p14:tracePt t="81952" x="5883275" y="3879850"/>
          <p14:tracePt t="81959" x="5902325" y="3879850"/>
          <p14:tracePt t="81985" x="5910263" y="3879850"/>
          <p14:tracePt t="82024" x="5919788" y="3879850"/>
          <p14:tracePt t="82536" x="5927725" y="3879850"/>
          <p14:tracePt t="82544" x="5989638" y="3879850"/>
          <p14:tracePt t="82552" x="6157913" y="3827463"/>
          <p14:tracePt t="82559" x="6343650" y="3808413"/>
          <p14:tracePt t="82568" x="6529388" y="3790950"/>
          <p14:tracePt t="82576" x="6715125" y="3773488"/>
          <p14:tracePt t="82584" x="6899275" y="3773488"/>
          <p14:tracePt t="82592" x="7059613" y="3773488"/>
          <p14:tracePt t="82600" x="7218363" y="3773488"/>
          <p14:tracePt t="82609" x="7359650" y="3773488"/>
          <p14:tracePt t="82615" x="7518400" y="3773488"/>
          <p14:tracePt t="82624" x="7650163" y="3773488"/>
          <p14:tracePt t="82632" x="7835900" y="3773488"/>
          <p14:tracePt t="82640" x="7951788" y="3773488"/>
          <p14:tracePt t="82648" x="8145463" y="3827463"/>
          <p14:tracePt t="82656" x="8304213" y="3827463"/>
          <p14:tracePt t="82664" x="8507413" y="3862388"/>
          <p14:tracePt t="82672" x="8648700" y="3862388"/>
          <p14:tracePt t="82680" x="8789988" y="3897313"/>
          <p14:tracePt t="82688" x="8931275" y="3914775"/>
          <p14:tracePt t="82696" x="9055100" y="3932238"/>
          <p14:tracePt t="82704" x="9188450" y="3949700"/>
          <p14:tracePt t="82712" x="9285288" y="3968750"/>
          <p14:tracePt t="82720" x="9426575" y="3968750"/>
          <p14:tracePt t="82728" x="9540875" y="3968750"/>
          <p14:tracePt t="82736" x="9639300" y="3968750"/>
          <p14:tracePt t="82743" x="9753600" y="3968750"/>
          <p14:tracePt t="82752" x="9825038" y="3968750"/>
          <p14:tracePt t="82759" x="9859963" y="3968750"/>
          <p14:tracePt t="82768" x="9912350" y="3968750"/>
          <p14:tracePt t="82776" x="9921875" y="3968750"/>
          <p14:tracePt t="82784" x="9939338" y="3968750"/>
          <p14:tracePt t="82792" x="9947275" y="3968750"/>
          <p14:tracePt t="82816" x="9966325" y="3968750"/>
          <p14:tracePt t="82832" x="9974263" y="3959225"/>
          <p14:tracePt t="82857" x="9983788" y="3949700"/>
          <p14:tracePt t="82880" x="9991725" y="3932238"/>
          <p14:tracePt t="82896" x="10001250" y="3924300"/>
          <p14:tracePt t="82936" x="10001250" y="3897313"/>
          <p14:tracePt t="82968" x="10001250" y="3887788"/>
          <p14:tracePt t="82984" x="10001250" y="3879850"/>
          <p14:tracePt t="83008" x="10001250" y="3870325"/>
          <p14:tracePt t="83017" x="10001250" y="3852863"/>
          <p14:tracePt t="83032" x="10001250" y="3844925"/>
          <p14:tracePt t="83041" x="9974263" y="3817938"/>
          <p14:tracePt t="83049" x="9956800" y="3808413"/>
          <p14:tracePt t="83056" x="9929813" y="3783013"/>
          <p14:tracePt t="83064" x="9894888" y="3756025"/>
          <p14:tracePt t="83072" x="9867900" y="3746500"/>
          <p14:tracePt t="83080" x="9815513" y="3721100"/>
          <p14:tracePt t="83089" x="9780588" y="3703638"/>
          <p14:tracePt t="83096" x="9736138" y="3694113"/>
          <p14:tracePt t="83104" x="9701213" y="3694113"/>
          <p14:tracePt t="83112" x="9629775" y="3676650"/>
          <p14:tracePt t="83120" x="9577388" y="3649663"/>
          <p14:tracePt t="83128" x="9498013" y="3632200"/>
          <p14:tracePt t="83136" x="9461500" y="3632200"/>
          <p14:tracePt t="83143" x="9409113" y="3632200"/>
          <p14:tracePt t="83152" x="9356725" y="3622675"/>
          <p14:tracePt t="83160" x="9285288" y="3622675"/>
          <p14:tracePt t="83168" x="9258300" y="3605213"/>
          <p14:tracePt t="83175" x="9170988" y="3597275"/>
          <p14:tracePt t="83184" x="9117013" y="3579813"/>
          <p14:tracePt t="83191" x="9047163" y="3579813"/>
          <p14:tracePt t="83200" x="8975725" y="3570288"/>
          <p14:tracePt t="83209" x="8851900" y="3552825"/>
          <p14:tracePt t="83216" x="8799513" y="3535363"/>
          <p14:tracePt t="83224" x="8702675" y="3481388"/>
          <p14:tracePt t="83232" x="8623300" y="3473450"/>
          <p14:tracePt t="83240" x="8586788" y="3455988"/>
          <p14:tracePt t="83248" x="8516938" y="3429000"/>
          <p14:tracePt t="83256" x="8507413" y="3419475"/>
          <p14:tracePt t="83264" x="8482013" y="3411538"/>
          <p14:tracePt t="83272" x="8472488" y="3402013"/>
          <p14:tracePt t="83288" x="8428038" y="3384550"/>
          <p14:tracePt t="83296" x="8420100" y="3376613"/>
          <p14:tracePt t="83304" x="8410575" y="3367088"/>
          <p14:tracePt t="83312" x="8383588" y="3367088"/>
          <p14:tracePt t="83319" x="8366125" y="3367088"/>
          <p14:tracePt t="83328" x="8331200" y="3367088"/>
          <p14:tracePt t="83335" x="8321675" y="3367088"/>
          <p14:tracePt t="83343" x="8296275" y="3367088"/>
          <p14:tracePt t="83351" x="8278813" y="3367088"/>
          <p14:tracePt t="83376" x="8251825" y="3367088"/>
          <p14:tracePt t="83400" x="8242300" y="3376613"/>
          <p14:tracePt t="83480" x="8234363" y="3394075"/>
          <p14:tracePt t="83488" x="8207375" y="3411538"/>
          <p14:tracePt t="83497" x="8199438" y="3438525"/>
          <p14:tracePt t="83504" x="8189913" y="3473450"/>
          <p14:tracePt t="83512" x="8172450" y="3500438"/>
          <p14:tracePt t="83520" x="8145463" y="3570288"/>
          <p14:tracePt t="83529" x="8137525" y="3579813"/>
          <p14:tracePt t="83536" x="8128000" y="3614738"/>
          <p14:tracePt t="83544" x="8128000" y="3667125"/>
          <p14:tracePt t="83552" x="8110538" y="3703638"/>
          <p14:tracePt t="83560" x="8083550" y="3756025"/>
          <p14:tracePt t="83568" x="8075613" y="3790950"/>
          <p14:tracePt t="83575" x="8056563" y="3835400"/>
          <p14:tracePt t="83584" x="8056563" y="3887788"/>
          <p14:tracePt t="83592" x="8031163" y="3959225"/>
          <p14:tracePt t="83599" x="8021638" y="3994150"/>
          <p14:tracePt t="83607" x="8004175" y="4030663"/>
          <p14:tracePt t="83616" x="8004175" y="4073525"/>
          <p14:tracePt t="83624" x="7996238" y="4092575"/>
          <p14:tracePt t="83632" x="7996238" y="4127500"/>
          <p14:tracePt t="83640" x="7996238" y="4152900"/>
          <p14:tracePt t="83648" x="7996238" y="4189413"/>
          <p14:tracePt t="83656" x="7996238" y="4197350"/>
          <p14:tracePt t="83664" x="7986713" y="4206875"/>
          <p14:tracePt t="83793" x="7986713" y="4233863"/>
          <p14:tracePt t="83808" x="7986713" y="4241800"/>
          <p14:tracePt t="84088" x="7986713" y="4233863"/>
          <p14:tracePt t="84096" x="7986713" y="4206875"/>
          <p14:tracePt t="84104" x="8013700" y="4179888"/>
          <p14:tracePt t="84120" x="8021638" y="4171950"/>
          <p14:tracePt t="84128" x="8031163" y="4152900"/>
          <p14:tracePt t="84136" x="8039100" y="4144963"/>
          <p14:tracePt t="84144" x="8066088" y="4117975"/>
          <p14:tracePt t="84159" x="8075613" y="4110038"/>
          <p14:tracePt t="84168" x="8093075" y="4092575"/>
          <p14:tracePt t="84178" x="8118475" y="4065588"/>
          <p14:tracePt t="84184" x="8118475" y="4038600"/>
          <p14:tracePt t="84191" x="8145463" y="4021138"/>
          <p14:tracePt t="84201" x="8154988" y="4003675"/>
          <p14:tracePt t="84207" x="8189913" y="3976688"/>
          <p14:tracePt t="84216" x="8189913" y="3959225"/>
          <p14:tracePt t="84224" x="8207375" y="3932238"/>
          <p14:tracePt t="84232" x="8234363" y="3887788"/>
          <p14:tracePt t="84240" x="8259763" y="3862388"/>
          <p14:tracePt t="84248" x="8269288" y="3844925"/>
          <p14:tracePt t="84255" x="8296275" y="3800475"/>
          <p14:tracePt t="84264" x="8296275" y="3765550"/>
          <p14:tracePt t="84272" x="8313738" y="3729038"/>
          <p14:tracePt t="84280" x="8321675" y="3703638"/>
          <p14:tracePt t="84288" x="8321675" y="3667125"/>
          <p14:tracePt t="84296" x="8321675" y="3649663"/>
          <p14:tracePt t="84304" x="8321675" y="3605213"/>
          <p14:tracePt t="84312" x="8331200" y="3597275"/>
          <p14:tracePt t="84320" x="8331200" y="3587750"/>
          <p14:tracePt t="84328" x="8331200" y="3552825"/>
          <p14:tracePt t="84336" x="8331200" y="3543300"/>
          <p14:tracePt t="84344" x="8331200" y="3525838"/>
          <p14:tracePt t="84352" x="8331200" y="3517900"/>
          <p14:tracePt t="84360" x="8331200" y="3508375"/>
          <p14:tracePt t="84368" x="8331200" y="3481388"/>
          <p14:tracePt t="84384" x="8304213" y="3463925"/>
          <p14:tracePt t="84391" x="8278813" y="3438525"/>
          <p14:tracePt t="84408" x="8269288" y="3429000"/>
          <p14:tracePt t="84416" x="8234363" y="3411538"/>
          <p14:tracePt t="84432" x="8216900" y="3402013"/>
          <p14:tracePt t="84440" x="8189913" y="3394075"/>
          <p14:tracePt t="84448" x="8180388" y="3394075"/>
          <p14:tracePt t="84456" x="8137525" y="3376613"/>
          <p14:tracePt t="84472" x="8083550" y="3376613"/>
          <p14:tracePt t="84479" x="8048625" y="3376613"/>
          <p14:tracePt t="84488" x="8013700" y="3376613"/>
          <p14:tracePt t="84496" x="7986713" y="3367088"/>
          <p14:tracePt t="84504" x="7934325" y="3367088"/>
          <p14:tracePt t="84512" x="7880350" y="3367088"/>
          <p14:tracePt t="84520" x="7862888" y="3367088"/>
          <p14:tracePt t="84528" x="7810500" y="3367088"/>
          <p14:tracePt t="84535" x="7773988" y="3367088"/>
          <p14:tracePt t="84544" x="7766050" y="3367088"/>
          <p14:tracePt t="84552" x="7739063" y="3367088"/>
          <p14:tracePt t="84559" x="7721600" y="3367088"/>
          <p14:tracePt t="84568" x="7694613" y="3367088"/>
          <p14:tracePt t="84575" x="7686675" y="3367088"/>
          <p14:tracePt t="84591" x="7669213" y="3367088"/>
          <p14:tracePt t="84599" x="7659688" y="3367088"/>
          <p14:tracePt t="84607" x="7650163" y="3367088"/>
          <p14:tracePt t="84616" x="7632700" y="3367088"/>
          <p14:tracePt t="84624" x="7607300" y="3367088"/>
          <p14:tracePt t="84632" x="7597775" y="3367088"/>
          <p14:tracePt t="84640" x="7589838" y="3367088"/>
          <p14:tracePt t="84648" x="7553325" y="3367088"/>
          <p14:tracePt t="84657" x="7527925" y="3367088"/>
          <p14:tracePt t="84664" x="7508875" y="3367088"/>
          <p14:tracePt t="84672" x="7500938" y="3367088"/>
          <p14:tracePt t="84680" x="7473950" y="3367088"/>
          <p14:tracePt t="84688" x="7456488" y="3367088"/>
          <p14:tracePt t="84696" x="7446963" y="3367088"/>
          <p14:tracePt t="84704" x="7421563" y="3384550"/>
          <p14:tracePt t="84720" x="7404100" y="3394075"/>
          <p14:tracePt t="84728" x="7377113" y="3402013"/>
          <p14:tracePt t="84744" x="7350125" y="3419475"/>
          <p14:tracePt t="84752" x="7342188" y="3419475"/>
          <p14:tracePt t="84760" x="7324725" y="3429000"/>
          <p14:tracePt t="84768" x="7315200" y="3438525"/>
          <p14:tracePt t="84775" x="7297738" y="3446463"/>
          <p14:tracePt t="84784" x="7288213" y="3455988"/>
          <p14:tracePt t="84791" x="7280275" y="3455988"/>
          <p14:tracePt t="84800" x="7270750" y="3463925"/>
          <p14:tracePt t="84815" x="7262813" y="3463925"/>
          <p14:tracePt t="84823" x="7226300" y="3481388"/>
          <p14:tracePt t="84856" x="7218363" y="3490913"/>
          <p14:tracePt t="84872" x="7208838" y="3500438"/>
          <p14:tracePt t="84888" x="7200900" y="3508375"/>
          <p14:tracePt t="84905" x="7200900" y="3525838"/>
          <p14:tracePt t="84912" x="7191375" y="3535363"/>
          <p14:tracePt t="84920" x="7183438" y="3543300"/>
          <p14:tracePt t="84936" x="7173913" y="3543300"/>
          <p14:tracePt t="84944" x="7156450" y="3562350"/>
          <p14:tracePt t="84960" x="7146925" y="3570288"/>
          <p14:tracePt t="84968" x="7146925" y="3579813"/>
          <p14:tracePt t="84984" x="7138988" y="3597275"/>
          <p14:tracePt t="84991" x="7129463" y="3605213"/>
          <p14:tracePt t="85007" x="7129463" y="3632200"/>
          <p14:tracePt t="85016" x="7129463" y="3641725"/>
          <p14:tracePt t="85024" x="7129463" y="3659188"/>
          <p14:tracePt t="85032" x="7129463" y="3694113"/>
          <p14:tracePt t="85040" x="7129463" y="3721100"/>
          <p14:tracePt t="85048" x="7129463" y="3756025"/>
          <p14:tracePt t="85056" x="7129463" y="3773488"/>
          <p14:tracePt t="85064" x="7129463" y="3817938"/>
          <p14:tracePt t="85073" x="7129463" y="3870325"/>
          <p14:tracePt t="85080" x="7129463" y="3906838"/>
          <p14:tracePt t="85088" x="7146925" y="3959225"/>
          <p14:tracePt t="85096" x="7191375" y="4038600"/>
          <p14:tracePt t="85104" x="7191375" y="4073525"/>
          <p14:tracePt t="85112" x="7218363" y="4110038"/>
          <p14:tracePt t="85120" x="7253288" y="4206875"/>
          <p14:tracePt t="85128" x="7280275" y="4241800"/>
          <p14:tracePt t="85136" x="7305675" y="4313238"/>
          <p14:tracePt t="85143" x="7324725" y="4365625"/>
          <p14:tracePt t="85152" x="7359650" y="4410075"/>
          <p14:tracePt t="85160" x="7421563" y="4471988"/>
          <p14:tracePt t="85168" x="7446963" y="4506913"/>
          <p14:tracePt t="85176" x="7473950" y="4551363"/>
          <p14:tracePt t="85184" x="7500938" y="4586288"/>
          <p14:tracePt t="85191" x="7535863" y="4622800"/>
          <p14:tracePt t="85200" x="7562850" y="4648200"/>
          <p14:tracePt t="85208" x="7607300" y="4692650"/>
          <p14:tracePt t="85216" x="7624763" y="4719638"/>
          <p14:tracePt t="85224" x="7669213" y="4737100"/>
          <p14:tracePt t="85232" x="7721600" y="4772025"/>
          <p14:tracePt t="85239" x="7756525" y="4781550"/>
          <p14:tracePt t="85248" x="7800975" y="4789488"/>
          <p14:tracePt t="85257" x="7845425" y="4806950"/>
          <p14:tracePt t="85264" x="7924800" y="4806950"/>
          <p14:tracePt t="85273" x="7996238" y="4806950"/>
          <p14:tracePt t="85280" x="8093075" y="4843463"/>
          <p14:tracePt t="85288" x="8162925" y="4843463"/>
          <p14:tracePt t="85296" x="8251825" y="4843463"/>
          <p14:tracePt t="85304" x="8393113" y="4843463"/>
          <p14:tracePt t="85312" x="8489950" y="4843463"/>
          <p14:tracePt t="85320" x="8578850" y="4843463"/>
          <p14:tracePt t="85328" x="8675688" y="4843463"/>
          <p14:tracePt t="85335" x="8764588" y="4843463"/>
          <p14:tracePt t="85345" x="8861425" y="4833938"/>
          <p14:tracePt t="85352" x="8913813" y="4816475"/>
          <p14:tracePt t="85361" x="8967788" y="4816475"/>
          <p14:tracePt t="85367" x="9020175" y="4806950"/>
          <p14:tracePt t="85378" x="9099550" y="4772025"/>
          <p14:tracePt t="85383" x="9196388" y="4745038"/>
          <p14:tracePt t="85391" x="9250363" y="4727575"/>
          <p14:tracePt t="85399" x="9347200" y="4692650"/>
          <p14:tracePt t="85407" x="9436100" y="4648200"/>
          <p14:tracePt t="85416" x="9505950" y="4613275"/>
          <p14:tracePt t="85424" x="9567863" y="4586288"/>
          <p14:tracePt t="85432" x="9674225" y="4516438"/>
          <p14:tracePt t="85439" x="9726613" y="4489450"/>
          <p14:tracePt t="85448" x="9771063" y="4454525"/>
          <p14:tracePt t="85456" x="9805988" y="4427538"/>
          <p14:tracePt t="85464" x="9842500" y="4383088"/>
          <p14:tracePt t="85472" x="9867900" y="4357688"/>
          <p14:tracePt t="85480" x="9894888" y="4338638"/>
          <p14:tracePt t="85489" x="9904413" y="4321175"/>
          <p14:tracePt t="85496" x="9912350" y="4313238"/>
          <p14:tracePt t="85504" x="9939338" y="4295775"/>
          <p14:tracePt t="85512" x="9947275" y="4268788"/>
          <p14:tracePt t="85520" x="9974263" y="4241800"/>
          <p14:tracePt t="85528" x="9983788" y="4206875"/>
          <p14:tracePt t="85536" x="10001250" y="4171950"/>
          <p14:tracePt t="85545" x="10028238" y="4100513"/>
          <p14:tracePt t="85552" x="10053638" y="4056063"/>
          <p14:tracePt t="85560" x="10063163" y="3986213"/>
          <p14:tracePt t="85568" x="10098088" y="3932238"/>
          <p14:tracePt t="85575" x="10098088" y="3897313"/>
          <p14:tracePt t="85584" x="10107613" y="3852863"/>
          <p14:tracePt t="85591" x="10107613" y="3817938"/>
          <p14:tracePt t="85600" x="10115550" y="3790950"/>
          <p14:tracePt t="85607" x="10133013" y="3756025"/>
          <p14:tracePt t="85617" x="10133013" y="3738563"/>
          <p14:tracePt t="85623" x="10133013" y="3703638"/>
          <p14:tracePt t="85632" x="10133013" y="3676650"/>
          <p14:tracePt t="85640" x="10160000" y="3641725"/>
          <p14:tracePt t="85648" x="10160000" y="3632200"/>
          <p14:tracePt t="85656" x="10169525" y="3605213"/>
          <p14:tracePt t="85664" x="10169525" y="3587750"/>
          <p14:tracePt t="85672" x="10177463" y="3562350"/>
          <p14:tracePt t="85680" x="10177463" y="3535363"/>
          <p14:tracePt t="85688" x="10177463" y="3525838"/>
          <p14:tracePt t="85696" x="10177463" y="3517900"/>
          <p14:tracePt t="85704" x="10177463" y="3508375"/>
          <p14:tracePt t="85712" x="10177463" y="3490913"/>
          <p14:tracePt t="85720" x="10177463" y="3481388"/>
          <p14:tracePt t="85728" x="10177463" y="3473450"/>
          <p14:tracePt t="85736" x="10160000" y="3455988"/>
          <p14:tracePt t="85760" x="10160000" y="3438525"/>
          <p14:tracePt t="85768" x="10150475" y="3429000"/>
          <p14:tracePt t="85792" x="10150475" y="3419475"/>
          <p14:tracePt t="85800" x="10142538" y="3411538"/>
          <p14:tracePt t="85807" x="10125075" y="3411538"/>
          <p14:tracePt t="85816" x="10115550" y="3394075"/>
          <p14:tracePt t="85823" x="10107613" y="3394075"/>
          <p14:tracePt t="85832" x="10088563" y="3376613"/>
          <p14:tracePt t="85840" x="10063163" y="3376613"/>
          <p14:tracePt t="85848" x="10053638" y="3376613"/>
          <p14:tracePt t="85856" x="10045700" y="3376613"/>
          <p14:tracePt t="85864" x="10028238" y="3376613"/>
          <p14:tracePt t="85873" x="10018713" y="3367088"/>
          <p14:tracePt t="85889" x="9991725" y="3367088"/>
          <p14:tracePt t="85896" x="9974263" y="3367088"/>
          <p14:tracePt t="85904" x="9947275" y="3367088"/>
          <p14:tracePt t="85912" x="9929813" y="3349625"/>
          <p14:tracePt t="85920" x="9904413" y="3349625"/>
          <p14:tracePt t="85928" x="9885363" y="3349625"/>
          <p14:tracePt t="85936" x="9842500" y="3349625"/>
          <p14:tracePt t="85944" x="9832975" y="3349625"/>
          <p14:tracePt t="85952" x="9825038" y="3340100"/>
          <p14:tracePt t="85968" x="9805988" y="3340100"/>
          <p14:tracePt t="86001" x="9798050" y="3340100"/>
          <p14:tracePt t="86032" x="9788525" y="3340100"/>
          <p14:tracePt t="86057" x="9771063" y="3340100"/>
          <p14:tracePt t="86592" x="9780588" y="3340100"/>
          <p14:tracePt t="86600" x="9805988" y="3340100"/>
          <p14:tracePt t="86608" x="9877425" y="3340100"/>
          <p14:tracePt t="86616" x="9991725" y="3340100"/>
          <p14:tracePt t="86623" x="10063163" y="3340100"/>
          <p14:tracePt t="86632" x="10160000" y="3340100"/>
          <p14:tracePt t="86639" x="10231438" y="3349625"/>
          <p14:tracePt t="86649" x="10310813" y="3384550"/>
          <p14:tracePt t="86656" x="10380663" y="3384550"/>
          <p14:tracePt t="86664" x="10460038" y="3394075"/>
          <p14:tracePt t="86672" x="10531475" y="3394075"/>
          <p14:tracePt t="86680" x="10583863" y="3411538"/>
          <p14:tracePt t="86688" x="10618788" y="3411538"/>
          <p14:tracePt t="86696" x="10637838" y="3411538"/>
          <p14:tracePt t="86705" x="10645775" y="3419475"/>
          <p14:tracePt t="86856" x="10575925" y="3419475"/>
          <p14:tracePt t="86864" x="10460038" y="3419475"/>
          <p14:tracePt t="86871" x="10318750" y="3419475"/>
          <p14:tracePt t="86880" x="10160000" y="3419475"/>
          <p14:tracePt t="86888" x="9974263" y="3419475"/>
          <p14:tracePt t="86896" x="9788525" y="3419475"/>
          <p14:tracePt t="86905" x="9612313" y="3419475"/>
          <p14:tracePt t="86912" x="9444038" y="3419475"/>
          <p14:tracePt t="86920" x="9285288" y="3419475"/>
          <p14:tracePt t="86928" x="9153525" y="3419475"/>
          <p14:tracePt t="86936" x="8985250" y="3419475"/>
          <p14:tracePt t="86954" x="8737600" y="3419475"/>
          <p14:tracePt t="86960" x="8640763" y="3419475"/>
          <p14:tracePt t="86968" x="8569325" y="3419475"/>
          <p14:tracePt t="86976" x="8489950" y="3446463"/>
          <p14:tracePt t="86984" x="8437563" y="3463925"/>
          <p14:tracePt t="86992" x="8402638" y="3463925"/>
          <p14:tracePt t="86999" x="8366125" y="3490913"/>
          <p14:tracePt t="87008" x="8304213" y="3517900"/>
          <p14:tracePt t="87016" x="8296275" y="3525838"/>
          <p14:tracePt t="87024" x="8251825" y="3535363"/>
          <p14:tracePt t="87032" x="8224838" y="3562350"/>
          <p14:tracePt t="87039" x="8189913" y="3605213"/>
          <p14:tracePt t="87048" x="8162925" y="3622675"/>
          <p14:tracePt t="87055" x="8128000" y="3667125"/>
          <p14:tracePt t="87064" x="8101013" y="3694113"/>
          <p14:tracePt t="87072" x="8056563" y="3746500"/>
          <p14:tracePt t="87081" x="8031163" y="3783013"/>
          <p14:tracePt t="87088" x="7986713" y="3844925"/>
          <p14:tracePt t="87096" x="7959725" y="3879850"/>
          <p14:tracePt t="87105" x="7924800" y="3941763"/>
          <p14:tracePt t="87112" x="7907338" y="3976688"/>
          <p14:tracePt t="87120" x="7897813" y="4030663"/>
          <p14:tracePt t="87127" x="7853363" y="4065588"/>
          <p14:tracePt t="87136" x="7853363" y="4135438"/>
          <p14:tracePt t="87143" x="7845425" y="4197350"/>
          <p14:tracePt t="87152" x="7845425" y="4241800"/>
          <p14:tracePt t="87160" x="7845425" y="4268788"/>
          <p14:tracePt t="87168" x="7845425" y="4303713"/>
          <p14:tracePt t="87176" x="7845425" y="4321175"/>
          <p14:tracePt t="87184" x="7880350" y="4400550"/>
          <p14:tracePt t="87193" x="7889875" y="4410075"/>
          <p14:tracePt t="87200" x="7951788" y="4445000"/>
          <p14:tracePt t="87208" x="8031163" y="4462463"/>
          <p14:tracePt t="87217" x="8128000" y="4498975"/>
          <p14:tracePt t="87224" x="8224838" y="4516438"/>
          <p14:tracePt t="87232" x="8340725" y="4516438"/>
          <p14:tracePt t="87239" x="8472488" y="4516438"/>
          <p14:tracePt t="87247" x="8613775" y="4516438"/>
          <p14:tracePt t="87255" x="8772525" y="4516438"/>
          <p14:tracePt t="87264" x="8931275" y="4516438"/>
          <p14:tracePt t="87271" x="9126538" y="4462463"/>
          <p14:tracePt t="87280" x="9294813" y="4392613"/>
          <p14:tracePt t="87288" x="9436100" y="4321175"/>
          <p14:tracePt t="87296" x="9602788" y="4259263"/>
          <p14:tracePt t="87305" x="9682163" y="4214813"/>
          <p14:tracePt t="87312" x="9788525" y="4127500"/>
          <p14:tracePt t="87320" x="9850438" y="4083050"/>
          <p14:tracePt t="87328" x="9867900" y="4003675"/>
          <p14:tracePt t="87336" x="9877425" y="3949700"/>
          <p14:tracePt t="87344" x="9877425" y="3879850"/>
          <p14:tracePt t="87352" x="9877425" y="3844925"/>
          <p14:tracePt t="87360" x="9877425" y="3738563"/>
          <p14:tracePt t="87368" x="9859963" y="3641725"/>
          <p14:tracePt t="87377" x="9805988" y="3579813"/>
          <p14:tracePt t="87384" x="9763125" y="3517900"/>
          <p14:tracePt t="87392" x="9709150" y="3473450"/>
          <p14:tracePt t="87400" x="9629775" y="3463925"/>
          <p14:tracePt t="87408" x="9559925" y="3446463"/>
          <p14:tracePt t="87415" x="9453563" y="3411538"/>
          <p14:tracePt t="87423" x="9294813" y="3411538"/>
          <p14:tracePt t="87432" x="9161463" y="3411538"/>
          <p14:tracePt t="87442" x="8931275" y="3411538"/>
          <p14:tracePt t="87448" x="8728075" y="3411538"/>
          <p14:tracePt t="87455" x="8534400" y="3438525"/>
          <p14:tracePt t="87464" x="8296275" y="3517900"/>
          <p14:tracePt t="87472" x="8083550" y="3597275"/>
          <p14:tracePt t="87480" x="7897813" y="3632200"/>
          <p14:tracePt t="87488" x="7731125" y="3711575"/>
          <p14:tracePt t="87496" x="7570788" y="3746500"/>
          <p14:tracePt t="87505" x="7466013" y="3817938"/>
          <p14:tracePt t="87512" x="7359650" y="3887788"/>
          <p14:tracePt t="87520" x="7305675" y="3914775"/>
          <p14:tracePt t="87528" x="7243763" y="3976688"/>
          <p14:tracePt t="87535" x="7208838" y="4030663"/>
          <p14:tracePt t="87544" x="7208838" y="4065588"/>
          <p14:tracePt t="87552" x="7183438" y="4144963"/>
          <p14:tracePt t="87560" x="7183438" y="4179888"/>
          <p14:tracePt t="87568" x="7183438" y="4214813"/>
          <p14:tracePt t="87576" x="7183438" y="4286250"/>
          <p14:tracePt t="87584" x="7183438" y="4303713"/>
          <p14:tracePt t="87592" x="7200900" y="4357688"/>
          <p14:tracePt t="87600" x="7262813" y="4419600"/>
          <p14:tracePt t="87608" x="7324725" y="4471988"/>
          <p14:tracePt t="87616" x="7429500" y="4516438"/>
          <p14:tracePt t="87624" x="7553325" y="4568825"/>
          <p14:tracePt t="87632" x="7694613" y="4622800"/>
          <p14:tracePt t="87640" x="7835900" y="4702175"/>
          <p14:tracePt t="87648" x="8048625" y="4737100"/>
          <p14:tracePt t="87655" x="8234363" y="4772025"/>
          <p14:tracePt t="87664" x="8445500" y="4816475"/>
          <p14:tracePt t="87671" x="8648700" y="4833938"/>
          <p14:tracePt t="87680" x="8834438" y="4833938"/>
          <p14:tracePt t="87688" x="9082088" y="4833938"/>
          <p14:tracePt t="87696" x="9294813" y="4833938"/>
          <p14:tracePt t="87704" x="9498013" y="4833938"/>
          <p14:tracePt t="87713" x="9656763" y="4833938"/>
          <p14:tracePt t="87721" x="9867900" y="4781550"/>
          <p14:tracePt t="87728" x="9991725" y="4745038"/>
          <p14:tracePt t="87736" x="10071100" y="4665663"/>
          <p14:tracePt t="87744" x="10160000" y="4595813"/>
          <p14:tracePt t="87752" x="10194925" y="4560888"/>
          <p14:tracePt t="87760" x="10204450" y="4516438"/>
          <p14:tracePt t="87768" x="10204450" y="4454525"/>
          <p14:tracePt t="87776" x="10204450" y="4400550"/>
          <p14:tracePt t="87784" x="10204450" y="4348163"/>
          <p14:tracePt t="87793" x="10186988" y="4276725"/>
          <p14:tracePt t="87800" x="10107613" y="4224338"/>
          <p14:tracePt t="87808" x="10001250" y="4152900"/>
          <p14:tracePt t="87815" x="9904413" y="4144963"/>
          <p14:tracePt t="87824" x="9805988" y="4110038"/>
          <p14:tracePt t="87831" x="9664700" y="4073525"/>
          <p14:tracePt t="87839" x="9478963" y="4056063"/>
          <p14:tracePt t="87848" x="9294813" y="4056063"/>
          <p14:tracePt t="87855" x="9117013" y="4056063"/>
          <p14:tracePt t="87863" x="8905875" y="4056063"/>
          <p14:tracePt t="87872" x="8728075" y="4056063"/>
          <p14:tracePt t="87880" x="8543925" y="4056063"/>
          <p14:tracePt t="87888" x="8358188" y="4056063"/>
          <p14:tracePt t="87896" x="8145463" y="4100513"/>
          <p14:tracePt t="87904" x="8075613" y="4135438"/>
          <p14:tracePt t="87912" x="8004175" y="4214813"/>
          <p14:tracePt t="87921" x="7897813" y="4286250"/>
          <p14:tracePt t="87928" x="7835900" y="4348163"/>
          <p14:tracePt t="87937" x="7818438" y="4375150"/>
          <p14:tracePt t="87944" x="7800975" y="4445000"/>
          <p14:tracePt t="87952" x="7793038" y="4479925"/>
          <p14:tracePt t="87971" x="7793038" y="4541838"/>
          <p14:tracePt t="87976" x="7793038" y="4551363"/>
          <p14:tracePt t="87984" x="7793038" y="4568825"/>
          <p14:tracePt t="87992" x="7845425" y="4613275"/>
          <p14:tracePt t="88000" x="7872413" y="4622800"/>
          <p14:tracePt t="88008" x="7907338" y="4622800"/>
          <p14:tracePt t="88016" x="7977188" y="4640263"/>
          <p14:tracePt t="88023" x="8075613" y="4675188"/>
          <p14:tracePt t="88031" x="8216900" y="4675188"/>
          <p14:tracePt t="88039" x="8375650" y="4675188"/>
          <p14:tracePt t="88047" x="8578850" y="4675188"/>
          <p14:tracePt t="88055" x="8789988" y="4675188"/>
          <p14:tracePt t="88063" x="9012238" y="4675188"/>
          <p14:tracePt t="88071" x="9294813" y="4675188"/>
          <p14:tracePt t="88080" x="9602788" y="4640263"/>
          <p14:tracePt t="88087" x="9832975" y="4622800"/>
          <p14:tracePt t="88095" x="10098088" y="4560888"/>
          <p14:tracePt t="88104" x="10336213" y="4471988"/>
          <p14:tracePt t="88112" x="10415588" y="4427538"/>
          <p14:tracePt t="88120" x="10566400" y="4338638"/>
          <p14:tracePt t="88128" x="10655300" y="4268788"/>
          <p14:tracePt t="88137" x="10680700" y="4214813"/>
          <p14:tracePt t="88143" x="10680700" y="4162425"/>
          <p14:tracePt t="88152" x="10680700" y="4110038"/>
          <p14:tracePt t="88160" x="10680700" y="4073525"/>
          <p14:tracePt t="88168" x="10663238" y="4021138"/>
          <p14:tracePt t="88176" x="10637838" y="3994150"/>
          <p14:tracePt t="88184" x="10548938" y="3959225"/>
          <p14:tracePt t="88192" x="10469563" y="3949700"/>
          <p14:tracePt t="88200" x="10372725" y="3932238"/>
          <p14:tracePt t="88209" x="10256838" y="3932238"/>
          <p14:tracePt t="88216" x="10098088" y="3932238"/>
          <p14:tracePt t="88224" x="9939338" y="3932238"/>
          <p14:tracePt t="88233" x="9753600" y="3932238"/>
          <p14:tracePt t="88240" x="9550400" y="3932238"/>
          <p14:tracePt t="88248" x="9364663" y="3932238"/>
          <p14:tracePt t="88256" x="9161463" y="3932238"/>
          <p14:tracePt t="88264" x="9002713" y="3932238"/>
          <p14:tracePt t="88271" x="8816975" y="3932238"/>
          <p14:tracePt t="88279" x="8648700" y="3976688"/>
          <p14:tracePt t="88287" x="8507413" y="4011613"/>
          <p14:tracePt t="88296" x="8428038" y="4065588"/>
          <p14:tracePt t="88304" x="8366125" y="4127500"/>
          <p14:tracePt t="88312" x="8340725" y="4144963"/>
          <p14:tracePt t="88320" x="8313738" y="4189413"/>
          <p14:tracePt t="88328" x="8313738" y="4206875"/>
          <p14:tracePt t="88337" x="8313738" y="4233863"/>
          <p14:tracePt t="88344" x="8313738" y="4251325"/>
          <p14:tracePt t="88352" x="8331200" y="4295775"/>
          <p14:tracePt t="88360" x="8366125" y="4321175"/>
          <p14:tracePt t="88368" x="8393113" y="4330700"/>
          <p14:tracePt t="88376" x="8462963" y="4348163"/>
          <p14:tracePt t="88384" x="8578850" y="4348163"/>
          <p14:tracePt t="88392" x="8720138" y="4348163"/>
          <p14:tracePt t="88400" x="8851900" y="4348163"/>
          <p14:tracePt t="88408" x="8993188" y="4348163"/>
          <p14:tracePt t="88416" x="9109075" y="4348163"/>
          <p14:tracePt t="88424" x="9267825" y="4348163"/>
          <p14:tracePt t="88432" x="9478963" y="4348163"/>
          <p14:tracePt t="88440" x="9682163" y="4348163"/>
          <p14:tracePt t="88448" x="9842500" y="4338638"/>
          <p14:tracePt t="88455" x="9966325" y="4286250"/>
          <p14:tracePt t="88464" x="10088563" y="4251325"/>
          <p14:tracePt t="88472" x="10125075" y="4233863"/>
          <p14:tracePt t="88480" x="10150475" y="4206875"/>
          <p14:tracePt t="88488" x="10160000" y="4197350"/>
          <p14:tracePt t="88504" x="10133013" y="4179888"/>
          <p14:tracePt t="88512" x="10115550" y="4152900"/>
          <p14:tracePt t="88520" x="10036175" y="4127500"/>
          <p14:tracePt t="88529" x="9939338" y="4092575"/>
          <p14:tracePt t="88536" x="9825038" y="4073525"/>
          <p14:tracePt t="88544" x="9726613" y="4073525"/>
          <p14:tracePt t="88552" x="9612313" y="4073525"/>
          <p14:tracePt t="88560" x="9453563" y="4073525"/>
          <p14:tracePt t="88568" x="9356725" y="4073525"/>
          <p14:tracePt t="88576" x="9267825" y="4073525"/>
          <p14:tracePt t="88584" x="9215438" y="4083050"/>
          <p14:tracePt t="88592" x="9153525" y="4110038"/>
          <p14:tracePt t="88600" x="9117013" y="4117975"/>
          <p14:tracePt t="88608" x="9091613" y="4144963"/>
          <p14:tracePt t="88616" x="9091613" y="4162425"/>
          <p14:tracePt t="88624" x="9091613" y="4189413"/>
          <p14:tracePt t="88632" x="9091613" y="4206875"/>
          <p14:tracePt t="88640" x="9091613" y="4251325"/>
          <p14:tracePt t="88648" x="9109075" y="4286250"/>
          <p14:tracePt t="88656" x="9144000" y="4295775"/>
          <p14:tracePt t="88664" x="9223375" y="4338638"/>
          <p14:tracePt t="88671" x="9240838" y="4357688"/>
          <p14:tracePt t="88680" x="9374188" y="4400550"/>
          <p14:tracePt t="88688" x="9426575" y="4419600"/>
          <p14:tracePt t="88696" x="9540875" y="4437063"/>
          <p14:tracePt t="88703" x="9639300" y="4437063"/>
          <p14:tracePt t="88712" x="9780588" y="4454525"/>
          <p14:tracePt t="88720" x="9894888" y="4489450"/>
          <p14:tracePt t="88728" x="10018713" y="4489450"/>
          <p14:tracePt t="88737" x="10133013" y="4489450"/>
          <p14:tracePt t="88744" x="10221913" y="4489450"/>
          <p14:tracePt t="88753" x="10291763" y="4489450"/>
          <p14:tracePt t="88760" x="10345738" y="4479925"/>
          <p14:tracePt t="88768" x="10398125" y="4471988"/>
          <p14:tracePt t="88776" x="10425113" y="4454525"/>
          <p14:tracePt t="88785" x="10460038" y="4445000"/>
          <p14:tracePt t="88800" x="10477500" y="4419600"/>
          <p14:tracePt t="88824" x="10477500" y="4410075"/>
          <p14:tracePt t="88864" x="10477500" y="4392613"/>
          <p14:tracePt t="88872" x="10477500" y="4383088"/>
          <p14:tracePt t="88904" x="10460038" y="4365625"/>
          <p14:tracePt t="88960" x="10452100" y="4357688"/>
          <p14:tracePt t="89008" x="10442575" y="4348163"/>
          <p14:tracePt t="89031" x="10434638" y="4348163"/>
          <p14:tracePt t="89040" x="10425113" y="4338638"/>
          <p14:tracePt t="89055" x="10415588" y="4330700"/>
          <p14:tracePt t="89080" x="10390188" y="4321175"/>
          <p14:tracePt t="89087" x="10380663" y="4321175"/>
          <p14:tracePt t="89097" x="10363200" y="4313238"/>
          <p14:tracePt t="89104" x="10353675" y="4313238"/>
          <p14:tracePt t="89112" x="10283825" y="4268788"/>
          <p14:tracePt t="89120" x="10248900" y="4241800"/>
          <p14:tracePt t="89128" x="10160000" y="4179888"/>
          <p14:tracePt t="89137" x="10133013" y="4152900"/>
          <p14:tracePt t="89417" x="10107613" y="4162425"/>
          <p14:tracePt t="89432" x="10125075" y="4162425"/>
          <p14:tracePt t="89440" x="10160000" y="4162425"/>
          <p14:tracePt t="89448" x="10177463" y="4162425"/>
          <p14:tracePt t="89480" x="10186988" y="4171950"/>
          <p14:tracePt t="89487" x="10212388" y="4189413"/>
          <p14:tracePt t="89503" x="10221913" y="4197350"/>
          <p14:tracePt t="89527" x="10231438" y="4197350"/>
          <p14:tracePt t="89728" x="10239375" y="4214813"/>
          <p14:tracePt t="89745" x="10239375" y="4224338"/>
          <p14:tracePt t="89752" x="10231438" y="4233863"/>
          <p14:tracePt t="89770" x="10221913" y="4241800"/>
          <p14:tracePt t="89784" x="10212388" y="4251325"/>
          <p14:tracePt t="89800" x="10204450" y="4259263"/>
          <p14:tracePt t="89809" x="10177463" y="4286250"/>
          <p14:tracePt t="89825" x="10169525" y="4286250"/>
          <p14:tracePt t="89840" x="10160000" y="4286250"/>
          <p14:tracePt t="89856" x="10150475" y="4286250"/>
          <p14:tracePt t="89864" x="10125075" y="4286250"/>
          <p14:tracePt t="89872" x="10107613" y="4286250"/>
          <p14:tracePt t="89880" x="10098088" y="4286250"/>
          <p14:tracePt t="89887" x="10071100" y="4276725"/>
          <p14:tracePt t="89896" x="10053638" y="4259263"/>
          <p14:tracePt t="89903" x="10045700" y="4251325"/>
          <p14:tracePt t="89912" x="10028238" y="4233863"/>
          <p14:tracePt t="89919" x="10018713" y="4224338"/>
          <p14:tracePt t="89936" x="10009188" y="4214813"/>
          <p14:tracePt t="90032" x="10001250" y="4214813"/>
          <p14:tracePt t="90048" x="9991725" y="4214813"/>
          <p14:tracePt t="90064" x="9983788" y="4206875"/>
          <p14:tracePt t="90072" x="9974263" y="4206875"/>
          <p14:tracePt t="90312" x="9966325" y="4206875"/>
          <p14:tracePt t="90336" x="9956800" y="4197350"/>
          <p14:tracePt t="90545" x="9939338" y="4189413"/>
          <p14:tracePt t="90560" x="9921875" y="4189413"/>
          <p14:tracePt t="90568" x="9904413" y="4189413"/>
          <p14:tracePt t="90576" x="9850438" y="4189413"/>
          <p14:tracePt t="90584" x="9780588" y="4189413"/>
          <p14:tracePt t="90592" x="9709150" y="4189413"/>
          <p14:tracePt t="90600" x="9639300" y="4189413"/>
          <p14:tracePt t="90608" x="9612313" y="4189413"/>
          <p14:tracePt t="90616" x="9577388" y="4189413"/>
          <p14:tracePt t="90624" x="9567863" y="4189413"/>
          <p14:tracePt t="91104" x="9559925" y="4197350"/>
          <p14:tracePt t="91144" x="9559925" y="4206875"/>
          <p14:tracePt t="91248" x="9567863" y="4206875"/>
          <p14:tracePt t="91264" x="9577388" y="4206875"/>
          <p14:tracePt t="91272" x="9585325" y="4206875"/>
          <p14:tracePt t="91280" x="9612313" y="4206875"/>
          <p14:tracePt t="91288" x="9621838" y="4206875"/>
          <p14:tracePt t="91296" x="9629775" y="4206875"/>
          <p14:tracePt t="91304" x="9639300" y="4206875"/>
          <p14:tracePt t="91312" x="9656763" y="4206875"/>
          <p14:tracePt t="91319" x="9674225" y="4206875"/>
          <p14:tracePt t="91328" x="9682163" y="4206875"/>
          <p14:tracePt t="91335" x="9701213" y="4206875"/>
          <p14:tracePt t="91344" x="9726613" y="4206875"/>
          <p14:tracePt t="91351" x="9736138" y="4206875"/>
          <p14:tracePt t="91360" x="9753600" y="4206875"/>
          <p14:tracePt t="91368" x="9780588" y="4206875"/>
          <p14:tracePt t="91376" x="9788525" y="4206875"/>
          <p14:tracePt t="91384" x="9832975" y="4206875"/>
          <p14:tracePt t="91392" x="9842500" y="4206875"/>
          <p14:tracePt t="91401" x="9885363" y="4206875"/>
          <p14:tracePt t="91408" x="9921875" y="4206875"/>
          <p14:tracePt t="91416" x="9974263" y="4206875"/>
          <p14:tracePt t="91424" x="10009188" y="4206875"/>
          <p14:tracePt t="91432" x="10080625" y="4206875"/>
          <p14:tracePt t="91440" x="10115550" y="4206875"/>
          <p14:tracePt t="91448" x="10169525" y="4206875"/>
          <p14:tracePt t="91456" x="10221913" y="4206875"/>
          <p14:tracePt t="91464" x="10274300" y="4206875"/>
          <p14:tracePt t="91472" x="10318750" y="4206875"/>
          <p14:tracePt t="91480" x="10372725" y="4206875"/>
          <p14:tracePt t="91488" x="10425113" y="4206875"/>
          <p14:tracePt t="91496" x="10460038" y="4206875"/>
          <p14:tracePt t="91504" x="10469563" y="4206875"/>
          <p14:tracePt t="91512" x="10477500" y="4206875"/>
          <p14:tracePt t="91560" x="10494963" y="4214813"/>
          <p14:tracePt t="91568" x="10494963" y="4224338"/>
          <p14:tracePt t="91616" x="10487025" y="4241800"/>
          <p14:tracePt t="91632" x="10469563" y="4224338"/>
          <p14:tracePt t="91648" x="10460038" y="4214813"/>
          <p14:tracePt t="91704" x="10452100" y="4206875"/>
          <p14:tracePt t="91719" x="10425113" y="4206875"/>
          <p14:tracePt t="91735" x="10415588" y="4197350"/>
          <p14:tracePt t="91752" x="10407650" y="4189413"/>
          <p14:tracePt t="91848" x="10407650" y="4171950"/>
          <p14:tracePt t="91896" x="10407650" y="4162425"/>
          <p14:tracePt t="92016" x="10398125" y="4152900"/>
          <p14:tracePt t="92024" x="10380663" y="4152900"/>
          <p14:tracePt t="92032" x="10353675" y="4152900"/>
          <p14:tracePt t="92040" x="10345738" y="4152900"/>
          <p14:tracePt t="92048" x="10310813" y="4152900"/>
          <p14:tracePt t="92056" x="10291763" y="4162425"/>
          <p14:tracePt t="92072" x="10266363" y="4162425"/>
          <p14:tracePt t="92080" x="10248900" y="4171950"/>
          <p14:tracePt t="92096" x="10231438" y="4197350"/>
          <p14:tracePt t="92976" x="10239375" y="4197350"/>
          <p14:tracePt t="92992" x="10256838" y="4197350"/>
          <p14:tracePt t="93000" x="10266363" y="4197350"/>
          <p14:tracePt t="93009" x="10283825" y="4189413"/>
          <p14:tracePt t="93088" x="10291763" y="4189413"/>
          <p14:tracePt t="93096" x="10301288" y="4206875"/>
          <p14:tracePt t="93104" x="10310813" y="4214813"/>
          <p14:tracePt t="93112" x="10328275" y="4224338"/>
          <p14:tracePt t="93128" x="10336213" y="4233863"/>
          <p14:tracePt t="93175" x="10345738" y="4233863"/>
          <p14:tracePt t="93216" x="10353675" y="4233863"/>
          <p14:tracePt t="93321" x="10363200" y="4241800"/>
          <p14:tracePt t="93345" x="10363200" y="4251325"/>
          <p14:tracePt t="93424" x="10353675" y="4251325"/>
          <p14:tracePt t="93432" x="10345738" y="4259263"/>
          <p14:tracePt t="93456" x="10336213" y="4268788"/>
          <p14:tracePt t="93488" x="10318750" y="4276725"/>
          <p14:tracePt t="93792" x="10310813" y="4276725"/>
          <p14:tracePt t="93816" x="10301288" y="4276725"/>
          <p14:tracePt t="93824" x="10291763" y="4276725"/>
          <p14:tracePt t="95192" x="10283825" y="4268788"/>
          <p14:tracePt t="95200" x="10266363" y="4268788"/>
          <p14:tracePt t="95208" x="10239375" y="4268788"/>
          <p14:tracePt t="95215" x="10231438" y="4268788"/>
          <p14:tracePt t="95224" x="10186988" y="4268788"/>
          <p14:tracePt t="95232" x="10150475" y="4268788"/>
          <p14:tracePt t="95240" x="10142538" y="4268788"/>
          <p14:tracePt t="95249" x="10133013" y="4268788"/>
          <p14:tracePt t="95256" x="10115550" y="4268788"/>
          <p14:tracePt t="95265" x="10098088" y="4268788"/>
          <p14:tracePt t="96496" x="10088563" y="4251325"/>
          <p14:tracePt t="96504" x="10088563" y="4233863"/>
          <p14:tracePt t="96553" x="10098088" y="4224338"/>
          <p14:tracePt t="96608" x="10098088" y="4241800"/>
          <p14:tracePt t="96616" x="10098088" y="4251325"/>
          <p14:tracePt t="96624" x="10098088" y="4286250"/>
          <p14:tracePt t="96631" x="10098088" y="4330700"/>
          <p14:tracePt t="96641" x="10098088" y="4348163"/>
          <p14:tracePt t="96647" x="10098088" y="4365625"/>
          <p14:tracePt t="96656" x="10098088" y="4383088"/>
          <p14:tracePt t="96672" x="10098088" y="4392613"/>
          <p14:tracePt t="96769" x="10115550" y="4410075"/>
          <p14:tracePt t="96776" x="10125075" y="4410075"/>
          <p14:tracePt t="96784" x="10150475" y="4400550"/>
          <p14:tracePt t="96792" x="10186988" y="4392613"/>
          <p14:tracePt t="96808" x="10194925" y="4383088"/>
          <p14:tracePt t="96832" x="10204450" y="4375150"/>
          <p14:tracePt t="97136" x="10194925" y="4375150"/>
          <p14:tracePt t="97616" x="10186988" y="4375150"/>
          <p14:tracePt t="97624" x="10150475" y="4348163"/>
          <p14:tracePt t="97632" x="10115550" y="4338638"/>
          <p14:tracePt t="97641" x="10045700" y="4321175"/>
          <p14:tracePt t="97647" x="9991725" y="4313238"/>
          <p14:tracePt t="97655" x="9894888" y="4276725"/>
          <p14:tracePt t="97664" x="9753600" y="4259263"/>
          <p14:tracePt t="97672" x="9585325" y="4224338"/>
          <p14:tracePt t="97680" x="9444038" y="4171950"/>
          <p14:tracePt t="97688" x="9258300" y="4127500"/>
          <p14:tracePt t="97696" x="9064625" y="4092575"/>
          <p14:tracePt t="97704" x="8931275" y="4073525"/>
          <p14:tracePt t="97713" x="8789988" y="4056063"/>
          <p14:tracePt t="97720" x="8648700" y="4038600"/>
          <p14:tracePt t="97729" x="8507413" y="4038600"/>
          <p14:tracePt t="97736" x="8366125" y="4003675"/>
          <p14:tracePt t="97744" x="8199438" y="3986213"/>
          <p14:tracePt t="97752" x="8039100" y="3968750"/>
          <p14:tracePt t="97760" x="7880350" y="3968750"/>
          <p14:tracePt t="97768" x="7739063" y="3968750"/>
          <p14:tracePt t="97776" x="7580313" y="3968750"/>
          <p14:tracePt t="97785" x="7508875" y="3968750"/>
          <p14:tracePt t="97792" x="7439025" y="3968750"/>
          <p14:tracePt t="97800" x="7386638" y="3968750"/>
          <p14:tracePt t="97808" x="7367588" y="3968750"/>
          <p14:tracePt t="97816" x="7324725" y="3968750"/>
          <p14:tracePt t="97873" x="7315200" y="3968750"/>
          <p14:tracePt t="97880" x="7305675" y="3968750"/>
          <p14:tracePt t="97888" x="7305675" y="3976688"/>
          <p14:tracePt t="97896" x="7305675" y="3986213"/>
          <p14:tracePt t="97904" x="7305675" y="4003675"/>
          <p14:tracePt t="97912" x="7305675" y="4030663"/>
          <p14:tracePt t="97920" x="7305675" y="4038600"/>
          <p14:tracePt t="97929" x="7305675" y="4073525"/>
          <p14:tracePt t="97936" x="7342188" y="4117975"/>
          <p14:tracePt t="97944" x="7350125" y="4127500"/>
          <p14:tracePt t="97962" x="7404100" y="4162425"/>
          <p14:tracePt t="97968" x="7446963" y="4171950"/>
          <p14:tracePt t="97976" x="7500938" y="4189413"/>
          <p14:tracePt t="97984" x="7570788" y="4214813"/>
          <p14:tracePt t="97992" x="7650163" y="4214813"/>
          <p14:tracePt t="98000" x="7721600" y="4214813"/>
          <p14:tracePt t="98007" x="7810500" y="4214813"/>
          <p14:tracePt t="98016" x="7969250" y="4214813"/>
          <p14:tracePt t="98023" x="8083550" y="4214813"/>
          <p14:tracePt t="98032" x="8251825" y="4214813"/>
          <p14:tracePt t="98040" x="8383588" y="4214813"/>
          <p14:tracePt t="98048" x="8543925" y="4214813"/>
          <p14:tracePt t="98056" x="8710613" y="4214813"/>
          <p14:tracePt t="98063" x="8869363" y="4214813"/>
          <p14:tracePt t="98072" x="9055100" y="4214813"/>
          <p14:tracePt t="98079" x="9232900" y="4214813"/>
          <p14:tracePt t="98088" x="9391650" y="4214813"/>
          <p14:tracePt t="98096" x="9532938" y="4214813"/>
          <p14:tracePt t="98104" x="9647238" y="4214813"/>
          <p14:tracePt t="98113" x="9744075" y="4206875"/>
          <p14:tracePt t="98120" x="9842500" y="4197350"/>
          <p14:tracePt t="98129" x="9894888" y="4197350"/>
          <p14:tracePt t="98136" x="9947275" y="4179888"/>
          <p14:tracePt t="98144" x="9983788" y="4179888"/>
          <p14:tracePt t="98152" x="10036175" y="4152900"/>
          <p14:tracePt t="98160" x="10045700" y="4152900"/>
          <p14:tracePt t="98168" x="10071100" y="4152900"/>
          <p14:tracePt t="98176" x="10088563" y="4152900"/>
          <p14:tracePt t="98184" x="10098088" y="4152900"/>
          <p14:tracePt t="98192" x="10125075" y="4152900"/>
          <p14:tracePt t="98200" x="10142538" y="4144963"/>
          <p14:tracePt t="98216" x="10150475" y="4144963"/>
          <p14:tracePt t="98224" x="10177463" y="4144963"/>
          <p14:tracePt t="98231" x="10186988" y="4144963"/>
          <p14:tracePt t="98240" x="10204450" y="4127500"/>
          <p14:tracePt t="98264" x="10231438" y="4117975"/>
          <p14:tracePt t="98272" x="10239375" y="4117975"/>
          <p14:tracePt t="98287" x="10266363" y="4100513"/>
          <p14:tracePt t="98648" x="10301288" y="4083050"/>
          <p14:tracePt t="98657" x="10318750" y="4083050"/>
          <p14:tracePt t="98664" x="10363200" y="4073525"/>
          <p14:tracePt t="98672" x="10415588" y="4056063"/>
          <p14:tracePt t="98680" x="10487025" y="4030663"/>
          <p14:tracePt t="98688" x="10531475" y="4030663"/>
          <p14:tracePt t="98696" x="10575925" y="4030663"/>
          <p14:tracePt t="98704" x="10628313" y="4030663"/>
          <p14:tracePt t="98712" x="10655300" y="4030663"/>
          <p14:tracePt t="98720" x="10690225" y="4030663"/>
          <p14:tracePt t="98728" x="10707688" y="4030663"/>
          <p14:tracePt t="98952" x="10690225" y="4030663"/>
          <p14:tracePt t="98961" x="10655300" y="4030663"/>
          <p14:tracePt t="98968" x="10628313" y="4030663"/>
          <p14:tracePt t="98976" x="10593388" y="4030663"/>
          <p14:tracePt t="98984" x="10583863" y="4030663"/>
          <p14:tracePt t="98992" x="10575925" y="4030663"/>
          <p14:tracePt t="99024" x="10566400" y="4021138"/>
          <p14:tracePt t="99032" x="10566400" y="4011613"/>
          <p14:tracePt t="99040" x="10566400" y="3959225"/>
          <p14:tracePt t="99048" x="10566400" y="3941763"/>
          <p14:tracePt t="99056" x="10566400" y="3914775"/>
          <p14:tracePt t="99063" x="10566400" y="3870325"/>
          <p14:tracePt t="99072" x="10583863" y="3844925"/>
          <p14:tracePt t="99079" x="10593388" y="3835400"/>
          <p14:tracePt t="99096" x="10601325" y="3827463"/>
          <p14:tracePt t="99280" x="10610850" y="3827463"/>
          <p14:tracePt t="99296" x="10610850" y="3835400"/>
          <p14:tracePt t="99936" x="10610850" y="3800475"/>
          <p14:tracePt t="100553" x="10655300" y="3783013"/>
          <p14:tracePt t="100568" x="10690225" y="3773488"/>
          <p14:tracePt t="100577" x="10698163" y="3765550"/>
          <p14:tracePt t="100584" x="10707688" y="3765550"/>
          <p14:tracePt t="100593" x="10742613" y="3738563"/>
          <p14:tracePt t="100616" x="10752138" y="3729038"/>
          <p14:tracePt t="100624" x="10760075" y="3721100"/>
          <p14:tracePt t="100632" x="10769600" y="3711575"/>
          <p14:tracePt t="100640" x="10796588" y="3684588"/>
          <p14:tracePt t="100648" x="10804525" y="3676650"/>
          <p14:tracePt t="100656" x="10814050" y="3667125"/>
          <p14:tracePt t="100664" x="10814050" y="3649663"/>
          <p14:tracePt t="100671" x="10814050" y="3641725"/>
          <p14:tracePt t="100680" x="10814050" y="3614738"/>
          <p14:tracePt t="100688" x="10814050" y="3579813"/>
          <p14:tracePt t="100695" x="10814050" y="3570288"/>
          <p14:tracePt t="100704" x="10814050" y="3562350"/>
          <p14:tracePt t="100711" x="10814050" y="3543300"/>
          <p14:tracePt t="100727" x="10814050" y="3517900"/>
          <p14:tracePt t="100744" x="10804525" y="3517900"/>
          <p14:tracePt t="100753" x="10769600" y="3508375"/>
          <p14:tracePt t="100760" x="10742613" y="3508375"/>
          <p14:tracePt t="100768" x="10690225" y="3508375"/>
          <p14:tracePt t="100776" x="10672763" y="3490913"/>
          <p14:tracePt t="100784" x="10645775" y="3490913"/>
          <p14:tracePt t="100792" x="10610850" y="3490913"/>
          <p14:tracePt t="100800" x="10593388" y="3490913"/>
          <p14:tracePt t="100809" x="10566400" y="3490913"/>
          <p14:tracePt t="100817" x="10539413" y="3473450"/>
          <p14:tracePt t="100824" x="10521950" y="3473450"/>
          <p14:tracePt t="100832" x="10514013" y="3473450"/>
          <p14:tracePt t="100840" x="10477500" y="3473450"/>
          <p14:tracePt t="100848" x="10460038" y="3473450"/>
          <p14:tracePt t="100856" x="10407650" y="3473450"/>
          <p14:tracePt t="100864" x="10380663" y="3473450"/>
          <p14:tracePt t="100872" x="10345738" y="3473450"/>
          <p14:tracePt t="100880" x="10310813" y="3473450"/>
          <p14:tracePt t="100888" x="10283825" y="3473450"/>
          <p14:tracePt t="100895" x="10248900" y="3473450"/>
          <p14:tracePt t="100904" x="10221913" y="3481388"/>
          <p14:tracePt t="100911" x="10204450" y="3500438"/>
          <p14:tracePt t="100920" x="10150475" y="3508375"/>
          <p14:tracePt t="100928" x="10142538" y="3517900"/>
          <p14:tracePt t="100936" x="10107613" y="3543300"/>
          <p14:tracePt t="100944" x="10098088" y="3552825"/>
          <p14:tracePt t="101032" x="10088563" y="3562350"/>
          <p14:tracePt t="101041" x="10088563" y="3570288"/>
          <p14:tracePt t="101048" x="10088563" y="3579813"/>
          <p14:tracePt t="101056" x="10088563" y="3587750"/>
          <p14:tracePt t="101064" x="10088563" y="3614738"/>
          <p14:tracePt t="101072" x="10088563" y="3622675"/>
          <p14:tracePt t="101088" x="10088563" y="3632200"/>
          <p14:tracePt t="101120" x="10088563" y="3641725"/>
          <p14:tracePt t="101128" x="10088563" y="3649663"/>
          <p14:tracePt t="101176" x="10098088" y="3659188"/>
          <p14:tracePt t="101248" x="10098088" y="3667125"/>
          <p14:tracePt t="102089" x="10539413" y="3332163"/>
          <p14:tracePt t="102089" x="11352213" y="2668588"/>
          <p14:tracePt t="102089" x="11582400" y="2668588"/>
          <p14:tracePt t="102089" x="11714163" y="2668588"/>
          <p14:tracePt t="102089" x="11857038" y="2668588"/>
          <p14:tracePt t="102089" x="11864975" y="2668588"/>
          <p14:tracePt t="102089" x="11812588" y="3243263"/>
          <p14:tracePt t="102089" x="11441113" y="4454525"/>
          <p14:tracePt t="102089" x="11441113" y="4479925"/>
          <p14:tracePt t="102089" x="11406188" y="4568825"/>
          <p14:tracePt t="102089" x="11176000" y="4603750"/>
          <p14:tracePt t="102089" x="10866438" y="4745038"/>
          <p14:tracePt t="102089" x="10575925" y="4745038"/>
          <p14:tracePt t="102089" x="10504488" y="4754563"/>
          <p14:tracePt t="102089" x="10637838" y="4754563"/>
          <p14:tracePt t="102089" x="10593388" y="4640263"/>
          <p14:tracePt t="102089" x="10494963" y="4427538"/>
          <p14:tracePt t="102089" x="10372725" y="4021138"/>
          <p14:tracePt t="102089" x="10142538" y="3225800"/>
          <p14:tracePt t="102089" x="10071100" y="2147888"/>
          <p14:tracePt t="102089" x="10212388" y="688975"/>
        </p14:tracePtLst>
      </p14:laserTrace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CE89AC1-86BD-46DC-D6A4-1E994888D22A}"/>
              </a:ext>
            </a:extLst>
          </p:cNvPr>
          <p:cNvSpPr txBox="1"/>
          <p:nvPr/>
        </p:nvSpPr>
        <p:spPr>
          <a:xfrm>
            <a:off x="88498" y="141683"/>
            <a:ext cx="114735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333333"/>
                </a:solidFill>
                <a:effectLst/>
                <a:latin typeface="-apple-system"/>
              </a:rPr>
              <a:t>2. Explain the operating principle of </a:t>
            </a:r>
            <a:r>
              <a:rPr lang="en-US" b="1" i="0" dirty="0">
                <a:solidFill>
                  <a:srgbClr val="7D9FD3"/>
                </a:solidFill>
                <a:effectLst/>
                <a:latin typeface="-apple-system"/>
              </a:rPr>
              <a:t>lambda = 1 closed-loop control</a:t>
            </a:r>
            <a:r>
              <a:rPr lang="en-US" b="0" i="0" dirty="0">
                <a:solidFill>
                  <a:srgbClr val="333333"/>
                </a:solidFill>
                <a:effectLst/>
                <a:latin typeface="-apple-system"/>
              </a:rPr>
              <a:t> in gasoline engines.</a:t>
            </a:r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FCCADB1-9838-3675-4A1E-E2C8B20DA16D}"/>
              </a:ext>
            </a:extLst>
          </p:cNvPr>
          <p:cNvSpPr txBox="1"/>
          <p:nvPr/>
        </p:nvSpPr>
        <p:spPr>
          <a:xfrm>
            <a:off x="386080" y="433873"/>
            <a:ext cx="107391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-apple-system"/>
              </a:rPr>
              <a:t>Requirements of exhaust gas compositions, and so air-fuel mixture, to promote these reactions?</a:t>
            </a:r>
            <a:endParaRPr lang="en-US" b="0" i="0" dirty="0">
              <a:solidFill>
                <a:srgbClr val="676C70"/>
              </a:solidFill>
              <a:effectLst/>
              <a:latin typeface="Roboto" panose="02000000000000000000" pitchFamily="2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D954DE44-4DCF-A635-2D08-2D87BB410A08}"/>
                  </a:ext>
                </a:extLst>
              </p14:cNvPr>
              <p14:cNvContentPartPr/>
              <p14:nvPr/>
            </p14:nvContentPartPr>
            <p14:xfrm>
              <a:off x="1889400" y="3743800"/>
              <a:ext cx="8513280" cy="360"/>
            </p14:xfrm>
          </p:contentPart>
        </mc:Choice>
        <mc:Fallback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D954DE44-4DCF-A635-2D08-2D87BB410A0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880760" y="3735160"/>
                <a:ext cx="853092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1B0203B6-2972-C9DE-D08F-B0DA040941B2}"/>
                  </a:ext>
                </a:extLst>
              </p14:cNvPr>
              <p14:cNvContentPartPr/>
              <p14:nvPr/>
            </p14:nvContentPartPr>
            <p14:xfrm>
              <a:off x="1889040" y="1362760"/>
              <a:ext cx="360" cy="2936160"/>
            </p14:xfrm>
          </p:contentPart>
        </mc:Choice>
        <mc:Fallback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1B0203B6-2972-C9DE-D08F-B0DA040941B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880400" y="1353760"/>
                <a:ext cx="18000" cy="295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EE84B9DC-3DE7-F6C4-B1EF-40E147A0FE5F}"/>
                  </a:ext>
                </a:extLst>
              </p14:cNvPr>
              <p14:cNvContentPartPr/>
              <p14:nvPr/>
            </p14:nvContentPartPr>
            <p14:xfrm>
              <a:off x="3189720" y="2112640"/>
              <a:ext cx="360" cy="1296000"/>
            </p14:xfrm>
          </p:contentPart>
        </mc:Choice>
        <mc:Fallback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EE84B9DC-3DE7-F6C4-B1EF-40E147A0FE5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180720" y="2103640"/>
                <a:ext cx="18000" cy="131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3629A83A-8756-D9C1-EAC1-26A85D6B61B1}"/>
                  </a:ext>
                </a:extLst>
              </p14:cNvPr>
              <p14:cNvContentPartPr/>
              <p14:nvPr/>
            </p14:nvContentPartPr>
            <p14:xfrm>
              <a:off x="5038680" y="2053240"/>
              <a:ext cx="360" cy="1303200"/>
            </p14:xfrm>
          </p:contentPart>
        </mc:Choice>
        <mc:Fallback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3629A83A-8756-D9C1-EAC1-26A85D6B61B1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029680" y="2044600"/>
                <a:ext cx="18000" cy="132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DB6FF39E-87FA-ADBB-21E0-24AE41A7C209}"/>
                  </a:ext>
                </a:extLst>
              </p14:cNvPr>
              <p14:cNvContentPartPr/>
              <p14:nvPr/>
            </p14:nvContentPartPr>
            <p14:xfrm>
              <a:off x="6887640" y="1973680"/>
              <a:ext cx="360" cy="1480320"/>
            </p14:xfrm>
          </p:contentPart>
        </mc:Choice>
        <mc:Fallback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DB6FF39E-87FA-ADBB-21E0-24AE41A7C209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879000" y="1965040"/>
                <a:ext cx="18000" cy="149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31ABB55A-E1C3-98A3-A0DC-8505D132DF4A}"/>
                  </a:ext>
                </a:extLst>
              </p14:cNvPr>
              <p14:cNvContentPartPr/>
              <p14:nvPr/>
            </p14:nvContentPartPr>
            <p14:xfrm>
              <a:off x="1713000" y="2119840"/>
              <a:ext cx="1477440" cy="360"/>
            </p14:xfrm>
          </p:contentPart>
        </mc:Choice>
        <mc:Fallback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31ABB55A-E1C3-98A3-A0DC-8505D132DF4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704000" y="2110840"/>
                <a:ext cx="149508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052B96E9-F337-B438-7683-48011CD9BD92}"/>
                  </a:ext>
                </a:extLst>
              </p14:cNvPr>
              <p14:cNvContentPartPr/>
              <p14:nvPr/>
            </p14:nvContentPartPr>
            <p14:xfrm>
              <a:off x="3159480" y="3430240"/>
              <a:ext cx="1913760" cy="360"/>
            </p14:xfrm>
          </p:contentPart>
        </mc:Choice>
        <mc:Fallback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052B96E9-F337-B438-7683-48011CD9BD92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150840" y="3421600"/>
                <a:ext cx="19314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36274C5B-BB3B-0ECB-712A-FAD254C23B55}"/>
                  </a:ext>
                </a:extLst>
              </p14:cNvPr>
              <p14:cNvContentPartPr/>
              <p14:nvPr/>
            </p14:nvContentPartPr>
            <p14:xfrm>
              <a:off x="5039040" y="2038480"/>
              <a:ext cx="1837080" cy="360"/>
            </p14:xfrm>
          </p:contentPart>
        </mc:Choice>
        <mc:Fallback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36274C5B-BB3B-0ECB-712A-FAD254C23B55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030400" y="2029480"/>
                <a:ext cx="185472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04857892-9C88-F08A-ACF3-61323C5F3B55}"/>
                  </a:ext>
                </a:extLst>
              </p14:cNvPr>
              <p14:cNvContentPartPr/>
              <p14:nvPr/>
            </p14:nvContentPartPr>
            <p14:xfrm>
              <a:off x="3768960" y="233080"/>
              <a:ext cx="360" cy="360"/>
            </p14:xfrm>
          </p:contentPart>
        </mc:Choice>
        <mc:Fallback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04857892-9C88-F08A-ACF3-61323C5F3B55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760320" y="224440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EE1CEDB7-DFE1-2C4D-5AC1-E01758BF18E5}"/>
              </a:ext>
            </a:extLst>
          </p:cNvPr>
          <p:cNvSpPr txBox="1"/>
          <p:nvPr/>
        </p:nvSpPr>
        <p:spPr>
          <a:xfrm>
            <a:off x="1889040" y="1732508"/>
            <a:ext cx="13006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7D9FD3"/>
                </a:solidFill>
                <a:effectLst/>
                <a:latin typeface="-apple-system"/>
              </a:rPr>
              <a:t>lambda &gt; 1 </a:t>
            </a:r>
            <a:endParaRPr 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5FEA787-D097-C100-ACB1-668E544870AE}"/>
              </a:ext>
            </a:extLst>
          </p:cNvPr>
          <p:cNvSpPr txBox="1"/>
          <p:nvPr/>
        </p:nvSpPr>
        <p:spPr>
          <a:xfrm>
            <a:off x="3481140" y="3050108"/>
            <a:ext cx="13006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7D9FD3"/>
                </a:solidFill>
                <a:effectLst/>
                <a:latin typeface="-apple-system"/>
              </a:rPr>
              <a:t>lambda </a:t>
            </a:r>
            <a:r>
              <a:rPr lang="en-US" b="1" dirty="0">
                <a:solidFill>
                  <a:srgbClr val="7D9FD3"/>
                </a:solidFill>
                <a:latin typeface="-apple-system"/>
              </a:rPr>
              <a:t>&lt;</a:t>
            </a:r>
            <a:r>
              <a:rPr lang="en-US" b="1" i="0" dirty="0">
                <a:solidFill>
                  <a:srgbClr val="7D9FD3"/>
                </a:solidFill>
                <a:effectLst/>
                <a:latin typeface="-apple-system"/>
              </a:rPr>
              <a:t> 1 </a:t>
            </a:r>
            <a:endParaRPr 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AF40C11-0B05-256E-E885-BB646C1974AF}"/>
              </a:ext>
            </a:extLst>
          </p:cNvPr>
          <p:cNvSpPr txBox="1"/>
          <p:nvPr/>
        </p:nvSpPr>
        <p:spPr>
          <a:xfrm>
            <a:off x="5295540" y="1604348"/>
            <a:ext cx="13006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7D9FD3"/>
                </a:solidFill>
                <a:effectLst/>
                <a:latin typeface="-apple-system"/>
              </a:rPr>
              <a:t>lambda &gt; 1 </a:t>
            </a:r>
            <a:endParaRPr 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2CD328A-0E35-32DB-7525-3522A1274BC7}"/>
              </a:ext>
            </a:extLst>
          </p:cNvPr>
          <p:cNvSpPr txBox="1"/>
          <p:nvPr/>
        </p:nvSpPr>
        <p:spPr>
          <a:xfrm>
            <a:off x="1062660" y="1362760"/>
            <a:ext cx="13006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7D9FD3"/>
                </a:solidFill>
                <a:effectLst/>
                <a:latin typeface="-apple-system"/>
              </a:rPr>
              <a:t>lambda</a:t>
            </a:r>
            <a:endParaRPr lang="en-US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C0D6B43-4ADE-D9DC-AE37-0618241B4B56}"/>
              </a:ext>
            </a:extLst>
          </p:cNvPr>
          <p:cNvSpPr txBox="1"/>
          <p:nvPr/>
        </p:nvSpPr>
        <p:spPr>
          <a:xfrm>
            <a:off x="9506020" y="3743800"/>
            <a:ext cx="13006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7D9FD3"/>
                </a:solidFill>
                <a:effectLst/>
                <a:latin typeface="-apple-system"/>
              </a:rPr>
              <a:t>t</a:t>
            </a:r>
            <a:endParaRPr lang="en-US" dirty="0"/>
          </a:p>
        </p:txBody>
      </p:sp>
      <p:pic>
        <p:nvPicPr>
          <p:cNvPr id="47" name="Audio 46">
            <a:hlinkClick r:id="" action="ppaction://media"/>
            <a:extLst>
              <a:ext uri="{FF2B5EF4-FFF2-40B4-BE49-F238E27FC236}">
                <a16:creationId xmlns:a16="http://schemas.microsoft.com/office/drawing/2014/main" id="{3D6A1275-DD2E-8F87-2B5B-C18CEC0709A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2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8785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4969"/>
    </mc:Choice>
    <mc:Fallback>
      <p:transition spd="slow" advTm="449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7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43" x="1087438" y="2192338"/>
          <p14:tracePt t="137" x="1122363" y="2192338"/>
          <p14:tracePt t="178" x="1130300" y="2192338"/>
          <p14:tracePt t="194" x="1139825" y="2192338"/>
          <p14:tracePt t="225" x="1157288" y="2192338"/>
          <p14:tracePt t="242" x="1174750" y="2192338"/>
          <p14:tracePt t="266" x="1184275" y="2173288"/>
          <p14:tracePt t="281" x="1192213" y="2173288"/>
          <p14:tracePt t="321" x="1201738" y="2173288"/>
          <p14:tracePt t="353" x="1228725" y="2173288"/>
          <p14:tracePt t="369" x="1236663" y="2173288"/>
          <p14:tracePt t="401" x="1246188" y="2173288"/>
          <p14:tracePt t="442" x="1254125" y="2173288"/>
          <p14:tracePt t="458" x="1263650" y="2165350"/>
          <p14:tracePt t="818" x="1263650" y="2155825"/>
          <p14:tracePt t="825" x="1236663" y="2155825"/>
          <p14:tracePt t="833" x="1219200" y="2155825"/>
          <p14:tracePt t="841" x="1184275" y="2155825"/>
          <p14:tracePt t="850" x="1112838" y="2155825"/>
          <p14:tracePt t="857" x="1060450" y="2155825"/>
          <p14:tracePt t="865" x="1025525" y="2155825"/>
          <p14:tracePt t="873" x="989013" y="2155825"/>
          <p14:tracePt t="881" x="936625" y="2155825"/>
          <p14:tracePt t="890" x="919163" y="2155825"/>
          <p14:tracePt t="897" x="901700" y="2155825"/>
          <p14:tracePt t="905" x="857250" y="2155825"/>
          <p14:tracePt t="913" x="847725" y="2155825"/>
          <p14:tracePt t="930" x="830263" y="2155825"/>
          <p14:tracePt t="1226" x="822325" y="2155825"/>
          <p14:tracePt t="1249" x="795338" y="2147888"/>
          <p14:tracePt t="1258" x="688975" y="2147888"/>
          <p14:tracePt t="1265" x="557213" y="2147888"/>
          <p14:tracePt t="1274" x="512763" y="2085975"/>
          <p14:tracePt t="1538" x="520700" y="2085975"/>
          <p14:tracePt t="1545" x="574675" y="2085975"/>
          <p14:tracePt t="1553" x="582613" y="2085975"/>
          <p14:tracePt t="1569" x="592138" y="2076450"/>
          <p14:tracePt t="1579" x="619125" y="2076450"/>
          <p14:tracePt t="1585" x="636588" y="2076450"/>
          <p14:tracePt t="1594" x="654050" y="2076450"/>
          <p14:tracePt t="1601" x="681038" y="2068513"/>
          <p14:tracePt t="1610" x="688975" y="2058988"/>
          <p14:tracePt t="1617" x="698500" y="2051050"/>
          <p14:tracePt t="1625" x="723900" y="2024063"/>
          <p14:tracePt t="1633" x="733425" y="2014538"/>
          <p14:tracePt t="1642" x="750888" y="1997075"/>
          <p14:tracePt t="1649" x="777875" y="1970088"/>
          <p14:tracePt t="1657" x="785813" y="1962150"/>
          <p14:tracePt t="1665" x="812800" y="1908175"/>
          <p14:tracePt t="1674" x="822325" y="1900238"/>
          <p14:tracePt t="1681" x="847725" y="1855788"/>
          <p14:tracePt t="1689" x="857250" y="1847850"/>
          <p14:tracePt t="1697" x="884238" y="1811338"/>
          <p14:tracePt t="1706" x="892175" y="1803400"/>
          <p14:tracePt t="1713" x="909638" y="1776413"/>
          <p14:tracePt t="1721" x="927100" y="1749425"/>
          <p14:tracePt t="1729" x="944563" y="1731963"/>
          <p14:tracePt t="1737" x="954088" y="1724025"/>
          <p14:tracePt t="1745" x="971550" y="1704975"/>
          <p14:tracePt t="1753" x="981075" y="1679575"/>
          <p14:tracePt t="1761" x="989013" y="1670050"/>
          <p14:tracePt t="1769" x="1006475" y="1643063"/>
          <p14:tracePt t="1778" x="1025525" y="1635125"/>
          <p14:tracePt t="1785" x="1042988" y="1608138"/>
          <p14:tracePt t="1793" x="1068388" y="1590675"/>
          <p14:tracePt t="1802" x="1077913" y="1581150"/>
          <p14:tracePt t="1809" x="1095375" y="1555750"/>
          <p14:tracePt t="1818" x="1122363" y="1528763"/>
          <p14:tracePt t="1825" x="1130300" y="1520825"/>
          <p14:tracePt t="1834" x="1192213" y="1493838"/>
          <p14:tracePt t="1841" x="1209675" y="1484313"/>
          <p14:tracePt t="1850" x="1236663" y="1466850"/>
          <p14:tracePt t="1857" x="1281113" y="1449388"/>
          <p14:tracePt t="1866" x="1298575" y="1439863"/>
          <p14:tracePt t="1874" x="1308100" y="1439863"/>
          <p14:tracePt t="1881" x="1343025" y="1414463"/>
          <p14:tracePt t="1889" x="1370013" y="1404938"/>
          <p14:tracePt t="1897" x="1404938" y="1404938"/>
          <p14:tracePt t="1905" x="1412875" y="1397000"/>
          <p14:tracePt t="1913" x="1449388" y="1397000"/>
          <p14:tracePt t="1921" x="1484313" y="1377950"/>
          <p14:tracePt t="1929" x="1519238" y="1377950"/>
          <p14:tracePt t="1937" x="1546225" y="1377950"/>
          <p14:tracePt t="1945" x="1581150" y="1377950"/>
          <p14:tracePt t="1953" x="1616075" y="1352550"/>
          <p14:tracePt t="1961" x="1635125" y="1352550"/>
          <p14:tracePt t="1969" x="1643063" y="1352550"/>
          <p14:tracePt t="1978" x="1660525" y="1352550"/>
          <p14:tracePt t="1985" x="1697038" y="1352550"/>
          <p14:tracePt t="1995" x="1704975" y="1343025"/>
          <p14:tracePt t="2001" x="1739900" y="1343025"/>
          <p14:tracePt t="2009" x="1766888" y="1343025"/>
          <p14:tracePt t="2017" x="1776413" y="1343025"/>
          <p14:tracePt t="2025" x="1801813" y="1343025"/>
          <p14:tracePt t="2033" x="1828800" y="1343025"/>
          <p14:tracePt t="2041" x="1863725" y="1343025"/>
          <p14:tracePt t="2050" x="1873250" y="1343025"/>
          <p14:tracePt t="2057" x="1900238" y="1343025"/>
          <p14:tracePt t="2066" x="1917700" y="1343025"/>
          <p14:tracePt t="2073" x="1925638" y="1343025"/>
          <p14:tracePt t="2081" x="1960563" y="1343025"/>
          <p14:tracePt t="2089" x="1979613" y="1343025"/>
          <p14:tracePt t="2097" x="1997075" y="1343025"/>
          <p14:tracePt t="2105" x="2022475" y="1343025"/>
          <p14:tracePt t="2113" x="2049463" y="1343025"/>
          <p14:tracePt t="2121" x="2084388" y="1343025"/>
          <p14:tracePt t="2129" x="2093913" y="1335088"/>
          <p14:tracePt t="2137" x="2128838" y="1335088"/>
          <p14:tracePt t="2153" x="2146300" y="1335088"/>
          <p14:tracePt t="2161" x="2155825" y="1335088"/>
          <p14:tracePt t="2170" x="2173288" y="1325563"/>
          <p14:tracePt t="2178" x="2182813" y="1325563"/>
          <p14:tracePt t="2186" x="2190750" y="1325563"/>
          <p14:tracePt t="2195" x="2200275" y="1325563"/>
          <p14:tracePt t="2209" x="2217738" y="1308100"/>
          <p14:tracePt t="2250" x="2244725" y="1281113"/>
          <p14:tracePt t="2258" x="2252663" y="1273175"/>
          <p14:tracePt t="2266" x="2252663" y="1263650"/>
          <p14:tracePt t="2273" x="2252663" y="1255713"/>
          <p14:tracePt t="2282" x="2252663" y="1236663"/>
          <p14:tracePt t="2289" x="2252663" y="1228725"/>
          <p14:tracePt t="2297" x="2262188" y="1211263"/>
          <p14:tracePt t="2305" x="2262188" y="1201738"/>
          <p14:tracePt t="2321" x="2262188" y="1193800"/>
          <p14:tracePt t="2345" x="2252663" y="1166813"/>
          <p14:tracePt t="2361" x="2244725" y="1166813"/>
          <p14:tracePt t="2369" x="2235200" y="1166813"/>
          <p14:tracePt t="2378" x="2200275" y="1166813"/>
          <p14:tracePt t="2386" x="2173288" y="1166813"/>
          <p14:tracePt t="2394" x="2138363" y="1157288"/>
          <p14:tracePt t="2401" x="2128838" y="1149350"/>
          <p14:tracePt t="2409" x="2120900" y="1149350"/>
          <p14:tracePt t="2417" x="2103438" y="1149350"/>
          <p14:tracePt t="2425" x="2093913" y="1149350"/>
          <p14:tracePt t="2434" x="2066925" y="1131888"/>
          <p14:tracePt t="2442" x="2032000" y="1131888"/>
          <p14:tracePt t="2449" x="2005013" y="1131888"/>
          <p14:tracePt t="2457" x="1960563" y="1131888"/>
          <p14:tracePt t="2465" x="1917700" y="1131888"/>
          <p14:tracePt t="2473" x="1855788" y="1131888"/>
          <p14:tracePt t="2481" x="1811338" y="1131888"/>
          <p14:tracePt t="2489" x="1749425" y="1131888"/>
          <p14:tracePt t="2497" x="1697038" y="1131888"/>
          <p14:tracePt t="2506" x="1660525" y="1131888"/>
          <p14:tracePt t="2513" x="1635125" y="1131888"/>
          <p14:tracePt t="2521" x="1625600" y="1131888"/>
          <p14:tracePt t="2545" x="1608138" y="1131888"/>
          <p14:tracePt t="2553" x="1598613" y="1131888"/>
          <p14:tracePt t="2561" x="1590675" y="1139825"/>
          <p14:tracePt t="2569" x="1573213" y="1139825"/>
          <p14:tracePt t="2578" x="1554163" y="1139825"/>
          <p14:tracePt t="2585" x="1528763" y="1149350"/>
          <p14:tracePt t="2594" x="1474788" y="1157288"/>
          <p14:tracePt t="2601" x="1466850" y="1157288"/>
          <p14:tracePt t="2610" x="1431925" y="1174750"/>
          <p14:tracePt t="2618" x="1412875" y="1174750"/>
          <p14:tracePt t="2625" x="1377950" y="1201738"/>
          <p14:tracePt t="2633" x="1350963" y="1201738"/>
          <p14:tracePt t="2641" x="1343025" y="1211263"/>
          <p14:tracePt t="2649" x="1308100" y="1211263"/>
          <p14:tracePt t="2657" x="1290638" y="1219200"/>
          <p14:tracePt t="2673" x="1246188" y="1228725"/>
          <p14:tracePt t="2681" x="1236663" y="1228725"/>
          <p14:tracePt t="2689" x="1201738" y="1228725"/>
          <p14:tracePt t="2698" x="1184275" y="1255713"/>
          <p14:tracePt t="2705" x="1174750" y="1255713"/>
          <p14:tracePt t="2713" x="1147763" y="1263650"/>
          <p14:tracePt t="2721" x="1139825" y="1263650"/>
          <p14:tracePt t="2729" x="1130300" y="1263650"/>
          <p14:tracePt t="2737" x="1095375" y="1281113"/>
          <p14:tracePt t="2753" x="1068388" y="1290638"/>
          <p14:tracePt t="2770" x="1050925" y="1298575"/>
          <p14:tracePt t="2777" x="1025525" y="1316038"/>
          <p14:tracePt t="2785" x="1016000" y="1316038"/>
          <p14:tracePt t="2794" x="998538" y="1325563"/>
          <p14:tracePt t="2801" x="981075" y="1325563"/>
          <p14:tracePt t="2817" x="971550" y="1335088"/>
          <p14:tracePt t="2834" x="963613" y="1343025"/>
          <p14:tracePt t="2849" x="954088" y="1352550"/>
          <p14:tracePt t="2857" x="944563" y="1360488"/>
          <p14:tracePt t="2865" x="936625" y="1370013"/>
          <p14:tracePt t="2881" x="927100" y="1387475"/>
          <p14:tracePt t="2890" x="919163" y="1397000"/>
          <p14:tracePt t="2898" x="919163" y="1404938"/>
          <p14:tracePt t="2913" x="901700" y="1422400"/>
          <p14:tracePt t="2929" x="892175" y="1449388"/>
          <p14:tracePt t="2937" x="892175" y="1458913"/>
          <p14:tracePt t="2945" x="892175" y="1466850"/>
          <p14:tracePt t="2953" x="892175" y="1476375"/>
          <p14:tracePt t="2961" x="874713" y="1501775"/>
          <p14:tracePt t="2970" x="874713" y="1511300"/>
          <p14:tracePt t="2977" x="874713" y="1520825"/>
          <p14:tracePt t="2986" x="865188" y="1528763"/>
          <p14:tracePt t="2994" x="865188" y="1538288"/>
          <p14:tracePt t="3001" x="865188" y="1555750"/>
          <p14:tracePt t="3009" x="865188" y="1573213"/>
          <p14:tracePt t="3018" x="865188" y="1581150"/>
          <p14:tracePt t="3026" x="865188" y="1590675"/>
          <p14:tracePt t="3034" x="847725" y="1608138"/>
          <p14:tracePt t="3041" x="847725" y="1617663"/>
          <p14:tracePt t="3050" x="847725" y="1625600"/>
          <p14:tracePt t="3057" x="847725" y="1643063"/>
          <p14:tracePt t="3066" x="847725" y="1662113"/>
          <p14:tracePt t="3073" x="847725" y="1670050"/>
          <p14:tracePt t="3082" x="847725" y="1679575"/>
          <p14:tracePt t="3089" x="865188" y="1704975"/>
          <p14:tracePt t="3097" x="874713" y="1714500"/>
          <p14:tracePt t="3105" x="884238" y="1724025"/>
          <p14:tracePt t="3113" x="892175" y="1731963"/>
          <p14:tracePt t="3121" x="919163" y="1749425"/>
          <p14:tracePt t="3137" x="936625" y="1776413"/>
          <p14:tracePt t="3153" x="981075" y="1793875"/>
          <p14:tracePt t="3161" x="989013" y="1803400"/>
          <p14:tracePt t="3169" x="998538" y="1803400"/>
          <p14:tracePt t="3177" x="1033463" y="1811338"/>
          <p14:tracePt t="3186" x="1050925" y="1811338"/>
          <p14:tracePt t="3194" x="1095375" y="1838325"/>
          <p14:tracePt t="3202" x="1112838" y="1838325"/>
          <p14:tracePt t="3210" x="1166813" y="1847850"/>
          <p14:tracePt t="3217" x="1219200" y="1865313"/>
          <p14:tracePt t="3225" x="1254125" y="1865313"/>
          <p14:tracePt t="3233" x="1308100" y="1865313"/>
          <p14:tracePt t="3242" x="1360488" y="1865313"/>
          <p14:tracePt t="3249" x="1412875" y="1865313"/>
          <p14:tracePt t="3257" x="1466850" y="1865313"/>
          <p14:tracePt t="3265" x="1501775" y="1865313"/>
          <p14:tracePt t="3273" x="1536700" y="1865313"/>
          <p14:tracePt t="3282" x="1573213" y="1865313"/>
          <p14:tracePt t="3289" x="1598613" y="1865313"/>
          <p14:tracePt t="3297" x="1643063" y="1865313"/>
          <p14:tracePt t="3305" x="1670050" y="1865313"/>
          <p14:tracePt t="3313" x="1687513" y="1865313"/>
          <p14:tracePt t="3321" x="1731963" y="1865313"/>
          <p14:tracePt t="3329" x="1766888" y="1865313"/>
          <p14:tracePt t="3344" x="1793875" y="1847850"/>
          <p14:tracePt t="3345" x="1828800" y="1838325"/>
          <p14:tracePt t="3353" x="1846263" y="1838325"/>
          <p14:tracePt t="3361" x="1890713" y="1820863"/>
          <p14:tracePt t="3369" x="1925638" y="1811338"/>
          <p14:tracePt t="3377" x="1943100" y="1811338"/>
          <p14:tracePt t="3386" x="1952625" y="1811338"/>
          <p14:tracePt t="3394" x="1979613" y="1785938"/>
          <p14:tracePt t="3402" x="1997075" y="1785938"/>
          <p14:tracePt t="3410" x="2014538" y="1785938"/>
          <p14:tracePt t="3417" x="2022475" y="1776413"/>
          <p14:tracePt t="3425" x="2032000" y="1776413"/>
          <p14:tracePt t="3434" x="2049463" y="1776413"/>
          <p14:tracePt t="3441" x="2058988" y="1766888"/>
          <p14:tracePt t="3450" x="2093913" y="1758950"/>
          <p14:tracePt t="3457" x="2103438" y="1758950"/>
          <p14:tracePt t="3466" x="2138363" y="1749425"/>
          <p14:tracePt t="3473" x="2146300" y="1741488"/>
          <p14:tracePt t="3482" x="2173288" y="1724025"/>
          <p14:tracePt t="3498" x="2190750" y="1714500"/>
          <p14:tracePt t="3514" x="2200275" y="1714500"/>
          <p14:tracePt t="3522" x="2225675" y="1704975"/>
          <p14:tracePt t="3537" x="2244725" y="1687513"/>
          <p14:tracePt t="3545" x="2262188" y="1679575"/>
          <p14:tracePt t="3553" x="2270125" y="1670050"/>
          <p14:tracePt t="3561" x="2287588" y="1662113"/>
          <p14:tracePt t="3577" x="2297113" y="1652588"/>
          <p14:tracePt t="3593" x="2306638" y="1643063"/>
          <p14:tracePt t="3601" x="2332038" y="1617663"/>
          <p14:tracePt t="3617" x="2341563" y="1608138"/>
          <p14:tracePt t="3627" x="2386013" y="1573213"/>
          <p14:tracePt t="3633" x="2403475" y="1563688"/>
          <p14:tracePt t="3642" x="2411413" y="1555750"/>
          <p14:tracePt t="3650" x="2420938" y="1520825"/>
          <p14:tracePt t="3657" x="2420938" y="1511300"/>
          <p14:tracePt t="3666" x="2428875" y="1466850"/>
          <p14:tracePt t="3673" x="2438400" y="1458913"/>
          <p14:tracePt t="3682" x="2438400" y="1439863"/>
          <p14:tracePt t="3690" x="2438400" y="1422400"/>
          <p14:tracePt t="3697" x="2438400" y="1404938"/>
          <p14:tracePt t="3705" x="2438400" y="1387475"/>
          <p14:tracePt t="3713" x="2438400" y="1370013"/>
          <p14:tracePt t="3721" x="2438400" y="1360488"/>
          <p14:tracePt t="3729" x="2438400" y="1352550"/>
          <p14:tracePt t="3737" x="2438400" y="1343025"/>
          <p14:tracePt t="3754" x="2438400" y="1316038"/>
          <p14:tracePt t="3761" x="2420938" y="1281113"/>
          <p14:tracePt t="3769" x="2411413" y="1273175"/>
          <p14:tracePt t="3777" x="2386013" y="1246188"/>
          <p14:tracePt t="3785" x="2324100" y="1219200"/>
          <p14:tracePt t="3793" x="2287588" y="1211263"/>
          <p14:tracePt t="3801" x="2235200" y="1211263"/>
          <p14:tracePt t="3810" x="2182813" y="1184275"/>
          <p14:tracePt t="3818" x="2111375" y="1166813"/>
          <p14:tracePt t="3826" x="2049463" y="1157288"/>
          <p14:tracePt t="3834" x="2032000" y="1157288"/>
          <p14:tracePt t="3841" x="1979613" y="1139825"/>
          <p14:tracePt t="3850" x="1925638" y="1112838"/>
          <p14:tracePt t="3858" x="1873250" y="1112838"/>
          <p14:tracePt t="3865" x="1838325" y="1112838"/>
          <p14:tracePt t="3874" x="1766888" y="1112838"/>
          <p14:tracePt t="3882" x="1670050" y="1112838"/>
          <p14:tracePt t="3890" x="1554163" y="1112838"/>
          <p14:tracePt t="3897" x="1466850" y="1112838"/>
          <p14:tracePt t="3905" x="1325563" y="1112838"/>
          <p14:tracePt t="3913" x="1228725" y="1112838"/>
          <p14:tracePt t="3921" x="1139825" y="1112838"/>
          <p14:tracePt t="3929" x="1068388" y="1112838"/>
          <p14:tracePt t="3937" x="971550" y="1112838"/>
          <p14:tracePt t="3945" x="919163" y="1112838"/>
          <p14:tracePt t="3954" x="865188" y="1112838"/>
          <p14:tracePt t="3961" x="847725" y="1131888"/>
          <p14:tracePt t="3969" x="795338" y="1139825"/>
          <p14:tracePt t="3977" x="785813" y="1139825"/>
          <p14:tracePt t="3986" x="733425" y="1149350"/>
          <p14:tracePt t="3993" x="723900" y="1166813"/>
          <p14:tracePt t="4001" x="706438" y="1174750"/>
          <p14:tracePt t="4009" x="681038" y="1184275"/>
          <p14:tracePt t="4017" x="654050" y="1193800"/>
          <p14:tracePt t="4026" x="619125" y="1211263"/>
          <p14:tracePt t="4033" x="592138" y="1236663"/>
          <p14:tracePt t="4041" x="574675" y="1236663"/>
          <p14:tracePt t="4049" x="565150" y="1246188"/>
          <p14:tracePt t="4058" x="557213" y="1255713"/>
          <p14:tracePt t="4065" x="530225" y="1273175"/>
          <p14:tracePt t="4073" x="503238" y="1298575"/>
          <p14:tracePt t="4081" x="495300" y="1308100"/>
          <p14:tracePt t="4089" x="477838" y="1335088"/>
          <p14:tracePt t="4097" x="468313" y="1343025"/>
          <p14:tracePt t="4105" x="441325" y="1360488"/>
          <p14:tracePt t="4113" x="433388" y="1370013"/>
          <p14:tracePt t="4121" x="415925" y="1397000"/>
          <p14:tracePt t="4129" x="396875" y="1404938"/>
          <p14:tracePt t="4145" x="388938" y="1422400"/>
          <p14:tracePt t="4153" x="379413" y="1449388"/>
          <p14:tracePt t="4170" x="379413" y="1484313"/>
          <p14:tracePt t="4177" x="354013" y="1511300"/>
          <p14:tracePt t="4193" x="354013" y="1546225"/>
          <p14:tracePt t="4202" x="354013" y="1573213"/>
          <p14:tracePt t="4210" x="354013" y="1581150"/>
          <p14:tracePt t="4217" x="354013" y="1617663"/>
          <p14:tracePt t="4226" x="354013" y="1625600"/>
          <p14:tracePt t="4234" x="354013" y="1652588"/>
          <p14:tracePt t="4242" x="354013" y="1670050"/>
          <p14:tracePt t="4250" x="354013" y="1679575"/>
          <p14:tracePt t="4257" x="354013" y="1704975"/>
          <p14:tracePt t="4266" x="379413" y="1731963"/>
          <p14:tracePt t="4273" x="388938" y="1741488"/>
          <p14:tracePt t="4282" x="415925" y="1766888"/>
          <p14:tracePt t="4289" x="423863" y="1776413"/>
          <p14:tracePt t="4298" x="441325" y="1793875"/>
          <p14:tracePt t="4306" x="468313" y="1811338"/>
          <p14:tracePt t="4313" x="495300" y="1838325"/>
          <p14:tracePt t="4321" x="530225" y="1847850"/>
          <p14:tracePt t="4330" x="565150" y="1847850"/>
          <p14:tracePt t="4343" x="592138" y="1855788"/>
          <p14:tracePt t="4345" x="644525" y="1855788"/>
          <p14:tracePt t="4353" x="661988" y="1855788"/>
          <p14:tracePt t="4361" x="733425" y="1855788"/>
          <p14:tracePt t="4369" x="785813" y="1855788"/>
          <p14:tracePt t="4377" x="847725" y="1855788"/>
          <p14:tracePt t="4385" x="919163" y="1855788"/>
          <p14:tracePt t="4393" x="998538" y="1855788"/>
          <p14:tracePt t="4401" x="1087438" y="1855788"/>
          <p14:tracePt t="4410" x="1157288" y="1855788"/>
          <p14:tracePt t="4417" x="1228725" y="1855788"/>
          <p14:tracePt t="4426" x="1298575" y="1855788"/>
          <p14:tracePt t="4434" x="1350963" y="1855788"/>
          <p14:tracePt t="4442" x="1404938" y="1855788"/>
          <p14:tracePt t="4449" x="1457325" y="1855788"/>
          <p14:tracePt t="4458" x="1493838" y="1838325"/>
          <p14:tracePt t="4466" x="1528763" y="1838325"/>
          <p14:tracePt t="4474" x="1554163" y="1828800"/>
          <p14:tracePt t="4481" x="1590675" y="1820863"/>
          <p14:tracePt t="4490" x="1598613" y="1820863"/>
          <p14:tracePt t="4498" x="1625600" y="1803400"/>
          <p14:tracePt t="4506" x="1660525" y="1803400"/>
          <p14:tracePt t="4513" x="1687513" y="1793875"/>
          <p14:tracePt t="4521" x="1704975" y="1785938"/>
          <p14:tracePt t="4530" x="1731963" y="1766888"/>
          <p14:tracePt t="4537" x="1784350" y="1758950"/>
          <p14:tracePt t="4545" x="1838325" y="1741488"/>
          <p14:tracePt t="4553" x="1855788" y="1741488"/>
          <p14:tracePt t="4561" x="1917700" y="1714500"/>
          <p14:tracePt t="4570" x="1925638" y="1704975"/>
          <p14:tracePt t="4577" x="1943100" y="1704975"/>
          <p14:tracePt t="4585" x="1970088" y="1697038"/>
          <p14:tracePt t="4593" x="1987550" y="1687513"/>
          <p14:tracePt t="4601" x="2014538" y="1687513"/>
          <p14:tracePt t="4609" x="2041525" y="1662113"/>
          <p14:tracePt t="4617" x="2076450" y="1643063"/>
          <p14:tracePt t="4633" x="2103438" y="1635125"/>
          <p14:tracePt t="4642" x="2120900" y="1625600"/>
          <p14:tracePt t="4649" x="2163763" y="1600200"/>
          <p14:tracePt t="4657" x="2173288" y="1590675"/>
          <p14:tracePt t="4665" x="2190750" y="1563688"/>
          <p14:tracePt t="4673" x="2217738" y="1538288"/>
          <p14:tracePt t="4682" x="2225675" y="1528763"/>
          <p14:tracePt t="4690" x="2252663" y="1511300"/>
          <p14:tracePt t="4697" x="2262188" y="1501775"/>
          <p14:tracePt t="4705" x="2262188" y="1493838"/>
          <p14:tracePt t="4714" x="2270125" y="1466850"/>
          <p14:tracePt t="4722" x="2279650" y="1458913"/>
          <p14:tracePt t="4745" x="2306638" y="1431925"/>
          <p14:tracePt t="4810" x="2306638" y="1422400"/>
          <p14:tracePt t="4825" x="2306638" y="1414463"/>
          <p14:tracePt t="4834" x="2306638" y="1397000"/>
          <p14:tracePt t="4850" x="2306638" y="1387475"/>
          <p14:tracePt t="4858" x="2306638" y="1377950"/>
          <p14:tracePt t="4882" x="2306638" y="1370013"/>
          <p14:tracePt t="4970" x="2287588" y="1352550"/>
          <p14:tracePt t="5241" x="2287588" y="1343025"/>
          <p14:tracePt t="5265" x="2279650" y="1335088"/>
          <p14:tracePt t="5273" x="2270125" y="1335088"/>
          <p14:tracePt t="5282" x="2262188" y="1335088"/>
          <p14:tracePt t="5289" x="2252663" y="1335088"/>
          <p14:tracePt t="5298" x="2244725" y="1335088"/>
          <p14:tracePt t="5305" x="2225675" y="1335088"/>
          <p14:tracePt t="5313" x="2200275" y="1335088"/>
          <p14:tracePt t="5325" x="2163763" y="1335088"/>
          <p14:tracePt t="5329" x="2138363" y="1335088"/>
          <p14:tracePt t="5337" x="2128838" y="1335088"/>
          <p14:tracePt t="5810" x="2128838" y="1325563"/>
          <p14:tracePt t="5841" x="2146300" y="1316038"/>
          <p14:tracePt t="5898" x="2155825" y="1308100"/>
          <p14:tracePt t="6034" x="2155825" y="1298575"/>
          <p14:tracePt t="6049" x="2155825" y="1290638"/>
          <p14:tracePt t="6058" x="2138363" y="1263650"/>
          <p14:tracePt t="6074" x="2128838" y="1263650"/>
          <p14:tracePt t="6081" x="2093913" y="1255713"/>
          <p14:tracePt t="6089" x="2076450" y="1255713"/>
          <p14:tracePt t="6097" x="2022475" y="1236663"/>
          <p14:tracePt t="6106" x="2014538" y="1228725"/>
          <p14:tracePt t="6113" x="1970088" y="1228725"/>
          <p14:tracePt t="6122" x="1925638" y="1219200"/>
          <p14:tracePt t="6129" x="1917700" y="1219200"/>
          <p14:tracePt t="6137" x="1900238" y="1219200"/>
          <p14:tracePt t="6145" x="1846263" y="1219200"/>
          <p14:tracePt t="6153" x="1838325" y="1219200"/>
          <p14:tracePt t="6162" x="1801813" y="1211263"/>
          <p14:tracePt t="6169" x="1784350" y="1211263"/>
          <p14:tracePt t="6177" x="1739900" y="1193800"/>
          <p14:tracePt t="6185" x="1722438" y="1193800"/>
          <p14:tracePt t="6193" x="1697038" y="1193800"/>
          <p14:tracePt t="6201" x="1677988" y="1193800"/>
          <p14:tracePt t="6209" x="1643063" y="1193800"/>
          <p14:tracePt t="6217" x="1616075" y="1166813"/>
          <p14:tracePt t="6225" x="1608138" y="1157288"/>
          <p14:tracePt t="6233" x="1581150" y="1157288"/>
          <p14:tracePt t="6241" x="1563688" y="1157288"/>
          <p14:tracePt t="6250" x="1511300" y="1149350"/>
          <p14:tracePt t="6258" x="1501775" y="1149350"/>
          <p14:tracePt t="6265" x="1466850" y="1149350"/>
          <p14:tracePt t="6274" x="1449388" y="1149350"/>
          <p14:tracePt t="6281" x="1412875" y="1149350"/>
          <p14:tracePt t="6290" x="1387475" y="1149350"/>
          <p14:tracePt t="6298" x="1350963" y="1149350"/>
          <p14:tracePt t="6305" x="1325563" y="1149350"/>
          <p14:tracePt t="6314" x="1290638" y="1149350"/>
          <p14:tracePt t="6324" x="1271588" y="1149350"/>
          <p14:tracePt t="6329" x="1263650" y="1149350"/>
          <p14:tracePt t="6338" x="1228725" y="1149350"/>
          <p14:tracePt t="6354" x="1201738" y="1149350"/>
          <p14:tracePt t="6361" x="1184275" y="1157288"/>
          <p14:tracePt t="6369" x="1166813" y="1174750"/>
          <p14:tracePt t="6377" x="1157288" y="1174750"/>
          <p14:tracePt t="6386" x="1130300" y="1184275"/>
          <p14:tracePt t="6393" x="1112838" y="1184275"/>
          <p14:tracePt t="6401" x="1095375" y="1184275"/>
          <p14:tracePt t="6409" x="1068388" y="1193800"/>
          <p14:tracePt t="6417" x="1060450" y="1193800"/>
          <p14:tracePt t="6425" x="1042988" y="1219200"/>
          <p14:tracePt t="6433" x="1033463" y="1228725"/>
          <p14:tracePt t="6441" x="1006475" y="1236663"/>
          <p14:tracePt t="6458" x="989013" y="1246188"/>
          <p14:tracePt t="6465" x="971550" y="1255713"/>
          <p14:tracePt t="6474" x="971550" y="1273175"/>
          <p14:tracePt t="6481" x="954088" y="1290638"/>
          <p14:tracePt t="6489" x="944563" y="1298575"/>
          <p14:tracePt t="6497" x="944563" y="1308100"/>
          <p14:tracePt t="6505" x="936625" y="1316038"/>
          <p14:tracePt t="6514" x="936625" y="1335088"/>
          <p14:tracePt t="6522" x="927100" y="1343025"/>
          <p14:tracePt t="6529" x="927100" y="1360488"/>
          <p14:tracePt t="6537" x="927100" y="1370013"/>
          <p14:tracePt t="6545" x="901700" y="1397000"/>
          <p14:tracePt t="6561" x="874713" y="1449388"/>
          <p14:tracePt t="6570" x="874713" y="1458913"/>
          <p14:tracePt t="6577" x="874713" y="1476375"/>
          <p14:tracePt t="6586" x="865188" y="1484313"/>
          <p14:tracePt t="6593" x="865188" y="1493838"/>
          <p14:tracePt t="6601" x="865188" y="1511300"/>
          <p14:tracePt t="6617" x="865188" y="1520825"/>
          <p14:tracePt t="6625" x="865188" y="1528763"/>
          <p14:tracePt t="6634" x="865188" y="1538288"/>
          <p14:tracePt t="6641" x="839788" y="1555750"/>
          <p14:tracePt t="6674" x="839788" y="1581150"/>
          <p14:tracePt t="6681" x="839788" y="1590675"/>
          <p14:tracePt t="6698" x="839788" y="1600200"/>
          <p14:tracePt t="6714" x="839788" y="1608138"/>
          <p14:tracePt t="6730" x="839788" y="1635125"/>
          <p14:tracePt t="6737" x="839788" y="1643063"/>
          <p14:tracePt t="6753" x="839788" y="1652588"/>
          <p14:tracePt t="6761" x="839788" y="1662113"/>
          <p14:tracePt t="6769" x="839788" y="1679575"/>
          <p14:tracePt t="6777" x="847725" y="1687513"/>
          <p14:tracePt t="6785" x="857250" y="1704975"/>
          <p14:tracePt t="6793" x="865188" y="1714500"/>
          <p14:tracePt t="6809" x="884238" y="1731963"/>
          <p14:tracePt t="6817" x="884238" y="1741488"/>
          <p14:tracePt t="6825" x="892175" y="1749425"/>
          <p14:tracePt t="6834" x="901700" y="1758950"/>
          <p14:tracePt t="6850" x="919163" y="1776413"/>
          <p14:tracePt t="6858" x="927100" y="1776413"/>
          <p14:tracePt t="6866" x="944563" y="1793875"/>
          <p14:tracePt t="6874" x="954088" y="1803400"/>
          <p14:tracePt t="6882" x="981075" y="1811338"/>
          <p14:tracePt t="6890" x="998538" y="1811338"/>
          <p14:tracePt t="6898" x="1006475" y="1820863"/>
          <p14:tracePt t="6905" x="1060450" y="1847850"/>
          <p14:tracePt t="6913" x="1068388" y="1847850"/>
          <p14:tracePt t="6921" x="1104900" y="1847850"/>
          <p14:tracePt t="6930" x="1122363" y="1847850"/>
          <p14:tracePt t="6937" x="1147763" y="1847850"/>
          <p14:tracePt t="6945" x="1166813" y="1847850"/>
          <p14:tracePt t="6953" x="1201738" y="1847850"/>
          <p14:tracePt t="6961" x="1228725" y="1847850"/>
          <p14:tracePt t="6969" x="1263650" y="1847850"/>
          <p14:tracePt t="6977" x="1298575" y="1847850"/>
          <p14:tracePt t="6985" x="1333500" y="1847850"/>
          <p14:tracePt t="6993" x="1360488" y="1847850"/>
          <p14:tracePt t="7001" x="1395413" y="1847850"/>
          <p14:tracePt t="7009" x="1431925" y="1847850"/>
          <p14:tracePt t="7018" x="1466850" y="1847850"/>
          <p14:tracePt t="7025" x="1511300" y="1847850"/>
          <p14:tracePt t="7033" x="1528763" y="1828800"/>
          <p14:tracePt t="7041" x="1563688" y="1828800"/>
          <p14:tracePt t="7050" x="1590675" y="1820863"/>
          <p14:tracePt t="7057" x="1625600" y="1820863"/>
          <p14:tracePt t="7065" x="1652588" y="1793875"/>
          <p14:tracePt t="7073" x="1687513" y="1785938"/>
          <p14:tracePt t="7081" x="1722438" y="1785938"/>
          <p14:tracePt t="7090" x="1766888" y="1766888"/>
          <p14:tracePt t="7097" x="1784350" y="1758950"/>
          <p14:tracePt t="7105" x="1828800" y="1758950"/>
          <p14:tracePt t="7113" x="1846263" y="1731963"/>
          <p14:tracePt t="7121" x="1873250" y="1731963"/>
          <p14:tracePt t="7129" x="1881188" y="1724025"/>
          <p14:tracePt t="7137" x="1900238" y="1714500"/>
          <p14:tracePt t="7146" x="1925638" y="1714500"/>
          <p14:tracePt t="7153" x="1935163" y="1704975"/>
          <p14:tracePt t="7161" x="1952625" y="1697038"/>
          <p14:tracePt t="7177" x="1970088" y="1687513"/>
          <p14:tracePt t="7186" x="1987550" y="1670050"/>
          <p14:tracePt t="7193" x="1997075" y="1662113"/>
          <p14:tracePt t="7201" x="2022475" y="1652588"/>
          <p14:tracePt t="7209" x="2058988" y="1643063"/>
          <p14:tracePt t="7218" x="2066925" y="1635125"/>
          <p14:tracePt t="7225" x="2076450" y="1617663"/>
          <p14:tracePt t="7233" x="2084388" y="1608138"/>
          <p14:tracePt t="7250" x="2093913" y="1600200"/>
          <p14:tracePt t="7257" x="2120900" y="1590675"/>
          <p14:tracePt t="7274" x="2128838" y="1581150"/>
          <p14:tracePt t="7290" x="2146300" y="1555750"/>
          <p14:tracePt t="7306" x="2155825" y="1546225"/>
          <p14:tracePt t="7314" x="2173288" y="1538288"/>
          <p14:tracePt t="7330" x="2182813" y="1520825"/>
          <p14:tracePt t="7337" x="2190750" y="1511300"/>
          <p14:tracePt t="7346" x="2200275" y="1493838"/>
          <p14:tracePt t="7353" x="2200275" y="1484313"/>
          <p14:tracePt t="7361" x="2208213" y="1476375"/>
          <p14:tracePt t="7369" x="2208213" y="1466850"/>
          <p14:tracePt t="7377" x="2208213" y="1458913"/>
          <p14:tracePt t="7385" x="2208213" y="1439863"/>
          <p14:tracePt t="7393" x="2208213" y="1431925"/>
          <p14:tracePt t="7401" x="2208213" y="1414463"/>
          <p14:tracePt t="7409" x="2208213" y="1404938"/>
          <p14:tracePt t="7417" x="2208213" y="1387475"/>
          <p14:tracePt t="7425" x="2208213" y="1370013"/>
          <p14:tracePt t="7433" x="2208213" y="1352550"/>
          <p14:tracePt t="7441" x="2208213" y="1335088"/>
          <p14:tracePt t="7449" x="2200275" y="1308100"/>
          <p14:tracePt t="7466" x="2200275" y="1298575"/>
          <p14:tracePt t="7474" x="2182813" y="1263650"/>
          <p14:tracePt t="7481" x="2173288" y="1255713"/>
          <p14:tracePt t="7490" x="2163763" y="1255713"/>
          <p14:tracePt t="7497" x="2155825" y="1246188"/>
          <p14:tracePt t="7514" x="2146300" y="1246188"/>
          <p14:tracePt t="7521" x="2120900" y="1236663"/>
          <p14:tracePt t="7529" x="2111375" y="1236663"/>
          <p14:tracePt t="7538" x="2093913" y="1236663"/>
          <p14:tracePt t="7545" x="2084388" y="1228725"/>
          <p14:tracePt t="7553" x="2058988" y="1219200"/>
          <p14:tracePt t="7562" x="2041525" y="1201738"/>
          <p14:tracePt t="7569" x="2005013" y="1201738"/>
          <p14:tracePt t="7578" x="1960563" y="1193800"/>
          <p14:tracePt t="7585" x="1943100" y="1193800"/>
          <p14:tracePt t="7593" x="1908175" y="1193800"/>
          <p14:tracePt t="7601" x="1873250" y="1193800"/>
          <p14:tracePt t="7609" x="1846263" y="1193800"/>
          <p14:tracePt t="7617" x="1811338" y="1193800"/>
          <p14:tracePt t="7625" x="1784350" y="1193800"/>
          <p14:tracePt t="7633" x="1766888" y="1193800"/>
          <p14:tracePt t="7649" x="1757363" y="1193800"/>
          <p14:tracePt t="7729" x="1749425" y="1184275"/>
          <p14:tracePt t="8018" x="1757363" y="1184275"/>
          <p14:tracePt t="8033" x="1766888" y="1184275"/>
          <p14:tracePt t="8041" x="1784350" y="1184275"/>
          <p14:tracePt t="8073" x="1801813" y="1184275"/>
          <p14:tracePt t="8081" x="1819275" y="1184275"/>
          <p14:tracePt t="8089" x="1846263" y="1211263"/>
          <p14:tracePt t="8097" x="1863725" y="1219200"/>
          <p14:tracePt t="8105" x="1890713" y="1228725"/>
          <p14:tracePt t="8113" x="1925638" y="1246188"/>
          <p14:tracePt t="8121" x="1970088" y="1273175"/>
          <p14:tracePt t="8129" x="1987550" y="1281113"/>
          <p14:tracePt t="8137" x="2014538" y="1308100"/>
          <p14:tracePt t="8145" x="2049463" y="1316038"/>
          <p14:tracePt t="8154" x="2076450" y="1343025"/>
          <p14:tracePt t="8170" x="2084388" y="1352550"/>
          <p14:tracePt t="8178" x="2093913" y="1377950"/>
          <p14:tracePt t="8186" x="2093913" y="1397000"/>
          <p14:tracePt t="8193" x="2093913" y="1404938"/>
          <p14:tracePt t="8209" x="2093913" y="1414463"/>
          <p14:tracePt t="8441" x="2120900" y="1439863"/>
          <p14:tracePt t="8450" x="2120900" y="1449388"/>
          <p14:tracePt t="8457" x="2138363" y="1476375"/>
          <p14:tracePt t="8465" x="2182813" y="1484313"/>
          <p14:tracePt t="8473" x="2235200" y="1528763"/>
          <p14:tracePt t="8481" x="2287588" y="1528763"/>
          <p14:tracePt t="8489" x="2376488" y="1538288"/>
          <p14:tracePt t="8497" x="2438400" y="1590675"/>
          <p14:tracePt t="8506" x="2465388" y="1600200"/>
          <p14:tracePt t="8514" x="2482850" y="1608138"/>
          <p14:tracePt t="8523" x="2527300" y="1635125"/>
          <p14:tracePt t="8530" x="2562225" y="1662113"/>
          <p14:tracePt t="8537" x="2570163" y="1670050"/>
          <p14:tracePt t="8545" x="2579688" y="1670050"/>
          <p14:tracePt t="8553" x="2632075" y="1697038"/>
          <p14:tracePt t="8577" x="2641600" y="1697038"/>
          <p14:tracePt t="8593" x="2659063" y="1697038"/>
          <p14:tracePt t="8609" x="2668588" y="1697038"/>
          <p14:tracePt t="8618" x="2676525" y="1697038"/>
          <p14:tracePt t="8625" x="2686050" y="1697038"/>
          <p14:tracePt t="8633" x="2713038" y="1697038"/>
          <p14:tracePt t="8665" x="2730500" y="1697038"/>
          <p14:tracePt t="8801" x="2730500" y="1679575"/>
          <p14:tracePt t="9626" x="2720975" y="1670050"/>
          <p14:tracePt t="9633" x="2713038" y="1652588"/>
          <p14:tracePt t="9641" x="2641600" y="1635125"/>
          <p14:tracePt t="9650" x="2500313" y="1617663"/>
          <p14:tracePt t="9657" x="2386013" y="1617663"/>
          <p14:tracePt t="9665" x="2376488" y="1617663"/>
          <p14:tracePt t="9922" x="2386013" y="1617663"/>
          <p14:tracePt t="9930" x="2455863" y="1617663"/>
          <p14:tracePt t="9937" x="2473325" y="1617663"/>
          <p14:tracePt t="9945" x="2527300" y="1617663"/>
          <p14:tracePt t="9953" x="2552700" y="1608138"/>
          <p14:tracePt t="9962" x="2570163" y="1608138"/>
          <p14:tracePt t="9994" x="2589213" y="1608138"/>
          <p14:tracePt t="10137" x="2570163" y="1608138"/>
          <p14:tracePt t="10145" x="2552700" y="1608138"/>
          <p14:tracePt t="10154" x="2527300" y="1608138"/>
          <p14:tracePt t="10161" x="2490788" y="1608138"/>
          <p14:tracePt t="10169" x="2473325" y="1608138"/>
          <p14:tracePt t="10177" x="2455863" y="1608138"/>
          <p14:tracePt t="10185" x="2428875" y="1608138"/>
          <p14:tracePt t="10193" x="2403475" y="1608138"/>
          <p14:tracePt t="10202" x="2386013" y="1608138"/>
          <p14:tracePt t="10209" x="2376488" y="1608138"/>
          <p14:tracePt t="10217" x="2359025" y="1608138"/>
          <p14:tracePt t="10226" x="2332038" y="1608138"/>
          <p14:tracePt t="10234" x="2324100" y="1608138"/>
          <p14:tracePt t="10241" x="2297113" y="1617663"/>
          <p14:tracePt t="10249" x="2270125" y="1635125"/>
          <p14:tracePt t="10257" x="2252663" y="1643063"/>
          <p14:tracePt t="10266" x="2217738" y="1643063"/>
          <p14:tracePt t="10273" x="2190750" y="1652588"/>
          <p14:tracePt t="10281" x="2182813" y="1652588"/>
          <p14:tracePt t="10289" x="2146300" y="1670050"/>
          <p14:tracePt t="10305" x="2111375" y="1679575"/>
          <p14:tracePt t="10314" x="2084388" y="1687513"/>
          <p14:tracePt t="10321" x="2049463" y="1704975"/>
          <p14:tracePt t="10330" x="2041525" y="1704975"/>
          <p14:tracePt t="10338" x="1987550" y="1714500"/>
          <p14:tracePt t="10354" x="1952625" y="1731963"/>
          <p14:tracePt t="10369" x="1935163" y="1741488"/>
          <p14:tracePt t="10385" x="1908175" y="1749425"/>
          <p14:tracePt t="10394" x="1900238" y="1758950"/>
          <p14:tracePt t="10410" x="1890713" y="1766888"/>
          <p14:tracePt t="10417" x="1881188" y="1785938"/>
          <p14:tracePt t="10426" x="1863725" y="1785938"/>
          <p14:tracePt t="10433" x="1855788" y="1793875"/>
          <p14:tracePt t="10441" x="1846263" y="1803400"/>
          <p14:tracePt t="10449" x="1838325" y="1811338"/>
          <p14:tracePt t="10457" x="1838325" y="1820863"/>
          <p14:tracePt t="10465" x="1828800" y="1838325"/>
          <p14:tracePt t="10473" x="1828800" y="1855788"/>
          <p14:tracePt t="10481" x="1828800" y="1865313"/>
          <p14:tracePt t="10489" x="1828800" y="1873250"/>
          <p14:tracePt t="10497" x="1801813" y="1908175"/>
          <p14:tracePt t="10513" x="1801813" y="1927225"/>
          <p14:tracePt t="10521" x="1801813" y="1952625"/>
          <p14:tracePt t="10529" x="1801813" y="1962150"/>
          <p14:tracePt t="10538" x="1801813" y="1970088"/>
          <p14:tracePt t="10545" x="1801813" y="1979613"/>
          <p14:tracePt t="10554" x="1801813" y="2014538"/>
          <p14:tracePt t="10562" x="1801813" y="2024063"/>
          <p14:tracePt t="10577" x="1811338" y="2041525"/>
          <p14:tracePt t="10585" x="1819275" y="2068513"/>
          <p14:tracePt t="10593" x="1828800" y="2076450"/>
          <p14:tracePt t="10602" x="1838325" y="2085975"/>
          <p14:tracePt t="10610" x="1846263" y="2093913"/>
          <p14:tracePt t="10617" x="1873250" y="2120900"/>
          <p14:tracePt t="10625" x="1908175" y="2130425"/>
          <p14:tracePt t="10634" x="1917700" y="2138363"/>
          <p14:tracePt t="10642" x="1925638" y="2138363"/>
          <p14:tracePt t="10649" x="1960563" y="2155825"/>
          <p14:tracePt t="10657" x="1979613" y="2155825"/>
          <p14:tracePt t="10665" x="2022475" y="2173288"/>
          <p14:tracePt t="10673" x="2041525" y="2173288"/>
          <p14:tracePt t="10682" x="2093913" y="2173288"/>
          <p14:tracePt t="10689" x="2146300" y="2173288"/>
          <p14:tracePt t="10697" x="2173288" y="2173288"/>
          <p14:tracePt t="10705" x="2208213" y="2192338"/>
          <p14:tracePt t="10713" x="2225675" y="2192338"/>
          <p14:tracePt t="10721" x="2262188" y="2192338"/>
          <p14:tracePt t="10729" x="2314575" y="2192338"/>
          <p14:tracePt t="10737" x="2324100" y="2192338"/>
          <p14:tracePt t="10746" x="2349500" y="2192338"/>
          <p14:tracePt t="10753" x="2386013" y="2192338"/>
          <p14:tracePt t="10761" x="2438400" y="2192338"/>
          <p14:tracePt t="10769" x="2455863" y="2192338"/>
          <p14:tracePt t="10778" x="2490788" y="2192338"/>
          <p14:tracePt t="10785" x="2517775" y="2192338"/>
          <p14:tracePt t="10793" x="2552700" y="2192338"/>
          <p14:tracePt t="10802" x="2589213" y="2192338"/>
          <p14:tracePt t="10810" x="2624138" y="2192338"/>
          <p14:tracePt t="10817" x="2641600" y="2192338"/>
          <p14:tracePt t="10826" x="2651125" y="2192338"/>
          <p14:tracePt t="10834" x="2668588" y="2192338"/>
          <p14:tracePt t="10842" x="2676525" y="2192338"/>
          <p14:tracePt t="10849" x="2713038" y="2192338"/>
          <p14:tracePt t="10858" x="2720975" y="2192338"/>
          <p14:tracePt t="10866" x="2730500" y="2192338"/>
          <p14:tracePt t="10873" x="2738438" y="2192338"/>
          <p14:tracePt t="10881" x="2773363" y="2173288"/>
          <p14:tracePt t="10889" x="2800350" y="2173288"/>
          <p14:tracePt t="10897" x="2809875" y="2173288"/>
          <p14:tracePt t="10905" x="2854325" y="2173288"/>
          <p14:tracePt t="10913" x="2862263" y="2173288"/>
          <p14:tracePt t="10921" x="2897188" y="2173288"/>
          <p14:tracePt t="10930" x="2906713" y="2173288"/>
          <p14:tracePt t="10937" x="2933700" y="2173288"/>
          <p14:tracePt t="10945" x="2959100" y="2173288"/>
          <p14:tracePt t="10955" x="2968625" y="2173288"/>
          <p14:tracePt t="10961" x="2986088" y="2173288"/>
          <p14:tracePt t="10970" x="3003550" y="2173288"/>
          <p14:tracePt t="10977" x="3021013" y="2165350"/>
          <p14:tracePt t="10986" x="3038475" y="2165350"/>
          <p14:tracePt t="11001" x="3057525" y="2165350"/>
          <p14:tracePt t="11009" x="3074988" y="2165350"/>
          <p14:tracePt t="11026" x="3100388" y="2155825"/>
          <p14:tracePt t="11033" x="3109913" y="2155825"/>
          <p14:tracePt t="11041" x="3119438" y="2155825"/>
          <p14:tracePt t="11050" x="3136900" y="2147888"/>
          <p14:tracePt t="11058" x="3144838" y="2130425"/>
          <p14:tracePt t="11065" x="3171825" y="2130425"/>
          <p14:tracePt t="11073" x="3179763" y="2120900"/>
          <p14:tracePt t="11081" x="3216275" y="2112963"/>
          <p14:tracePt t="11097" x="3224213" y="2103438"/>
          <p14:tracePt t="11105" x="3241675" y="2093913"/>
          <p14:tracePt t="11113" x="3286125" y="2068513"/>
          <p14:tracePt t="11129" x="3295650" y="2058988"/>
          <p14:tracePt t="11137" x="3313113" y="2051050"/>
          <p14:tracePt t="11154" x="3340100" y="2024063"/>
          <p14:tracePt t="11162" x="3348038" y="2014538"/>
          <p14:tracePt t="11170" x="3348038" y="2006600"/>
          <p14:tracePt t="11177" x="3348038" y="1979613"/>
          <p14:tracePt t="11185" x="3357563" y="1962150"/>
          <p14:tracePt t="11193" x="3382963" y="1917700"/>
          <p14:tracePt t="11201" x="3382963" y="1908175"/>
          <p14:tracePt t="11210" x="3382963" y="1865313"/>
          <p14:tracePt t="11217" x="3382963" y="1838325"/>
          <p14:tracePt t="11226" x="3382963" y="1820863"/>
          <p14:tracePt t="11233" x="3382963" y="1785938"/>
          <p14:tracePt t="11242" x="3382963" y="1776413"/>
          <p14:tracePt t="11249" x="3382963" y="1741488"/>
          <p14:tracePt t="11257" x="3382963" y="1731963"/>
          <p14:tracePt t="11265" x="3382963" y="1704975"/>
          <p14:tracePt t="11273" x="3375025" y="1687513"/>
          <p14:tracePt t="11281" x="3330575" y="1662113"/>
          <p14:tracePt t="11289" x="3322638" y="1652588"/>
          <p14:tracePt t="11297" x="3278188" y="1635125"/>
          <p14:tracePt t="11305" x="3251200" y="1617663"/>
          <p14:tracePt t="11313" x="3216275" y="1600200"/>
          <p14:tracePt t="11321" x="3179763" y="1590675"/>
          <p14:tracePt t="11329" x="3136900" y="1573213"/>
          <p14:tracePt t="11337" x="3100388" y="1563688"/>
          <p14:tracePt t="11345" x="3013075" y="1546225"/>
          <p14:tracePt t="11353" x="3003550" y="1546225"/>
          <p14:tracePt t="11361" x="2941638" y="1546225"/>
          <p14:tracePt t="11370" x="2889250" y="1546225"/>
          <p14:tracePt t="11377" x="2871788" y="1538288"/>
          <p14:tracePt t="11387" x="2817813" y="1538288"/>
          <p14:tracePt t="11393" x="2765425" y="1538288"/>
          <p14:tracePt t="11402" x="2713038" y="1538288"/>
          <p14:tracePt t="11410" x="2676525" y="1538288"/>
          <p14:tracePt t="11418" x="2624138" y="1538288"/>
          <p14:tracePt t="11425" x="2589213" y="1538288"/>
          <p14:tracePt t="11433" x="2552700" y="1538288"/>
          <p14:tracePt t="11441" x="2500313" y="1538288"/>
          <p14:tracePt t="11450" x="2447925" y="1538288"/>
          <p14:tracePt t="11458" x="2376488" y="1538288"/>
          <p14:tracePt t="11465" x="2324100" y="1555750"/>
          <p14:tracePt t="11473" x="2287588" y="1563688"/>
          <p14:tracePt t="11481" x="2217738" y="1581150"/>
          <p14:tracePt t="11489" x="2163763" y="1600200"/>
          <p14:tracePt t="11497" x="2084388" y="1625600"/>
          <p14:tracePt t="11505" x="2032000" y="1625600"/>
          <p14:tracePt t="11513" x="1979613" y="1652588"/>
          <p14:tracePt t="11521" x="1952625" y="1670050"/>
          <p14:tracePt t="11529" x="1917700" y="1687513"/>
          <p14:tracePt t="11537" x="1890713" y="1704975"/>
          <p14:tracePt t="11545" x="1855788" y="1714500"/>
          <p14:tracePt t="11553" x="1828800" y="1731963"/>
          <p14:tracePt t="11561" x="1801813" y="1749425"/>
          <p14:tracePt t="11570" x="1793875" y="1758950"/>
          <p14:tracePt t="11577" x="1776413" y="1785938"/>
          <p14:tracePt t="11585" x="1766888" y="1793875"/>
          <p14:tracePt t="11594" x="1749425" y="1811338"/>
          <p14:tracePt t="11602" x="1722438" y="1855788"/>
          <p14:tracePt t="11610" x="1714500" y="1882775"/>
          <p14:tracePt t="11617" x="1704975" y="1890713"/>
          <p14:tracePt t="11626" x="1697038" y="1917700"/>
          <p14:tracePt t="11634" x="1697038" y="1935163"/>
          <p14:tracePt t="11642" x="1670050" y="1962150"/>
          <p14:tracePt t="11649" x="1670050" y="1989138"/>
          <p14:tracePt t="11657" x="1670050" y="2024063"/>
          <p14:tracePt t="11665" x="1670050" y="2058988"/>
          <p14:tracePt t="11673" x="1670050" y="2093913"/>
          <p14:tracePt t="11682" x="1670050" y="2147888"/>
          <p14:tracePt t="11689" x="1670050" y="2173288"/>
          <p14:tracePt t="11697" x="1677988" y="2227263"/>
          <p14:tracePt t="11705" x="1677988" y="2235200"/>
          <p14:tracePt t="11713" x="1687513" y="2271713"/>
          <p14:tracePt t="11721" x="1697038" y="2306638"/>
          <p14:tracePt t="11729" x="1722438" y="2359025"/>
          <p14:tracePt t="11737" x="1722438" y="2368550"/>
          <p14:tracePt t="11745" x="1749425" y="2403475"/>
          <p14:tracePt t="11753" x="1757363" y="2413000"/>
          <p14:tracePt t="11762" x="1766888" y="2438400"/>
          <p14:tracePt t="11770" x="1811338" y="2474913"/>
          <p14:tracePt t="11777" x="1819275" y="2482850"/>
          <p14:tracePt t="11786" x="1838325" y="2492375"/>
          <p14:tracePt t="11793" x="1863725" y="2519363"/>
          <p14:tracePt t="11801" x="1917700" y="2536825"/>
          <p14:tracePt t="11809" x="1952625" y="2536825"/>
          <p14:tracePt t="11817" x="1987550" y="2536825"/>
          <p14:tracePt t="11825" x="2058988" y="2536825"/>
          <p14:tracePt t="11833" x="2111375" y="2536825"/>
          <p14:tracePt t="11841" x="2200275" y="2536825"/>
          <p14:tracePt t="11849" x="2252663" y="2536825"/>
          <p14:tracePt t="11857" x="2324100" y="2536825"/>
          <p14:tracePt t="11865" x="2411413" y="2527300"/>
          <p14:tracePt t="11873" x="2490788" y="2509838"/>
          <p14:tracePt t="11881" x="2562225" y="2500313"/>
          <p14:tracePt t="11889" x="2713038" y="2457450"/>
          <p14:tracePt t="11898" x="2747963" y="2438400"/>
          <p14:tracePt t="11905" x="2871788" y="2403475"/>
          <p14:tracePt t="11913" x="2933700" y="2378075"/>
          <p14:tracePt t="11921" x="3013075" y="2324100"/>
          <p14:tracePt t="11929" x="3074988" y="2279650"/>
          <p14:tracePt t="11937" x="3109913" y="2254250"/>
          <p14:tracePt t="11946" x="3206750" y="2192338"/>
          <p14:tracePt t="11953" x="3268663" y="2130425"/>
          <p14:tracePt t="11962" x="3303588" y="2093913"/>
          <p14:tracePt t="11969" x="3322638" y="2051050"/>
          <p14:tracePt t="11978" x="3330575" y="1997075"/>
          <p14:tracePt t="11986" x="3330575" y="1952625"/>
          <p14:tracePt t="11994" x="3330575" y="1908175"/>
          <p14:tracePt t="12001" x="3330575" y="1873250"/>
          <p14:tracePt t="12009" x="3330575" y="1820863"/>
          <p14:tracePt t="12018" x="3330575" y="1811338"/>
          <p14:tracePt t="12026" x="3330575" y="1785938"/>
          <p14:tracePt t="12034" x="3313113" y="1758950"/>
          <p14:tracePt t="12042" x="3295650" y="1731963"/>
          <p14:tracePt t="12049" x="3251200" y="1697038"/>
          <p14:tracePt t="12057" x="3224213" y="1670050"/>
          <p14:tracePt t="12065" x="3171825" y="1643063"/>
          <p14:tracePt t="12073" x="3144838" y="1625600"/>
          <p14:tracePt t="12081" x="3092450" y="1600200"/>
          <p14:tracePt t="12089" x="3013075" y="1573213"/>
          <p14:tracePt t="12097" x="2995613" y="1555750"/>
          <p14:tracePt t="12105" x="2933700" y="1528763"/>
          <p14:tracePt t="12113" x="2817813" y="1528763"/>
          <p14:tracePt t="12121" x="2747963" y="1501775"/>
          <p14:tracePt t="12129" x="2668588" y="1501775"/>
          <p14:tracePt t="12137" x="2651125" y="1501775"/>
          <p14:tracePt t="12145" x="2597150" y="1501775"/>
          <p14:tracePt t="12153" x="2544763" y="1501775"/>
          <p14:tracePt t="12161" x="2527300" y="1501775"/>
          <p14:tracePt t="12169" x="2473325" y="1501775"/>
          <p14:tracePt t="12177" x="2438400" y="1501775"/>
          <p14:tracePt t="12186" x="2411413" y="1501775"/>
          <p14:tracePt t="12193" x="2341563" y="1528763"/>
          <p14:tracePt t="12203" x="2306638" y="1555750"/>
          <p14:tracePt t="12209" x="2279650" y="1581150"/>
          <p14:tracePt t="12217" x="2217738" y="1643063"/>
          <p14:tracePt t="12225" x="2173288" y="1697038"/>
          <p14:tracePt t="12233" x="2128838" y="1758950"/>
          <p14:tracePt t="12242" x="2111375" y="1838325"/>
          <p14:tracePt t="12249" x="2066925" y="1917700"/>
          <p14:tracePt t="12257" x="2014538" y="2014538"/>
          <p14:tracePt t="12266" x="1970088" y="2076450"/>
          <p14:tracePt t="12274" x="1935163" y="2173288"/>
          <p14:tracePt t="12281" x="1908175" y="2235200"/>
          <p14:tracePt t="12289" x="1890713" y="2306638"/>
          <p14:tracePt t="12297" x="1881188" y="2341563"/>
          <p14:tracePt t="12305" x="1881188" y="2395538"/>
          <p14:tracePt t="12314" x="1881188" y="2447925"/>
          <p14:tracePt t="12321" x="1881188" y="2500313"/>
          <p14:tracePt t="12330" x="1881188" y="2536825"/>
          <p14:tracePt t="12337" x="1881188" y="2571750"/>
          <p14:tracePt t="12345" x="1881188" y="2598738"/>
          <p14:tracePt t="12353" x="1881188" y="2633663"/>
          <p14:tracePt t="12361" x="1881188" y="2643188"/>
          <p14:tracePt t="12369" x="1881188" y="2651125"/>
          <p14:tracePt t="12377" x="1881188" y="2668588"/>
          <p14:tracePt t="12386" x="1881188" y="2695575"/>
          <p14:tracePt t="12394" x="1900238" y="2722563"/>
          <p14:tracePt t="12403" x="1900238" y="2730500"/>
          <p14:tracePt t="12409" x="1908175" y="2747963"/>
          <p14:tracePt t="12417" x="1908175" y="2757488"/>
          <p14:tracePt t="12425" x="1908175" y="2792413"/>
          <p14:tracePt t="12433" x="1917700" y="2819400"/>
          <p14:tracePt t="12442" x="1935163" y="2871788"/>
          <p14:tracePt t="12449" x="1960563" y="2898775"/>
          <p14:tracePt t="12458" x="1970088" y="2933700"/>
          <p14:tracePt t="12465" x="1979613" y="2987675"/>
          <p14:tracePt t="12473" x="2032000" y="3049588"/>
          <p14:tracePt t="12481" x="2041525" y="3101975"/>
          <p14:tracePt t="12489" x="2076450" y="3173413"/>
          <p14:tracePt t="12497" x="2103438" y="3235325"/>
          <p14:tracePt t="12505" x="2120900" y="3305175"/>
          <p14:tracePt t="12513" x="2146300" y="3384550"/>
          <p14:tracePt t="12521" x="2173288" y="3446463"/>
          <p14:tracePt t="12529" x="2190750" y="3481388"/>
          <p14:tracePt t="12537" x="2217738" y="3517900"/>
          <p14:tracePt t="12545" x="2244725" y="3570288"/>
          <p14:tracePt t="12553" x="2270125" y="3614738"/>
          <p14:tracePt t="12562" x="2306638" y="3649663"/>
          <p14:tracePt t="12569" x="2349500" y="3711575"/>
          <p14:tracePt t="12577" x="2376488" y="3738563"/>
          <p14:tracePt t="12586" x="2455863" y="3800475"/>
          <p14:tracePt t="12593" x="2490788" y="3827463"/>
          <p14:tracePt t="12602" x="2544763" y="3852863"/>
          <p14:tracePt t="12610" x="2597150" y="3862388"/>
          <p14:tracePt t="12617" x="2676525" y="3897313"/>
          <p14:tracePt t="12626" x="2730500" y="3924300"/>
          <p14:tracePt t="12633" x="2809875" y="3959225"/>
          <p14:tracePt t="12641" x="2879725" y="3959225"/>
          <p14:tracePt t="12649" x="3003550" y="3986213"/>
          <p14:tracePt t="12657" x="3074988" y="3986213"/>
          <p14:tracePt t="12665" x="3144838" y="3986213"/>
          <p14:tracePt t="12673" x="3260725" y="3986213"/>
          <p14:tracePt t="12681" x="3295650" y="3986213"/>
          <p14:tracePt t="12689" x="3365500" y="3986213"/>
          <p14:tracePt t="12697" x="3419475" y="3986213"/>
          <p14:tracePt t="12705" x="3489325" y="3968750"/>
          <p14:tracePt t="12713" x="3568700" y="3949700"/>
          <p14:tracePt t="12721" x="3640138" y="3924300"/>
          <p14:tracePt t="12729" x="3692525" y="3906838"/>
          <p14:tracePt t="12737" x="3736975" y="3897313"/>
          <p14:tracePt t="12745" x="3789363" y="3870325"/>
          <p14:tracePt t="12753" x="3825875" y="3844925"/>
          <p14:tracePt t="12761" x="3878263" y="3827463"/>
          <p14:tracePt t="12769" x="3905250" y="3817938"/>
          <p14:tracePt t="12777" x="3957638" y="3817938"/>
          <p14:tracePt t="12786" x="3992563" y="3790950"/>
          <p14:tracePt t="12793" x="4019550" y="3790950"/>
          <p14:tracePt t="12801" x="4029075" y="3790950"/>
          <p14:tracePt t="12809" x="4064000" y="3790950"/>
          <p14:tracePt t="12818" x="4098925" y="3790950"/>
          <p14:tracePt t="12826" x="4135438" y="3790950"/>
          <p14:tracePt t="12833" x="4143375" y="3790950"/>
          <p14:tracePt t="12842" x="4205288" y="3790950"/>
          <p14:tracePt t="12849" x="4240213" y="3790950"/>
          <p14:tracePt t="12858" x="4276725" y="3790950"/>
          <p14:tracePt t="12865" x="4329113" y="3790950"/>
          <p14:tracePt t="12874" x="4381500" y="3783013"/>
          <p14:tracePt t="12882" x="4452938" y="3783013"/>
          <p14:tracePt t="12890" x="4505325" y="3765550"/>
          <p14:tracePt t="12897" x="4576763" y="3765550"/>
          <p14:tracePt t="12906" x="4629150" y="3756025"/>
          <p14:tracePt t="12913" x="4708525" y="3703638"/>
          <p14:tracePt t="12921" x="4745038" y="3694113"/>
          <p14:tracePt t="12929" x="4762500" y="3684588"/>
          <p14:tracePt t="12937" x="4824413" y="3659188"/>
          <p14:tracePt t="12946" x="4832350" y="3649663"/>
          <p14:tracePt t="12953" x="4849813" y="3622675"/>
          <p14:tracePt t="12961" x="4876800" y="3597275"/>
          <p14:tracePt t="12977" x="4876800" y="3579813"/>
          <p14:tracePt t="12986" x="4886325" y="3570288"/>
          <p14:tracePt t="12993" x="4886325" y="3562350"/>
          <p14:tracePt t="13002" x="4886325" y="3552825"/>
          <p14:tracePt t="13025" x="4894263" y="3525838"/>
          <p14:tracePt t="13114" x="4911725" y="3517900"/>
          <p14:tracePt t="13121" x="4903788" y="3508375"/>
          <p14:tracePt t="13137" x="4903788" y="3500438"/>
          <p14:tracePt t="13145" x="4903788" y="3490913"/>
          <p14:tracePt t="13153" x="4903788" y="3481388"/>
          <p14:tracePt t="13161" x="4894263" y="3455988"/>
          <p14:tracePt t="13178" x="4894263" y="3446463"/>
          <p14:tracePt t="13185" x="4894263" y="3438525"/>
          <p14:tracePt t="13194" x="4894263" y="3429000"/>
          <p14:tracePt t="13202" x="4886325" y="3402013"/>
          <p14:tracePt t="13218" x="4886325" y="3394075"/>
          <p14:tracePt t="13233" x="4886325" y="3384550"/>
          <p14:tracePt t="13242" x="4876800" y="3376613"/>
          <p14:tracePt t="13249" x="4867275" y="3367088"/>
          <p14:tracePt t="13257" x="4867275" y="3357563"/>
          <p14:tracePt t="13265" x="4859338" y="3332163"/>
          <p14:tracePt t="13281" x="4832350" y="3314700"/>
          <p14:tracePt t="13289" x="4832350" y="3305175"/>
          <p14:tracePt t="13297" x="4805363" y="3278188"/>
          <p14:tracePt t="13305" x="4797425" y="3270250"/>
          <p14:tracePt t="13313" x="4787900" y="3260725"/>
          <p14:tracePt t="13321" x="4752975" y="3252788"/>
          <p14:tracePt t="13335" x="4745038" y="3225800"/>
          <p14:tracePt t="13337" x="4718050" y="3216275"/>
          <p14:tracePt t="13353" x="4700588" y="3216275"/>
          <p14:tracePt t="13361" x="4691063" y="3198813"/>
          <p14:tracePt t="13377" x="4683125" y="3198813"/>
          <p14:tracePt t="13385" x="4664075" y="3190875"/>
          <p14:tracePt t="13394" x="4646613" y="3181350"/>
          <p14:tracePt t="13402" x="4638675" y="3181350"/>
          <p14:tracePt t="13409" x="4629150" y="3181350"/>
          <p14:tracePt t="13426" x="4602163" y="3181350"/>
          <p14:tracePt t="13434" x="4594225" y="3181350"/>
          <p14:tracePt t="13441" x="4584700" y="3181350"/>
          <p14:tracePt t="13449" x="4576763" y="3181350"/>
          <p14:tracePt t="13457" x="4559300" y="3181350"/>
          <p14:tracePt t="13466" x="4549775" y="3181350"/>
          <p14:tracePt t="13473" x="4541838" y="3181350"/>
          <p14:tracePt t="13482" x="4522788" y="3181350"/>
          <p14:tracePt t="13489" x="4505325" y="3181350"/>
          <p14:tracePt t="13497" x="4497388" y="3181350"/>
          <p14:tracePt t="13505" x="4487863" y="3181350"/>
          <p14:tracePt t="13513" x="4443413" y="3181350"/>
          <p14:tracePt t="13521" x="4435475" y="3181350"/>
          <p14:tracePt t="13529" x="4381500" y="3173413"/>
          <p14:tracePt t="13546" x="4364038" y="3163888"/>
          <p14:tracePt t="13553" x="4356100" y="3146425"/>
          <p14:tracePt t="13561" x="4329113" y="3136900"/>
          <p14:tracePt t="13569" x="4302125" y="3111500"/>
          <p14:tracePt t="13577" x="4267200" y="3101975"/>
          <p14:tracePt t="13586" x="4240213" y="3092450"/>
          <p14:tracePt t="13594" x="4232275" y="3084513"/>
          <p14:tracePt t="13601" x="4214813" y="3067050"/>
          <p14:tracePt t="13610" x="4205288" y="3057525"/>
          <p14:tracePt t="13617" x="4178300" y="3049588"/>
          <p14:tracePt t="13626" x="4160838" y="3049588"/>
          <p14:tracePt t="13633" x="4135438" y="3040063"/>
          <p14:tracePt t="13650" x="4116388" y="3040063"/>
          <p14:tracePt t="13657" x="4108450" y="3040063"/>
          <p14:tracePt t="13665" x="4081463" y="3013075"/>
          <p14:tracePt t="13690" x="4046538" y="3013075"/>
          <p14:tracePt t="13730" x="4037013" y="3013075"/>
          <p14:tracePt t="13737" x="4002088" y="3013075"/>
          <p14:tracePt t="13753" x="3992563" y="3013075"/>
          <p14:tracePt t="13761" x="3967163" y="3013075"/>
          <p14:tracePt t="13778" x="3949700" y="3013075"/>
          <p14:tracePt t="13793" x="3922713" y="3030538"/>
          <p14:tracePt t="13842" x="3913188" y="3030538"/>
          <p14:tracePt t="13857" x="3895725" y="3030538"/>
          <p14:tracePt t="13866" x="3887788" y="3030538"/>
          <p14:tracePt t="13873" x="3860800" y="3030538"/>
          <p14:tracePt t="13881" x="3843338" y="3030538"/>
          <p14:tracePt t="13889" x="3833813" y="3030538"/>
          <p14:tracePt t="13897" x="3808413" y="3030538"/>
          <p14:tracePt t="13913" x="3754438" y="3040063"/>
          <p14:tracePt t="13929" x="3746500" y="3040063"/>
          <p14:tracePt t="13937" x="3702050" y="3067050"/>
          <p14:tracePt t="13945" x="3692525" y="3074988"/>
          <p14:tracePt t="13953" x="3667125" y="3074988"/>
          <p14:tracePt t="13961" x="3648075" y="3084513"/>
          <p14:tracePt t="13969" x="3640138" y="3092450"/>
          <p14:tracePt t="13977" x="3622675" y="3119438"/>
          <p14:tracePt t="13986" x="3605213" y="3146425"/>
          <p14:tracePt t="13993" x="3595688" y="3154363"/>
          <p14:tracePt t="14001" x="3568700" y="3173413"/>
          <p14:tracePt t="14010" x="3543300" y="3198813"/>
          <p14:tracePt t="14018" x="3516313" y="3225800"/>
          <p14:tracePt t="14026" x="3506788" y="3235325"/>
          <p14:tracePt t="14033" x="3489325" y="3270250"/>
          <p14:tracePt t="14042" x="3463925" y="3295650"/>
          <p14:tracePt t="14049" x="3454400" y="3314700"/>
          <p14:tracePt t="14058" x="3427413" y="3340100"/>
          <p14:tracePt t="14065" x="3419475" y="3367088"/>
          <p14:tracePt t="14073" x="3402013" y="3384550"/>
          <p14:tracePt t="14081" x="3392488" y="3429000"/>
          <p14:tracePt t="14090" x="3392488" y="3438525"/>
          <p14:tracePt t="14097" x="3392488" y="3463925"/>
          <p14:tracePt t="14105" x="3365500" y="3508375"/>
          <p14:tracePt t="14113" x="3365500" y="3517900"/>
          <p14:tracePt t="14121" x="3365500" y="3535363"/>
          <p14:tracePt t="14129" x="3365500" y="3543300"/>
          <p14:tracePt t="14137" x="3365500" y="3570288"/>
          <p14:tracePt t="14145" x="3365500" y="3587750"/>
          <p14:tracePt t="14153" x="3365500" y="3597275"/>
          <p14:tracePt t="14161" x="3365500" y="3622675"/>
          <p14:tracePt t="14169" x="3365500" y="3632200"/>
          <p14:tracePt t="14177" x="3375025" y="3641725"/>
          <p14:tracePt t="14185" x="3382963" y="3649663"/>
          <p14:tracePt t="14193" x="3392488" y="3659188"/>
          <p14:tracePt t="14201" x="3419475" y="3684588"/>
          <p14:tracePt t="14209" x="3454400" y="3694113"/>
          <p14:tracePt t="14218" x="3481388" y="3703638"/>
          <p14:tracePt t="14226" x="3498850" y="3721100"/>
          <p14:tracePt t="14233" x="3543300" y="3721100"/>
          <p14:tracePt t="14241" x="3595688" y="3729038"/>
          <p14:tracePt t="14249" x="3630613" y="3746500"/>
          <p14:tracePt t="14257" x="3684588" y="3746500"/>
          <p14:tracePt t="14265" x="3736975" y="3746500"/>
          <p14:tracePt t="14274" x="3771900" y="3746500"/>
          <p14:tracePt t="14281" x="3808413" y="3746500"/>
          <p14:tracePt t="14290" x="3843338" y="3746500"/>
          <p14:tracePt t="14297" x="3895725" y="3746500"/>
          <p14:tracePt t="14305" x="3932238" y="3746500"/>
          <p14:tracePt t="14318" x="3967163" y="3746500"/>
          <p14:tracePt t="14321" x="4037013" y="3738563"/>
          <p14:tracePt t="14329" x="4090988" y="3729038"/>
          <p14:tracePt t="14337" x="4135438" y="3711575"/>
          <p14:tracePt t="14346" x="4205288" y="3667125"/>
          <p14:tracePt t="14353" x="4240213" y="3641725"/>
          <p14:tracePt t="14361" x="4267200" y="3614738"/>
          <p14:tracePt t="14369" x="4319588" y="3587750"/>
          <p14:tracePt t="14377" x="4398963" y="3543300"/>
          <p14:tracePt t="14385" x="4418013" y="3535363"/>
          <p14:tracePt t="14393" x="4443413" y="3508375"/>
          <p14:tracePt t="14401" x="4470400" y="3481388"/>
          <p14:tracePt t="14410" x="4497388" y="3473450"/>
          <p14:tracePt t="14417" x="4514850" y="3473450"/>
          <p14:tracePt t="14425" x="4541838" y="3463925"/>
          <p14:tracePt t="14434" x="4594225" y="3438525"/>
          <p14:tracePt t="14441" x="4611688" y="3411538"/>
          <p14:tracePt t="14449" x="4629150" y="3384550"/>
          <p14:tracePt t="14458" x="4656138" y="3357563"/>
          <p14:tracePt t="14465" x="4683125" y="3322638"/>
          <p14:tracePt t="14473" x="4691063" y="3295650"/>
          <p14:tracePt t="14482" x="4708525" y="3278188"/>
          <p14:tracePt t="14490" x="4718050" y="3225800"/>
          <p14:tracePt t="14506" x="4735513" y="3173413"/>
          <p14:tracePt t="14514" x="4745038" y="3146425"/>
          <p14:tracePt t="14522" x="4752975" y="3119438"/>
          <p14:tracePt t="14529" x="4770438" y="3084513"/>
          <p14:tracePt t="14537" x="4770438" y="3067050"/>
          <p14:tracePt t="14545" x="4770438" y="3022600"/>
          <p14:tracePt t="14553" x="4770438" y="2987675"/>
          <p14:tracePt t="14561" x="4770438" y="2933700"/>
          <p14:tracePt t="14569" x="4770438" y="2916238"/>
          <p14:tracePt t="14578" x="4770438" y="2881313"/>
          <p14:tracePt t="14585" x="4770438" y="2846388"/>
          <p14:tracePt t="14593" x="4770438" y="2801938"/>
          <p14:tracePt t="14601" x="4770438" y="2784475"/>
          <p14:tracePt t="14610" x="4762500" y="2757488"/>
          <p14:tracePt t="14617" x="4752975" y="2740025"/>
          <p14:tracePt t="14625" x="4725988" y="2713038"/>
          <p14:tracePt t="14634" x="4718050" y="2686050"/>
          <p14:tracePt t="14641" x="4691063" y="2678113"/>
          <p14:tracePt t="14650" x="4683125" y="2668588"/>
          <p14:tracePt t="14657" x="4646613" y="2651125"/>
          <p14:tracePt t="14665" x="4629150" y="2651125"/>
          <p14:tracePt t="14674" x="4576763" y="2624138"/>
          <p14:tracePt t="14681" x="4522788" y="2616200"/>
          <p14:tracePt t="14689" x="4470400" y="2616200"/>
          <p14:tracePt t="14697" x="4398963" y="2598738"/>
          <p14:tracePt t="14706" x="4329113" y="2598738"/>
          <p14:tracePt t="14713" x="4257675" y="2598738"/>
          <p14:tracePt t="14721" x="4160838" y="2598738"/>
          <p14:tracePt t="14730" x="4090988" y="2598738"/>
          <p14:tracePt t="14737" x="4019550" y="2598738"/>
          <p14:tracePt t="14745" x="4002088" y="2598738"/>
          <p14:tracePt t="14753" x="3975100" y="2598738"/>
          <p14:tracePt t="14761" x="3957638" y="2598738"/>
          <p14:tracePt t="14769" x="3940175" y="2598738"/>
          <p14:tracePt t="14777" x="3913188" y="2598738"/>
          <p14:tracePt t="14785" x="3887788" y="2616200"/>
          <p14:tracePt t="14794" x="3878263" y="2624138"/>
          <p14:tracePt t="14801" x="3851275" y="2651125"/>
          <p14:tracePt t="14810" x="3833813" y="2668588"/>
          <p14:tracePt t="14818" x="3816350" y="2695575"/>
          <p14:tracePt t="14826" x="3789363" y="2747963"/>
          <p14:tracePt t="14833" x="3746500" y="2809875"/>
          <p14:tracePt t="14842" x="3719513" y="2836863"/>
          <p14:tracePt t="14849" x="3675063" y="2908300"/>
          <p14:tracePt t="14858" x="3630613" y="2970213"/>
          <p14:tracePt t="14865" x="3613150" y="3040063"/>
          <p14:tracePt t="14873" x="3605213" y="3101975"/>
          <p14:tracePt t="14881" x="3568700" y="3173413"/>
          <p14:tracePt t="14890" x="3560763" y="3225800"/>
          <p14:tracePt t="14897" x="3543300" y="3305175"/>
          <p14:tracePt t="14906" x="3543300" y="3340100"/>
          <p14:tracePt t="14913" x="3543300" y="3394075"/>
          <p14:tracePt t="14921" x="3543300" y="3429000"/>
          <p14:tracePt t="14929" x="3543300" y="3463925"/>
          <p14:tracePt t="14937" x="3560763" y="3517900"/>
          <p14:tracePt t="14945" x="3586163" y="3543300"/>
          <p14:tracePt t="14953" x="3630613" y="3605213"/>
          <p14:tracePt t="14962" x="3667125" y="3641725"/>
          <p14:tracePt t="14969" x="3729038" y="3667125"/>
          <p14:tracePt t="14977" x="3798888" y="3684588"/>
          <p14:tracePt t="14985" x="3922713" y="3721100"/>
          <p14:tracePt t="14993" x="4019550" y="3738563"/>
          <p14:tracePt t="15001" x="4135438" y="3756025"/>
          <p14:tracePt t="15009" x="4257675" y="3773488"/>
          <p14:tracePt t="15017" x="4346575" y="3773488"/>
          <p14:tracePt t="15025" x="4470400" y="3773488"/>
          <p14:tracePt t="15034" x="4541838" y="3773488"/>
          <p14:tracePt t="15041" x="4656138" y="3773488"/>
          <p14:tracePt t="15049" x="4770438" y="3773488"/>
          <p14:tracePt t="15057" x="4859338" y="3773488"/>
          <p14:tracePt t="15065" x="5000625" y="3765550"/>
          <p14:tracePt t="15073" x="5089525" y="3694113"/>
          <p14:tracePt t="15081" x="5186363" y="3676650"/>
          <p14:tracePt t="15089" x="5327650" y="3605213"/>
          <p14:tracePt t="15098" x="5434013" y="3552825"/>
          <p14:tracePt t="15105" x="5513388" y="3508375"/>
          <p14:tracePt t="15113" x="5662613" y="3376613"/>
          <p14:tracePt t="15121" x="5724525" y="3332163"/>
          <p14:tracePt t="15129" x="5803900" y="3243263"/>
          <p14:tracePt t="15137" x="5865813" y="3181350"/>
          <p14:tracePt t="15146" x="5937250" y="3101975"/>
          <p14:tracePt t="15153" x="5964238" y="3057525"/>
          <p14:tracePt t="15161" x="6007100" y="2970213"/>
          <p14:tracePt t="15169" x="6078538" y="2863850"/>
          <p14:tracePt t="15177" x="6122988" y="2801938"/>
          <p14:tracePt t="15185" x="6140450" y="2705100"/>
          <p14:tracePt t="15193" x="6192838" y="2589213"/>
          <p14:tracePt t="15201" x="6237288" y="2482850"/>
          <p14:tracePt t="15209" x="6272213" y="2403475"/>
          <p14:tracePt t="15218" x="6289675" y="2306638"/>
          <p14:tracePt t="15225" x="6299200" y="2235200"/>
          <p14:tracePt t="15234" x="6334125" y="2173288"/>
          <p14:tracePt t="15241" x="6343650" y="2120900"/>
          <p14:tracePt t="15250" x="6361113" y="2051050"/>
          <p14:tracePt t="15257" x="6361113" y="2024063"/>
          <p14:tracePt t="15265" x="6370638" y="1970088"/>
          <p14:tracePt t="15274" x="6370638" y="1927225"/>
          <p14:tracePt t="15281" x="6370638" y="1900238"/>
          <p14:tracePt t="15289" x="6370638" y="1847850"/>
          <p14:tracePt t="15297" x="6370638" y="1793875"/>
          <p14:tracePt t="15306" x="6370638" y="1776413"/>
          <p14:tracePt t="15313" x="6370638" y="1724025"/>
          <p14:tracePt t="15321" x="6370638" y="1704975"/>
          <p14:tracePt t="15334" x="6370638" y="1652588"/>
          <p14:tracePt t="15337" x="6370638" y="1643063"/>
          <p14:tracePt t="15345" x="6370638" y="1608138"/>
          <p14:tracePt t="15353" x="6351588" y="1581150"/>
          <p14:tracePt t="15361" x="6343650" y="1555750"/>
          <p14:tracePt t="15369" x="6334125" y="1546225"/>
          <p14:tracePt t="15377" x="6326188" y="1528763"/>
          <p14:tracePt t="15385" x="6308725" y="1501775"/>
          <p14:tracePt t="15393" x="6289675" y="1484313"/>
          <p14:tracePt t="15401" x="6264275" y="1466850"/>
          <p14:tracePt t="15409" x="6237288" y="1458913"/>
          <p14:tracePt t="15417" x="6202363" y="1431925"/>
          <p14:tracePt t="15425" x="6175375" y="1422400"/>
          <p14:tracePt t="15434" x="6140450" y="1404938"/>
          <p14:tracePt t="15441" x="6086475" y="1397000"/>
          <p14:tracePt t="15449" x="6016625" y="1397000"/>
          <p14:tracePt t="15457" x="5937250" y="1360488"/>
          <p14:tracePt t="15465" x="5902325" y="1360488"/>
          <p14:tracePt t="15473" x="5865813" y="1360488"/>
          <p14:tracePt t="15481" x="5830888" y="1360488"/>
          <p14:tracePt t="15489" x="5803900" y="1352550"/>
          <p14:tracePt t="15497" x="5768975" y="1352550"/>
          <p14:tracePt t="15505" x="5761038" y="1352550"/>
          <p14:tracePt t="15513" x="5734050" y="1352550"/>
          <p14:tracePt t="15521" x="5716588" y="1352550"/>
          <p14:tracePt t="15529" x="5707063" y="1352550"/>
          <p14:tracePt t="15538" x="5662613" y="1352550"/>
          <p14:tracePt t="15546" x="5637213" y="1352550"/>
          <p14:tracePt t="15553" x="5600700" y="1352550"/>
          <p14:tracePt t="15561" x="5583238" y="1352550"/>
          <p14:tracePt t="15569" x="5521325" y="1370013"/>
          <p14:tracePt t="15577" x="5513388" y="1377950"/>
          <p14:tracePt t="15585" x="5451475" y="1414463"/>
          <p14:tracePt t="15594" x="5441950" y="1431925"/>
          <p14:tracePt t="15601" x="5407025" y="1458913"/>
          <p14:tracePt t="15609" x="5345113" y="1528763"/>
          <p14:tracePt t="15617" x="5300663" y="1581150"/>
          <p14:tracePt t="15626" x="5273675" y="1643063"/>
          <p14:tracePt t="15634" x="5256213" y="1679575"/>
          <p14:tracePt t="15641" x="5230813" y="1714500"/>
          <p14:tracePt t="15650" x="5203825" y="1776413"/>
          <p14:tracePt t="15658" x="5186363" y="1847850"/>
          <p14:tracePt t="15665" x="5176838" y="1882775"/>
          <p14:tracePt t="15673" x="5176838" y="1935163"/>
          <p14:tracePt t="15681" x="5176838" y="1970088"/>
          <p14:tracePt t="15690" x="5176838" y="2024063"/>
          <p14:tracePt t="15697" x="5176838" y="2051050"/>
          <p14:tracePt t="15705" x="5176838" y="2103438"/>
          <p14:tracePt t="15713" x="5176838" y="2138363"/>
          <p14:tracePt t="15722" x="5211763" y="2192338"/>
          <p14:tracePt t="15729" x="5273675" y="2235200"/>
          <p14:tracePt t="15737" x="5292725" y="2262188"/>
          <p14:tracePt t="15745" x="5354638" y="2324100"/>
          <p14:tracePt t="15753" x="5434013" y="2368550"/>
          <p14:tracePt t="15761" x="5486400" y="2395538"/>
          <p14:tracePt t="15769" x="5548313" y="2438400"/>
          <p14:tracePt t="15777" x="5645150" y="2474913"/>
          <p14:tracePt t="15785" x="5724525" y="2492375"/>
          <p14:tracePt t="15793" x="5821363" y="2519363"/>
          <p14:tracePt t="15801" x="5892800" y="2519363"/>
          <p14:tracePt t="15809" x="5964238" y="2519363"/>
          <p14:tracePt t="15817" x="6061075" y="2519363"/>
          <p14:tracePt t="15825" x="6175375" y="2519363"/>
          <p14:tracePt t="15834" x="6264275" y="2519363"/>
          <p14:tracePt t="15841" x="6388100" y="2500313"/>
          <p14:tracePt t="15850" x="6537325" y="2438400"/>
          <p14:tracePt t="15857" x="6634163" y="2395538"/>
          <p14:tracePt t="15865" x="6740525" y="2341563"/>
          <p14:tracePt t="15873" x="6819900" y="2289175"/>
          <p14:tracePt t="15882" x="6856413" y="2254250"/>
          <p14:tracePt t="15889" x="6918325" y="2192338"/>
          <p14:tracePt t="15897" x="6961188" y="2147888"/>
          <p14:tracePt t="15905" x="6970713" y="2130425"/>
          <p14:tracePt t="15913" x="6970713" y="2058988"/>
          <p14:tracePt t="15921" x="6970713" y="2006600"/>
          <p14:tracePt t="15929" x="6970713" y="1989138"/>
          <p14:tracePt t="15937" x="6970713" y="1935163"/>
          <p14:tracePt t="15945" x="6970713" y="1882775"/>
          <p14:tracePt t="15953" x="6970713" y="1855788"/>
          <p14:tracePt t="15961" x="6935788" y="1785938"/>
          <p14:tracePt t="15969" x="6908800" y="1749425"/>
          <p14:tracePt t="15977" x="6881813" y="1704975"/>
          <p14:tracePt t="15985" x="6846888" y="1670050"/>
          <p14:tracePt t="15993" x="6784975" y="1643063"/>
          <p14:tracePt t="16001" x="6732588" y="1608138"/>
          <p14:tracePt t="16010" x="6634163" y="1600200"/>
          <p14:tracePt t="16017" x="6519863" y="1600200"/>
          <p14:tracePt t="16026" x="6378575" y="1600200"/>
          <p14:tracePt t="16033" x="6289675" y="1600200"/>
          <p14:tracePt t="16041" x="6122988" y="1600200"/>
          <p14:tracePt t="16049" x="5964238" y="1600200"/>
          <p14:tracePt t="16058" x="5830888" y="1600200"/>
          <p14:tracePt t="16066" x="5689600" y="1600200"/>
          <p14:tracePt t="16073" x="5548313" y="1625600"/>
          <p14:tracePt t="16081" x="5424488" y="1652588"/>
          <p14:tracePt t="16089" x="5362575" y="1704975"/>
          <p14:tracePt t="16097" x="5310188" y="1731963"/>
          <p14:tracePt t="16106" x="5265738" y="1766888"/>
          <p14:tracePt t="16113" x="5265738" y="1803400"/>
          <p14:tracePt t="16121" x="5256213" y="1828800"/>
          <p14:tracePt t="16129" x="5256213" y="1865313"/>
          <p14:tracePt t="16138" x="5256213" y="1900238"/>
          <p14:tracePt t="16145" x="5256213" y="1952625"/>
          <p14:tracePt t="16153" x="5256213" y="2006600"/>
          <p14:tracePt t="16161" x="5256213" y="2032000"/>
          <p14:tracePt t="16169" x="5256213" y="2068513"/>
          <p14:tracePt t="16178" x="5283200" y="2103438"/>
          <p14:tracePt t="16185" x="5327650" y="2165350"/>
          <p14:tracePt t="16193" x="5389563" y="2209800"/>
          <p14:tracePt t="16201" x="5468938" y="2254250"/>
          <p14:tracePt t="16210" x="5530850" y="2297113"/>
          <p14:tracePt t="16217" x="5627688" y="2333625"/>
          <p14:tracePt t="16225" x="5751513" y="2368550"/>
          <p14:tracePt t="16233" x="5821363" y="2386013"/>
          <p14:tracePt t="16241" x="5945188" y="2420938"/>
          <p14:tracePt t="16250" x="6043613" y="2420938"/>
          <p14:tracePt t="16258" x="6113463" y="2420938"/>
          <p14:tracePt t="16266" x="6184900" y="2420938"/>
          <p14:tracePt t="16273" x="6227763" y="2420938"/>
          <p14:tracePt t="16281" x="6281738" y="2413000"/>
          <p14:tracePt t="16289" x="6370638" y="2368550"/>
          <p14:tracePt t="16298" x="6413500" y="2306638"/>
          <p14:tracePt t="16305" x="6440488" y="2244725"/>
          <p14:tracePt t="16314" x="6457950" y="2173288"/>
          <p14:tracePt t="16322" x="6467475" y="2138363"/>
          <p14:tracePt t="16330" x="6467475" y="2068513"/>
          <p14:tracePt t="16337" x="6467475" y="1970088"/>
          <p14:tracePt t="16346" x="6467475" y="1917700"/>
          <p14:tracePt t="16353" x="6450013" y="1828800"/>
          <p14:tracePt t="16362" x="6396038" y="1766888"/>
          <p14:tracePt t="16369" x="6316663" y="1687513"/>
          <p14:tracePt t="16378" x="6254750" y="1643063"/>
          <p14:tracePt t="16385" x="6175375" y="1608138"/>
          <p14:tracePt t="16393" x="6034088" y="1590675"/>
          <p14:tracePt t="16401" x="5964238" y="1590675"/>
          <p14:tracePt t="16409" x="5875338" y="1590675"/>
          <p14:tracePt t="16417" x="5778500" y="1590675"/>
          <p14:tracePt t="16425" x="5637213" y="1590675"/>
          <p14:tracePt t="16433" x="5548313" y="1590675"/>
          <p14:tracePt t="16441" x="5451475" y="1617663"/>
          <p14:tracePt t="16449" x="5389563" y="1662113"/>
          <p14:tracePt t="16457" x="5327650" y="1687513"/>
          <p14:tracePt t="16466" x="5310188" y="1731963"/>
          <p14:tracePt t="16474" x="5310188" y="1749425"/>
          <p14:tracePt t="16481" x="5310188" y="1776413"/>
          <p14:tracePt t="16489" x="5310188" y="1811338"/>
          <p14:tracePt t="16497" x="5310188" y="1828800"/>
          <p14:tracePt t="16505" x="5318125" y="1873250"/>
          <p14:tracePt t="16513" x="5380038" y="1900238"/>
          <p14:tracePt t="16521" x="5476875" y="1917700"/>
          <p14:tracePt t="16529" x="5575300" y="1927225"/>
          <p14:tracePt t="16537" x="5645150" y="1927225"/>
          <p14:tracePt t="16545" x="5716588" y="1927225"/>
          <p14:tracePt t="16553" x="5803900" y="1927225"/>
          <p14:tracePt t="16562" x="5875338" y="1927225"/>
          <p14:tracePt t="16570" x="5989638" y="1927225"/>
          <p14:tracePt t="16577" x="6016625" y="1927225"/>
          <p14:tracePt t="16585" x="6086475" y="1927225"/>
          <p14:tracePt t="16593" x="6096000" y="1927225"/>
          <p14:tracePt t="16601" x="6113463" y="1927225"/>
          <p14:tracePt t="16609" x="6148388" y="1927225"/>
          <p14:tracePt t="16626" x="6157913" y="1927225"/>
          <p14:tracePt t="16633" x="6175375" y="1927225"/>
          <p14:tracePt t="16641" x="6184900" y="1917700"/>
          <p14:tracePt t="16650" x="6192838" y="1900238"/>
          <p14:tracePt t="16658" x="6192838" y="1890713"/>
          <p14:tracePt t="16666" x="6192838" y="1847850"/>
          <p14:tracePt t="16673" x="6192838" y="1803400"/>
          <p14:tracePt t="16683" x="6192838" y="1785938"/>
          <p14:tracePt t="16689" x="6192838" y="1731963"/>
          <p14:tracePt t="16698" x="6184900" y="1697038"/>
          <p14:tracePt t="16705" x="6157913" y="1652588"/>
          <p14:tracePt t="16713" x="6122988" y="1625600"/>
          <p14:tracePt t="16722" x="6105525" y="1625600"/>
          <p14:tracePt t="16730" x="6043613" y="1600200"/>
          <p14:tracePt t="16738" x="5989638" y="1590675"/>
          <p14:tracePt t="16746" x="5919788" y="1590675"/>
          <p14:tracePt t="16753" x="5848350" y="1590675"/>
          <p14:tracePt t="16761" x="5795963" y="1590675"/>
          <p14:tracePt t="16769" x="5778500" y="1590675"/>
          <p14:tracePt t="16777" x="5751513" y="1590675"/>
          <p14:tracePt t="16785" x="5741988" y="1590675"/>
          <p14:tracePt t="16857" x="5768975" y="1590675"/>
          <p14:tracePt t="16873" x="5786438" y="1590675"/>
          <p14:tracePt t="16882" x="5803900" y="1581150"/>
          <p14:tracePt t="16889" x="5813425" y="1555750"/>
          <p14:tracePt t="16897" x="5821363" y="1528763"/>
          <p14:tracePt t="16906" x="5830888" y="1520825"/>
          <p14:tracePt t="16913" x="5848350" y="1476375"/>
          <p14:tracePt t="16930" x="5848350" y="1466850"/>
          <p14:tracePt t="16938" x="5848350" y="1449388"/>
          <p14:tracePt t="16954" x="5848350" y="1439863"/>
          <p14:tracePt t="16961" x="5840413" y="1422400"/>
          <p14:tracePt t="16969" x="5830888" y="1414463"/>
          <p14:tracePt t="16977" x="5803900" y="1414463"/>
          <p14:tracePt t="16985" x="5761038" y="1414463"/>
          <p14:tracePt t="16993" x="5716588" y="1414463"/>
          <p14:tracePt t="17001" x="5645150" y="1414463"/>
          <p14:tracePt t="17009" x="5592763" y="1414463"/>
          <p14:tracePt t="17017" x="5565775" y="1414463"/>
          <p14:tracePt t="17026" x="5548313" y="1431925"/>
          <p14:tracePt t="17033" x="5521325" y="1458913"/>
          <p14:tracePt t="17042" x="5513388" y="1493838"/>
          <p14:tracePt t="17049" x="5513388" y="1520825"/>
          <p14:tracePt t="17057" x="5513388" y="1563688"/>
          <p14:tracePt t="17066" x="5513388" y="1617663"/>
          <p14:tracePt t="17074" x="5513388" y="1670050"/>
          <p14:tracePt t="17082" x="5530850" y="1724025"/>
          <p14:tracePt t="17089" x="5575300" y="1785938"/>
          <p14:tracePt t="17098" x="5610225" y="1828800"/>
          <p14:tracePt t="17105" x="5672138" y="1873250"/>
          <p14:tracePt t="17113" x="5778500" y="1944688"/>
          <p14:tracePt t="17121" x="5919788" y="1997075"/>
          <p14:tracePt t="17129" x="6086475" y="2032000"/>
          <p14:tracePt t="17137" x="6227763" y="2051050"/>
          <p14:tracePt t="17145" x="6388100" y="2051050"/>
          <p14:tracePt t="17154" x="6467475" y="2076450"/>
          <p14:tracePt t="17161" x="6581775" y="2076450"/>
          <p14:tracePt t="17169" x="6696075" y="2076450"/>
          <p14:tracePt t="17177" x="6750050" y="2076450"/>
          <p14:tracePt t="17185" x="6767513" y="2076450"/>
          <p14:tracePt t="17193" x="6794500" y="2076450"/>
          <p14:tracePt t="17201" x="6802438" y="2068513"/>
          <p14:tracePt t="17217" x="6802438" y="2051050"/>
          <p14:tracePt t="17225" x="6802438" y="2032000"/>
          <p14:tracePt t="17233" x="6777038" y="2014538"/>
          <p14:tracePt t="17241" x="6757988" y="2006600"/>
          <p14:tracePt t="17249" x="6715125" y="1962150"/>
          <p14:tracePt t="17257" x="6661150" y="1952625"/>
          <p14:tracePt t="17265" x="6643688" y="1935163"/>
          <p14:tracePt t="17273" x="6564313" y="1890713"/>
          <p14:tracePt t="17282" x="6529388" y="1882775"/>
          <p14:tracePt t="17289" x="6430963" y="1838325"/>
          <p14:tracePt t="17297" x="6299200" y="1820863"/>
          <p14:tracePt t="17305" x="6148388" y="1785938"/>
          <p14:tracePt t="17313" x="5989638" y="1741488"/>
          <p14:tracePt t="17332" x="5645150" y="1724025"/>
          <p14:tracePt t="17337" x="5434013" y="1724025"/>
          <p14:tracePt t="17345" x="5230813" y="1724025"/>
          <p14:tracePt t="17354" x="5027613" y="1724025"/>
          <p14:tracePt t="17362" x="4770438" y="1724025"/>
          <p14:tracePt t="17370" x="4567238" y="1724025"/>
          <p14:tracePt t="17377" x="4319588" y="1724025"/>
          <p14:tracePt t="17385" x="4116388" y="1724025"/>
          <p14:tracePt t="17394" x="3905250" y="1724025"/>
          <p14:tracePt t="17401" x="3746500" y="1724025"/>
          <p14:tracePt t="17409" x="3586163" y="1724025"/>
          <p14:tracePt t="17417" x="3471863" y="1724025"/>
          <p14:tracePt t="17425" x="3330575" y="1724025"/>
          <p14:tracePt t="17433" x="3260725" y="1731963"/>
          <p14:tracePt t="17441" x="3224213" y="1731963"/>
          <p14:tracePt t="17449" x="3171825" y="1749425"/>
          <p14:tracePt t="17457" x="3109913" y="1793875"/>
          <p14:tracePt t="17466" x="3082925" y="1811338"/>
          <p14:tracePt t="17473" x="3048000" y="1828800"/>
          <p14:tracePt t="17482" x="3038475" y="1838325"/>
          <p14:tracePt t="17489" x="2986088" y="1873250"/>
          <p14:tracePt t="17499" x="2976563" y="1882775"/>
          <p14:tracePt t="17505" x="2941638" y="1900238"/>
          <p14:tracePt t="17513" x="2906713" y="1935163"/>
          <p14:tracePt t="17521" x="2844800" y="1962150"/>
          <p14:tracePt t="17529" x="2792413" y="2006600"/>
          <p14:tracePt t="17537" x="2730500" y="2041525"/>
          <p14:tracePt t="17546" x="2651125" y="2068513"/>
          <p14:tracePt t="17553" x="2614613" y="2093913"/>
          <p14:tracePt t="17561" x="2552700" y="2138363"/>
          <p14:tracePt t="17569" x="2500313" y="2182813"/>
          <p14:tracePt t="17577" x="2473325" y="2209800"/>
          <p14:tracePt t="17585" x="2473325" y="2217738"/>
          <p14:tracePt t="17594" x="2447925" y="2235200"/>
          <p14:tracePt t="17601" x="2411413" y="2279650"/>
          <p14:tracePt t="17617" x="2403475" y="2289175"/>
          <p14:tracePt t="17633" x="2393950" y="2324100"/>
          <p14:tracePt t="17642" x="2376488" y="2333625"/>
          <p14:tracePt t="17658" x="2366963" y="2341563"/>
          <p14:tracePt t="17665" x="2359025" y="2351088"/>
          <p14:tracePt t="17674" x="2349500" y="2359025"/>
          <p14:tracePt t="17681" x="2349500" y="2368550"/>
          <p14:tracePt t="17689" x="2349500" y="2378075"/>
          <p14:tracePt t="17706" x="2341563" y="2403475"/>
          <p14:tracePt t="17714" x="2332038" y="2413000"/>
          <p14:tracePt t="17722" x="2332038" y="2420938"/>
          <p14:tracePt t="17738" x="2332038" y="2430463"/>
          <p14:tracePt t="17746" x="2332038" y="2438400"/>
          <p14:tracePt t="17754" x="2341563" y="2447925"/>
          <p14:tracePt t="17761" x="2386013" y="2474913"/>
          <p14:tracePt t="17769" x="2438400" y="2474913"/>
          <p14:tracePt t="17777" x="2509838" y="2492375"/>
          <p14:tracePt t="17785" x="2579688" y="2492375"/>
          <p14:tracePt t="17793" x="2703513" y="2509838"/>
          <p14:tracePt t="17801" x="2844800" y="2527300"/>
          <p14:tracePt t="17810" x="3003550" y="2527300"/>
          <p14:tracePt t="17817" x="3119438" y="2527300"/>
          <p14:tracePt t="17825" x="3260725" y="2527300"/>
          <p14:tracePt t="17833" x="3392488" y="2527300"/>
          <p14:tracePt t="17841" x="3533775" y="2527300"/>
          <p14:tracePt t="17849" x="3692525" y="2527300"/>
          <p14:tracePt t="17857" x="3833813" y="2527300"/>
          <p14:tracePt t="17865" x="3967163" y="2527300"/>
          <p14:tracePt t="17873" x="4090988" y="2527300"/>
          <p14:tracePt t="17881" x="4222750" y="2527300"/>
          <p14:tracePt t="17889" x="4294188" y="2527300"/>
          <p14:tracePt t="17898" x="4364038" y="2527300"/>
          <p14:tracePt t="17905" x="4418013" y="2527300"/>
          <p14:tracePt t="17914" x="4443413" y="2527300"/>
          <p14:tracePt t="17921" x="4479925" y="2519363"/>
          <p14:tracePt t="17929" x="4487863" y="2519363"/>
          <p14:tracePt t="17937" x="4532313" y="2519363"/>
          <p14:tracePt t="17945" x="4559300" y="2519363"/>
          <p14:tracePt t="17953" x="4611688" y="2492375"/>
          <p14:tracePt t="17961" x="4664075" y="2492375"/>
          <p14:tracePt t="17969" x="4770438" y="2474913"/>
          <p14:tracePt t="17977" x="4886325" y="2457450"/>
          <p14:tracePt t="17985" x="5027613" y="2438400"/>
          <p14:tracePt t="17993" x="5151438" y="2403475"/>
          <p14:tracePt t="18002" x="5248275" y="2395538"/>
          <p14:tracePt t="18009" x="5318125" y="2378075"/>
          <p14:tracePt t="18017" x="5362575" y="2368550"/>
          <p14:tracePt t="18025" x="5414963" y="2333625"/>
          <p14:tracePt t="18033" x="5424488" y="2324100"/>
          <p14:tracePt t="18041" x="5434013" y="2316163"/>
          <p14:tracePt t="18057" x="5434013" y="2297113"/>
          <p14:tracePt t="18074" x="5434013" y="2289175"/>
          <p14:tracePt t="18081" x="5434013" y="2279650"/>
          <p14:tracePt t="18090" x="5434013" y="2262188"/>
          <p14:tracePt t="18105" x="5434013" y="2235200"/>
          <p14:tracePt t="18121" x="5434013" y="2227263"/>
          <p14:tracePt t="18129" x="5434013" y="2200275"/>
          <p14:tracePt t="18137" x="5414963" y="2182813"/>
          <p14:tracePt t="18145" x="5397500" y="2165350"/>
          <p14:tracePt t="18154" x="5345113" y="2155825"/>
          <p14:tracePt t="18162" x="5318125" y="2138363"/>
          <p14:tracePt t="18169" x="5300663" y="2138363"/>
          <p14:tracePt t="18177" x="5292725" y="2138363"/>
          <p14:tracePt t="18186" x="5273675" y="2138363"/>
          <p14:tracePt t="18298" x="5283200" y="2138363"/>
          <p14:tracePt t="18306" x="5292725" y="2138363"/>
          <p14:tracePt t="18314" x="5335588" y="2138363"/>
          <p14:tracePt t="18322" x="5354638" y="2138363"/>
          <p14:tracePt t="18329" x="5407025" y="2138363"/>
          <p14:tracePt t="18348" x="5530850" y="2147888"/>
          <p14:tracePt t="18353" x="5565775" y="2147888"/>
          <p14:tracePt t="18361" x="5637213" y="2165350"/>
          <p14:tracePt t="18369" x="5672138" y="2173288"/>
          <p14:tracePt t="18378" x="5741988" y="2192338"/>
          <p14:tracePt t="18386" x="5795963" y="2200275"/>
          <p14:tracePt t="18394" x="5848350" y="2200275"/>
          <p14:tracePt t="18401" x="5892800" y="2217738"/>
          <p14:tracePt t="18410" x="5927725" y="2217738"/>
          <p14:tracePt t="18417" x="5981700" y="2217738"/>
          <p14:tracePt t="18425" x="6016625" y="2235200"/>
          <p14:tracePt t="18433" x="6069013" y="2235200"/>
          <p14:tracePt t="18441" x="6122988" y="2254250"/>
          <p14:tracePt t="18449" x="6140450" y="2254250"/>
          <p14:tracePt t="18457" x="6192838" y="2254250"/>
          <p14:tracePt t="18465" x="6227763" y="2262188"/>
          <p14:tracePt t="18474" x="6254750" y="2262188"/>
          <p14:tracePt t="18481" x="6308725" y="2262188"/>
          <p14:tracePt t="18489" x="6326188" y="2279650"/>
          <p14:tracePt t="18498" x="6378575" y="2289175"/>
          <p14:tracePt t="18505" x="6423025" y="2316163"/>
          <p14:tracePt t="18514" x="6440488" y="2316163"/>
          <p14:tracePt t="18521" x="6484938" y="2333625"/>
          <p14:tracePt t="18529" x="6502400" y="2333625"/>
          <p14:tracePt t="18537" x="6511925" y="2341563"/>
          <p14:tracePt t="18545" x="6529388" y="2341563"/>
          <p14:tracePt t="18553" x="6546850" y="2351088"/>
          <p14:tracePt t="18569" x="6554788" y="2359025"/>
          <p14:tracePt t="18617" x="6564313" y="2378075"/>
          <p14:tracePt t="18642" x="6564313" y="2403475"/>
          <p14:tracePt t="18649" x="6564313" y="2413000"/>
          <p14:tracePt t="18657" x="6564313" y="2430463"/>
          <p14:tracePt t="18665" x="6573838" y="2457450"/>
          <p14:tracePt t="18673" x="6599238" y="2482850"/>
          <p14:tracePt t="18681" x="6608763" y="2519363"/>
          <p14:tracePt t="18689" x="6626225" y="2544763"/>
          <p14:tracePt t="18697" x="6653213" y="2598738"/>
          <p14:tracePt t="18706" x="6678613" y="2624138"/>
          <p14:tracePt t="18714" x="6705600" y="2660650"/>
          <p14:tracePt t="18721" x="6723063" y="2686050"/>
          <p14:tracePt t="18729" x="6750050" y="2722563"/>
          <p14:tracePt t="18737" x="6767513" y="2747963"/>
          <p14:tracePt t="18746" x="6777038" y="2801938"/>
          <p14:tracePt t="18754" x="6802438" y="2827338"/>
          <p14:tracePt t="18762" x="6856413" y="2881313"/>
          <p14:tracePt t="18769" x="6881813" y="2925763"/>
          <p14:tracePt t="18777" x="6908800" y="2960688"/>
          <p14:tracePt t="18786" x="6935788" y="2995613"/>
          <p14:tracePt t="18794" x="6980238" y="3057525"/>
          <p14:tracePt t="18802" x="7015163" y="3084513"/>
          <p14:tracePt t="18809" x="7040563" y="3092450"/>
          <p14:tracePt t="18817" x="7077075" y="3119438"/>
          <p14:tracePt t="18826" x="7102475" y="3146425"/>
          <p14:tracePt t="18833" x="7129463" y="3154363"/>
          <p14:tracePt t="18841" x="7156450" y="3163888"/>
          <p14:tracePt t="18849" x="7191375" y="3190875"/>
          <p14:tracePt t="18857" x="7200900" y="3198813"/>
          <p14:tracePt t="18865" x="7218363" y="3198813"/>
          <p14:tracePt t="18873" x="7262813" y="3225800"/>
          <p14:tracePt t="18881" x="7270750" y="3235325"/>
          <p14:tracePt t="18890" x="7305675" y="3260725"/>
          <p14:tracePt t="18897" x="7359650" y="3270250"/>
          <p14:tracePt t="18906" x="7394575" y="3314700"/>
          <p14:tracePt t="18914" x="7439025" y="3322638"/>
          <p14:tracePt t="18921" x="7508875" y="3340100"/>
          <p14:tracePt t="18929" x="7562850" y="3367088"/>
          <p14:tracePt t="18938" x="7642225" y="3402013"/>
          <p14:tracePt t="18945" x="7694613" y="3411538"/>
          <p14:tracePt t="18954" x="7731125" y="3411538"/>
          <p14:tracePt t="18961" x="7783513" y="3438525"/>
          <p14:tracePt t="18969" x="7835900" y="3438525"/>
          <p14:tracePt t="18977" x="7862888" y="3438525"/>
          <p14:tracePt t="18985" x="7880350" y="3438525"/>
          <p14:tracePt t="18993" x="7907338" y="3438525"/>
          <p14:tracePt t="19009" x="7934325" y="3402013"/>
          <p14:tracePt t="19017" x="7969250" y="3357563"/>
          <p14:tracePt t="19025" x="7996238" y="3322638"/>
          <p14:tracePt t="19033" x="8056563" y="3243263"/>
          <p14:tracePt t="19041" x="8118475" y="3163888"/>
          <p14:tracePt t="19049" x="8162925" y="3119438"/>
          <p14:tracePt t="19057" x="8207375" y="3067050"/>
          <p14:tracePt t="19065" x="8278813" y="2960688"/>
          <p14:tracePt t="19073" x="8348663" y="2854325"/>
          <p14:tracePt t="19081" x="8393113" y="2774950"/>
          <p14:tracePt t="19090" x="8462963" y="2695575"/>
          <p14:tracePt t="19097" x="8524875" y="2589213"/>
          <p14:tracePt t="19105" x="8561388" y="2509838"/>
          <p14:tracePt t="19114" x="8640763" y="2430463"/>
          <p14:tracePt t="19121" x="8710613" y="2341563"/>
          <p14:tracePt t="19129" x="8772525" y="2279650"/>
          <p14:tracePt t="19138" x="8834438" y="2217738"/>
          <p14:tracePt t="19145" x="8896350" y="2173288"/>
          <p14:tracePt t="19154" x="8931275" y="2147888"/>
          <p14:tracePt t="19162" x="9012238" y="2085975"/>
          <p14:tracePt t="19169" x="9047163" y="2076450"/>
          <p14:tracePt t="19177" x="9082088" y="2051050"/>
          <p14:tracePt t="19186" x="9126538" y="2032000"/>
          <p14:tracePt t="19194" x="9161463" y="2032000"/>
          <p14:tracePt t="19201" x="9178925" y="2032000"/>
          <p14:tracePt t="19209" x="9223375" y="2032000"/>
          <p14:tracePt t="19218" x="9240838" y="2032000"/>
          <p14:tracePt t="19225" x="9250363" y="2032000"/>
          <p14:tracePt t="19233" x="9285288" y="2032000"/>
          <p14:tracePt t="19241" x="9320213" y="2051050"/>
          <p14:tracePt t="19249" x="9347200" y="2076450"/>
          <p14:tracePt t="19257" x="9374188" y="2103438"/>
          <p14:tracePt t="19265" x="9436100" y="2173288"/>
          <p14:tracePt t="19273" x="9461500" y="2254250"/>
          <p14:tracePt t="19281" x="9515475" y="2333625"/>
          <p14:tracePt t="19289" x="9540875" y="2413000"/>
          <p14:tracePt t="19297" x="9594850" y="2519363"/>
          <p14:tracePt t="19305" x="9621838" y="2598738"/>
          <p14:tracePt t="19314" x="9674225" y="2678113"/>
          <p14:tracePt t="19321" x="9701213" y="2747963"/>
          <p14:tracePt t="19330" x="9771063" y="2854325"/>
          <p14:tracePt t="19348" x="9867900" y="3013075"/>
          <p14:tracePt t="19354" x="9912350" y="3074988"/>
          <p14:tracePt t="19361" x="9983788" y="3163888"/>
          <p14:tracePt t="19370" x="10018713" y="3181350"/>
          <p14:tracePt t="19378" x="10115550" y="3243263"/>
          <p14:tracePt t="19385" x="10169525" y="3295650"/>
          <p14:tracePt t="19393" x="10248900" y="3322638"/>
          <p14:tracePt t="19401" x="10301288" y="3322638"/>
          <p14:tracePt t="19409" x="10372725" y="3322638"/>
          <p14:tracePt t="19417" x="10487025" y="3322638"/>
          <p14:tracePt t="19426" x="10521950" y="3322638"/>
          <p14:tracePt t="19433" x="10556875" y="3322638"/>
          <p14:tracePt t="19441" x="10618788" y="3287713"/>
          <p14:tracePt t="19449" x="10698163" y="3208338"/>
          <p14:tracePt t="19457" x="10769600" y="3119438"/>
          <p14:tracePt t="19466" x="10858500" y="3013075"/>
          <p14:tracePt t="19473" x="10928350" y="2889250"/>
          <p14:tracePt t="19481" x="10999788" y="2792413"/>
          <p14:tracePt t="19489" x="11069638" y="2660650"/>
          <p14:tracePt t="19497" x="11096625" y="2606675"/>
          <p14:tracePt t="19505" x="11158538" y="2544763"/>
          <p14:tracePt t="19513" x="11185525" y="2519363"/>
          <p14:tracePt t="19521" x="11220450" y="2482850"/>
          <p14:tracePt t="19546" x="11272838" y="2482850"/>
          <p14:tracePt t="19553" x="11282363" y="2492375"/>
          <p14:tracePt t="19562" x="11282363" y="2536825"/>
          <p14:tracePt t="19569" x="11299825" y="2606675"/>
          <p14:tracePt t="19577" x="11317288" y="2686050"/>
          <p14:tracePt t="19585" x="11361738" y="2765425"/>
          <p14:tracePt t="19593" x="11431588" y="2871788"/>
          <p14:tracePt t="19602" x="11537950" y="2960688"/>
          <p14:tracePt t="19609" x="11661775" y="3030538"/>
          <p14:tracePt t="19617" x="11758613" y="3057525"/>
          <p14:tracePt t="19625" x="11891963" y="3136900"/>
          <p14:tracePt t="19634" x="11961813" y="3136900"/>
          <p14:tracePt t="19642" x="12050713" y="3136900"/>
          <p14:tracePt t="19649" x="12120563" y="3136900"/>
          <p14:tracePt t="19658" x="12157075" y="3136900"/>
          <p14:tracePt t="19729" x="12103100" y="2987675"/>
          <p14:tracePt t="19737" x="12050713" y="2987675"/>
          <p14:tracePt t="19746" x="12033250" y="2987675"/>
          <p14:tracePt t="19755" x="11979275" y="2987675"/>
          <p14:tracePt t="19762" x="11926888" y="2987675"/>
          <p14:tracePt t="19769" x="11909425" y="2987675"/>
          <p14:tracePt t="19777" x="11837988" y="2987675"/>
          <p14:tracePt t="19786" x="11768138" y="2987675"/>
          <p14:tracePt t="19794" x="11696700" y="2987675"/>
          <p14:tracePt t="19801" x="11626850" y="2987675"/>
          <p14:tracePt t="19809" x="11530013" y="3005138"/>
          <p14:tracePt t="19817" x="11388725" y="3022600"/>
          <p14:tracePt t="19825" x="11264900" y="3040063"/>
          <p14:tracePt t="19833" x="11131550" y="3040063"/>
          <p14:tracePt t="19841" x="10945813" y="3057525"/>
          <p14:tracePt t="19849" x="10734675" y="3057525"/>
          <p14:tracePt t="19858" x="10531475" y="3101975"/>
          <p14:tracePt t="19865" x="10301288" y="3101975"/>
          <p14:tracePt t="19873" x="10053638" y="3101975"/>
          <p14:tracePt t="19881" x="9771063" y="3101975"/>
          <p14:tracePt t="19890" x="9523413" y="3101975"/>
          <p14:tracePt t="19897" x="9267825" y="3119438"/>
          <p14:tracePt t="19905" x="8985250" y="3136900"/>
          <p14:tracePt t="19913" x="8782050" y="3136900"/>
          <p14:tracePt t="19921" x="8569325" y="3198813"/>
          <p14:tracePt t="19929" x="8410575" y="3216275"/>
          <p14:tracePt t="19938" x="8242300" y="3235325"/>
          <p14:tracePt t="19945" x="8145463" y="3252788"/>
          <p14:tracePt t="19954" x="8075613" y="3252788"/>
          <p14:tracePt t="19962" x="8039100" y="3252788"/>
          <p14:tracePt t="19969" x="8013700" y="3270250"/>
          <p14:tracePt t="19978" x="7996238" y="3270250"/>
          <p14:tracePt t="19985" x="7986713" y="3270250"/>
          <p14:tracePt t="19994" x="7959725" y="3270250"/>
          <p14:tracePt t="20002" x="7924800" y="3270250"/>
          <p14:tracePt t="20009" x="7897813" y="3270250"/>
          <p14:tracePt t="20018" x="7853363" y="3270250"/>
          <p14:tracePt t="20026" x="7766050" y="3252788"/>
          <p14:tracePt t="20033" x="7686675" y="3252788"/>
          <p14:tracePt t="20041" x="7570788" y="3235325"/>
          <p14:tracePt t="20049" x="7446963" y="3198813"/>
          <p14:tracePt t="20057" x="7315200" y="3198813"/>
          <p14:tracePt t="20065" x="7173913" y="3190875"/>
          <p14:tracePt t="20074" x="7005638" y="3146425"/>
          <p14:tracePt t="20081" x="6819900" y="3111500"/>
          <p14:tracePt t="20089" x="6634163" y="3092450"/>
          <p14:tracePt t="20097" x="6388100" y="3074988"/>
          <p14:tracePt t="20105" x="6148388" y="3013075"/>
          <p14:tracePt t="20113" x="5865813" y="2995613"/>
          <p14:tracePt t="20122" x="5557838" y="2951163"/>
          <p14:tracePt t="20129" x="5292725" y="2908300"/>
          <p14:tracePt t="20137" x="5027613" y="2871788"/>
          <p14:tracePt t="20146" x="4824413" y="2854325"/>
          <p14:tracePt t="20154" x="4611688" y="2809875"/>
          <p14:tracePt t="20161" x="4470400" y="2792413"/>
          <p14:tracePt t="20169" x="4356100" y="2774950"/>
          <p14:tracePt t="20180" x="4302125" y="2765425"/>
          <p14:tracePt t="20186" x="4222750" y="2730500"/>
          <p14:tracePt t="20193" x="4195763" y="2713038"/>
          <p14:tracePt t="20201" x="4160838" y="2695575"/>
          <p14:tracePt t="20209" x="4152900" y="2686050"/>
          <p14:tracePt t="20218" x="4143375" y="2678113"/>
          <p14:tracePt t="20225" x="4116388" y="2651125"/>
          <p14:tracePt t="20233" x="4098925" y="2643188"/>
          <p14:tracePt t="20241" x="4081463" y="2643188"/>
          <p14:tracePt t="20249" x="4054475" y="2624138"/>
          <p14:tracePt t="20257" x="3992563" y="2589213"/>
          <p14:tracePt t="20265" x="3949700" y="2589213"/>
          <p14:tracePt t="20274" x="3878263" y="2589213"/>
          <p14:tracePt t="20281" x="3798888" y="2581275"/>
          <p14:tracePt t="20289" x="3729038" y="2581275"/>
          <p14:tracePt t="20297" x="3657600" y="2581275"/>
          <p14:tracePt t="20306" x="3586163" y="2581275"/>
          <p14:tracePt t="20313" x="3551238" y="2581275"/>
          <p14:tracePt t="20321" x="3481388" y="2581275"/>
          <p14:tracePt t="20330" x="3409950" y="2581275"/>
          <p14:tracePt t="20346" x="3313113" y="2581275"/>
          <p14:tracePt t="20353" x="3260725" y="2581275"/>
          <p14:tracePt t="20362" x="3171825" y="2581275"/>
          <p14:tracePt t="20370" x="3057525" y="2581275"/>
          <p14:tracePt t="20378" x="2897188" y="2581275"/>
          <p14:tracePt t="20386" x="2844800" y="2581275"/>
          <p14:tracePt t="20642" x="2854325" y="2581275"/>
          <p14:tracePt t="20649" x="2889250" y="2571750"/>
          <p14:tracePt t="20657" x="2933700" y="2536825"/>
          <p14:tracePt t="20665" x="2959100" y="2500313"/>
          <p14:tracePt t="20673" x="2968625" y="2474913"/>
          <p14:tracePt t="20689" x="2968625" y="2465388"/>
          <p14:tracePt t="20697" x="2976563" y="2438400"/>
          <p14:tracePt t="20865" x="2976563" y="2430463"/>
          <p14:tracePt t="20874" x="2968625" y="2430463"/>
          <p14:tracePt t="20881" x="2959100" y="2430463"/>
          <p14:tracePt t="20889" x="2951163" y="2430463"/>
          <p14:tracePt t="20897" x="2924175" y="2430463"/>
          <p14:tracePt t="20905" x="2916238" y="2430463"/>
          <p14:tracePt t="20913" x="2906713" y="2430463"/>
          <p14:tracePt t="20921" x="2879725" y="2430463"/>
          <p14:tracePt t="20929" x="2854325" y="2430463"/>
          <p14:tracePt t="20937" x="2817813" y="2430463"/>
          <p14:tracePt t="20946" x="2792413" y="2430463"/>
          <p14:tracePt t="20953" x="2738438" y="2438400"/>
          <p14:tracePt t="20970" x="2720975" y="2438400"/>
          <p14:tracePt t="20977" x="2668588" y="2438400"/>
          <p14:tracePt t="20986" x="2632075" y="2438400"/>
          <p14:tracePt t="20994" x="2606675" y="2438400"/>
          <p14:tracePt t="21002" x="2570163" y="2438400"/>
          <p14:tracePt t="21010" x="2552700" y="2438400"/>
          <p14:tracePt t="21017" x="2544763" y="2438400"/>
          <p14:tracePt t="21025" x="2509838" y="2420938"/>
          <p14:tracePt t="21042" x="2500313" y="2413000"/>
          <p14:tracePt t="21050" x="2482850" y="2368550"/>
          <p14:tracePt t="21057" x="2473325" y="2333625"/>
          <p14:tracePt t="21065" x="2447925" y="2289175"/>
          <p14:tracePt t="21073" x="2438400" y="2271713"/>
          <p14:tracePt t="21081" x="2411413" y="2227263"/>
          <p14:tracePt t="21089" x="2386013" y="2209800"/>
          <p14:tracePt t="21097" x="2349500" y="2165350"/>
          <p14:tracePt t="21105" x="2324100" y="2138363"/>
          <p14:tracePt t="21113" x="2297113" y="2120900"/>
          <p14:tracePt t="21121" x="2262188" y="2093913"/>
          <p14:tracePt t="21130" x="2235200" y="2068513"/>
          <p14:tracePt t="21137" x="2190750" y="2024063"/>
          <p14:tracePt t="21145" x="2155825" y="1989138"/>
          <p14:tracePt t="21153" x="2128838" y="1962150"/>
          <p14:tracePt t="21162" x="2093913" y="1927225"/>
          <p14:tracePt t="21169" x="2049463" y="1865313"/>
          <p14:tracePt t="21177" x="1987550" y="1820863"/>
          <p14:tracePt t="21185" x="1960563" y="1793875"/>
          <p14:tracePt t="21194" x="1935163" y="1766888"/>
          <p14:tracePt t="21201" x="1917700" y="1758950"/>
          <p14:tracePt t="21209" x="1890713" y="1731963"/>
          <p14:tracePt t="21217" x="1890713" y="1724025"/>
          <p14:tracePt t="21225" x="1863725" y="1697038"/>
          <p14:tracePt t="21233" x="1855788" y="1687513"/>
          <p14:tracePt t="21241" x="1855788" y="1670050"/>
          <p14:tracePt t="21249" x="1846263" y="1662113"/>
          <p14:tracePt t="21257" x="1846263" y="1643063"/>
          <p14:tracePt t="21265" x="1819275" y="1600200"/>
          <p14:tracePt t="21273" x="1793875" y="1563688"/>
          <p14:tracePt t="21281" x="1784350" y="1538288"/>
          <p14:tracePt t="21290" x="1757363" y="1501775"/>
          <p14:tracePt t="21297" x="1731963" y="1476375"/>
          <p14:tracePt t="21305" x="1722438" y="1449388"/>
          <p14:tracePt t="21313" x="1677988" y="1414463"/>
          <p14:tracePt t="21331" x="1652588" y="1370013"/>
          <p14:tracePt t="21338" x="1625600" y="1360488"/>
          <p14:tracePt t="21345" x="1616075" y="1343025"/>
          <p14:tracePt t="21354" x="1590675" y="1335088"/>
          <p14:tracePt t="21362" x="1573213" y="1308100"/>
          <p14:tracePt t="21370" x="1546225" y="1298575"/>
          <p14:tracePt t="21377" x="1493838" y="1290638"/>
          <p14:tracePt t="21386" x="1439863" y="1255713"/>
          <p14:tracePt t="21393" x="1387475" y="1246188"/>
          <p14:tracePt t="21402" x="1343025" y="1219200"/>
          <p14:tracePt t="21409" x="1254125" y="1193800"/>
          <p14:tracePt t="21417" x="1201738" y="1193800"/>
          <p14:tracePt t="21425" x="1166813" y="1174750"/>
          <p14:tracePt t="21434" x="1112838" y="1174750"/>
          <p14:tracePt t="21441" x="1077913" y="1174750"/>
          <p14:tracePt t="21449" x="1042988" y="1174750"/>
          <p14:tracePt t="21457" x="1016000" y="1174750"/>
          <p14:tracePt t="21465" x="981075" y="1174750"/>
          <p14:tracePt t="21473" x="963613" y="1174750"/>
          <p14:tracePt t="21481" x="919163" y="1174750"/>
          <p14:tracePt t="21489" x="884238" y="1193800"/>
          <p14:tracePt t="21497" x="857250" y="1201738"/>
          <p14:tracePt t="21505" x="847725" y="1211263"/>
          <p14:tracePt t="21513" x="830263" y="1236663"/>
          <p14:tracePt t="21521" x="803275" y="1263650"/>
          <p14:tracePt t="21529" x="803275" y="1281113"/>
          <p14:tracePt t="21537" x="803275" y="1308100"/>
          <p14:tracePt t="21545" x="803275" y="1343025"/>
          <p14:tracePt t="21554" x="803275" y="1360488"/>
          <p14:tracePt t="21562" x="803275" y="1404938"/>
          <p14:tracePt t="21569" x="822325" y="1439863"/>
          <p14:tracePt t="21578" x="874713" y="1466850"/>
          <p14:tracePt t="21586" x="936625" y="1511300"/>
          <p14:tracePt t="21593" x="971550" y="1538288"/>
          <p14:tracePt t="21601" x="1050925" y="1581150"/>
          <p14:tracePt t="21609" x="1147763" y="1600200"/>
          <p14:tracePt t="21618" x="1246188" y="1635125"/>
          <p14:tracePt t="21625" x="1404938" y="1670050"/>
          <p14:tracePt t="21633" x="1546225" y="1687513"/>
          <p14:tracePt t="21642" x="1687513" y="1687513"/>
          <p14:tracePt t="21649" x="1873250" y="1724025"/>
          <p14:tracePt t="21657" x="2058988" y="1724025"/>
          <p14:tracePt t="21665" x="2217738" y="1724025"/>
          <p14:tracePt t="21673" x="2359025" y="1724025"/>
          <p14:tracePt t="21681" x="2473325" y="1724025"/>
          <p14:tracePt t="21689" x="2509838" y="1724025"/>
          <p14:tracePt t="21697" x="2562225" y="1724025"/>
          <p14:tracePt t="21705" x="2570163" y="1724025"/>
          <p14:tracePt t="21794" x="2544763" y="1724025"/>
          <p14:tracePt t="21802" x="2535238" y="1724025"/>
          <p14:tracePt t="21810" x="2500313" y="1724025"/>
          <p14:tracePt t="21817" x="2482850" y="1724025"/>
          <p14:tracePt t="21825" x="2447925" y="1724025"/>
          <p14:tracePt t="21833" x="2438400" y="1724025"/>
          <p14:tracePt t="21929" x="2411413" y="1731963"/>
          <p14:tracePt t="21977" x="2403475" y="1731963"/>
          <p14:tracePt t="21986" x="2393950" y="1731963"/>
          <p14:tracePt t="21994" x="2386013" y="1731963"/>
          <p14:tracePt t="22002" x="2376488" y="1724025"/>
          <p14:tracePt t="22009" x="2349500" y="1714500"/>
          <p14:tracePt t="22017" x="2341563" y="1704975"/>
          <p14:tracePt t="22026" x="2306638" y="1687513"/>
          <p14:tracePt t="22034" x="2252663" y="1652588"/>
          <p14:tracePt t="22042" x="2190750" y="1608138"/>
          <p14:tracePt t="22049" x="2128838" y="1555750"/>
          <p14:tracePt t="22057" x="2032000" y="1493838"/>
          <p14:tracePt t="22066" x="1943100" y="1439863"/>
          <p14:tracePt t="22074" x="1846263" y="1387475"/>
          <p14:tracePt t="22081" x="1739900" y="1343025"/>
          <p14:tracePt t="22090" x="1670050" y="1308100"/>
          <p14:tracePt t="22097" x="1590675" y="1281113"/>
          <p14:tracePt t="22105" x="1554163" y="1263650"/>
          <p14:tracePt t="22113" x="1501775" y="1255713"/>
          <p14:tracePt t="22121" x="1474788" y="1236663"/>
          <p14:tracePt t="22129" x="1449388" y="1219200"/>
          <p14:tracePt t="22137" x="1439863" y="1219200"/>
          <p14:tracePt t="22145" x="1422400" y="1201738"/>
          <p14:tracePt t="22161" x="1377950" y="1193800"/>
          <p14:tracePt t="22177" x="1360488" y="1184275"/>
          <p14:tracePt t="22185" x="1316038" y="1184275"/>
          <p14:tracePt t="22193" x="1298575" y="1166813"/>
          <p14:tracePt t="22201" x="1271588" y="1157288"/>
          <p14:tracePt t="22209" x="1263650" y="1149350"/>
          <p14:tracePt t="22217" x="1246188" y="1149350"/>
          <p14:tracePt t="22226" x="1219200" y="1131888"/>
          <p14:tracePt t="22233" x="1192213" y="1122363"/>
          <p14:tracePt t="22241" x="1174750" y="1095375"/>
          <p14:tracePt t="22249" x="1147763" y="1095375"/>
          <p14:tracePt t="22258" x="1122363" y="1087438"/>
          <p14:tracePt t="22265" x="1087438" y="1077913"/>
          <p14:tracePt t="22273" x="1060450" y="1060450"/>
          <p14:tracePt t="22281" x="1042988" y="1042988"/>
          <p14:tracePt t="22289" x="1016000" y="1025525"/>
          <p14:tracePt t="22297" x="981075" y="1016000"/>
          <p14:tracePt t="22305" x="971550" y="1008063"/>
          <p14:tracePt t="22313" x="944563" y="981075"/>
          <p14:tracePt t="22328" x="909638" y="971550"/>
          <p14:tracePt t="22329" x="901700" y="971550"/>
          <p14:tracePt t="22337" x="892175" y="963613"/>
          <p14:tracePt t="22345" x="884238" y="954088"/>
          <p14:tracePt t="22353" x="865188" y="954088"/>
          <p14:tracePt t="22361" x="847725" y="936625"/>
          <p14:tracePt t="22378" x="847725" y="928688"/>
          <p14:tracePt t="22386" x="839788" y="919163"/>
          <p14:tracePt t="22402" x="812800" y="909638"/>
          <p14:tracePt t="22506" x="822325" y="901700"/>
          <p14:tracePt t="22529" x="839788" y="901700"/>
          <p14:tracePt t="22538" x="847725" y="901700"/>
          <p14:tracePt t="22553" x="857250" y="901700"/>
          <p14:tracePt t="22561" x="901700" y="901700"/>
          <p14:tracePt t="22570" x="927100" y="901700"/>
          <p14:tracePt t="22578" x="963613" y="901700"/>
          <p14:tracePt t="22585" x="1016000" y="901700"/>
          <p14:tracePt t="22594" x="1050925" y="901700"/>
          <p14:tracePt t="22602" x="1104900" y="901700"/>
          <p14:tracePt t="22609" x="1174750" y="901700"/>
          <p14:tracePt t="22618" x="1219200" y="901700"/>
          <p14:tracePt t="22625" x="1246188" y="901700"/>
          <p14:tracePt t="22634" x="1263650" y="901700"/>
          <p14:tracePt t="22642" x="1290638" y="901700"/>
          <p14:tracePt t="22650" x="1298575" y="901700"/>
          <p14:tracePt t="22666" x="1316038" y="901700"/>
          <p14:tracePt t="22673" x="1343025" y="901700"/>
          <p14:tracePt t="22690" x="1350963" y="901700"/>
          <p14:tracePt t="22697" x="1387475" y="901700"/>
          <p14:tracePt t="22705" x="1404938" y="901700"/>
          <p14:tracePt t="22713" x="1449388" y="909638"/>
          <p14:tracePt t="22721" x="1457325" y="928688"/>
          <p14:tracePt t="22738" x="1466850" y="928688"/>
          <p14:tracePt t="22745" x="1501775" y="928688"/>
          <p14:tracePt t="22761" x="1511300" y="928688"/>
          <p14:tracePt t="22769" x="1519238" y="928688"/>
          <p14:tracePt t="22777" x="1528763" y="928688"/>
          <p14:tracePt t="22786" x="1546225" y="928688"/>
          <p14:tracePt t="22794" x="1554163" y="928688"/>
          <p14:tracePt t="22801" x="1608138" y="928688"/>
          <p14:tracePt t="22810" x="1625600" y="928688"/>
          <p14:tracePt t="22817" x="1677988" y="936625"/>
          <p14:tracePt t="22825" x="1697038" y="936625"/>
          <p14:tracePt t="22833" x="1739900" y="936625"/>
          <p14:tracePt t="22841" x="1749425" y="936625"/>
          <p14:tracePt t="22849" x="1766888" y="946150"/>
          <p14:tracePt t="22858" x="1793875" y="946150"/>
          <p14:tracePt t="22866" x="1801813" y="946150"/>
          <p14:tracePt t="22874" x="1819275" y="946150"/>
          <p14:tracePt t="22881" x="1846263" y="946150"/>
          <p14:tracePt t="22889" x="1855788" y="946150"/>
          <p14:tracePt t="22897" x="1873250" y="963613"/>
          <p14:tracePt t="22905" x="1900238" y="963613"/>
          <p14:tracePt t="22913" x="1935163" y="963613"/>
          <p14:tracePt t="22921" x="1952625" y="963613"/>
          <p14:tracePt t="22929" x="1997075" y="963613"/>
          <p14:tracePt t="22937" x="2014538" y="963613"/>
          <p14:tracePt t="22945" x="2022475" y="963613"/>
          <p14:tracePt t="22953" x="2041525" y="963613"/>
          <p14:tracePt t="23034" x="1970088" y="963613"/>
          <p14:tracePt t="23041" x="1873250" y="963613"/>
          <p14:tracePt t="23050" x="1757363" y="963613"/>
          <p14:tracePt t="23058" x="1616075" y="963613"/>
          <p14:tracePt t="23066" x="1501775" y="963613"/>
          <p14:tracePt t="23073" x="1412875" y="963613"/>
          <p14:tracePt t="23081" x="1271588" y="963613"/>
          <p14:tracePt t="23089" x="1174750" y="1008063"/>
          <p14:tracePt t="23097" x="1130300" y="1008063"/>
          <p14:tracePt t="23105" x="1122363" y="1008063"/>
          <p14:tracePt t="23113" x="1112838" y="1016000"/>
          <p14:tracePt t="23129" x="1112838" y="1033463"/>
          <p14:tracePt t="23137" x="1130300" y="1033463"/>
          <p14:tracePt t="23145" x="1192213" y="1033463"/>
          <p14:tracePt t="23153" x="1263650" y="1033463"/>
          <p14:tracePt t="23161" x="1360488" y="1033463"/>
          <p14:tracePt t="23169" x="1501775" y="1033463"/>
          <p14:tracePt t="23177" x="1590675" y="1033463"/>
          <p14:tracePt t="23185" x="1687513" y="1033463"/>
          <p14:tracePt t="23194" x="1819275" y="1033463"/>
          <p14:tracePt t="23201" x="1917700" y="1033463"/>
          <p14:tracePt t="23210" x="1987550" y="1033463"/>
          <p14:tracePt t="23217" x="2022475" y="1033463"/>
          <p14:tracePt t="23225" x="2032000" y="1033463"/>
          <p14:tracePt t="23233" x="2041525" y="1033463"/>
          <p14:tracePt t="23266" x="2032000" y="1033463"/>
          <p14:tracePt t="23274" x="1960563" y="1033463"/>
          <p14:tracePt t="23281" x="1908175" y="1033463"/>
          <p14:tracePt t="23289" x="1846263" y="1033463"/>
          <p14:tracePt t="23297" x="1793875" y="1033463"/>
          <p14:tracePt t="23306" x="1739900" y="1033463"/>
          <p14:tracePt t="23313" x="1687513" y="1060450"/>
          <p14:tracePt t="23321" x="1635125" y="1069975"/>
          <p14:tracePt t="23329" x="1590675" y="1087438"/>
          <p14:tracePt t="23344" x="1581150" y="1087438"/>
          <p14:tracePt t="23345" x="1573213" y="1087438"/>
          <p14:tracePt t="23386" x="1590675" y="1087438"/>
          <p14:tracePt t="23393" x="1652588" y="1087438"/>
          <p14:tracePt t="23402" x="1722438" y="1087438"/>
          <p14:tracePt t="23410" x="1776413" y="1087438"/>
          <p14:tracePt t="23418" x="1863725" y="1077913"/>
          <p14:tracePt t="23425" x="1908175" y="1060450"/>
          <p14:tracePt t="23434" x="1943100" y="1050925"/>
          <p14:tracePt t="23441" x="1979613" y="1042988"/>
          <p14:tracePt t="23450" x="2005013" y="1025525"/>
          <p14:tracePt t="23489" x="1970088" y="1025525"/>
          <p14:tracePt t="23497" x="1863725" y="1025525"/>
          <p14:tracePt t="23506" x="1766888" y="1025525"/>
          <p14:tracePt t="23513" x="1697038" y="1033463"/>
          <p14:tracePt t="23521" x="1643063" y="1060450"/>
          <p14:tracePt t="23529" x="1598613" y="1077913"/>
          <p14:tracePt t="23537" x="1528763" y="1104900"/>
          <p14:tracePt t="23545" x="1511300" y="1104900"/>
          <p14:tracePt t="23569" x="1493838" y="1112838"/>
          <p14:tracePt t="23585" x="1501775" y="1122363"/>
          <p14:tracePt t="23594" x="1546225" y="1122363"/>
          <p14:tracePt t="23602" x="1608138" y="1122363"/>
          <p14:tracePt t="23610" x="1731963" y="1122363"/>
          <p14:tracePt t="23617" x="1801813" y="1122363"/>
          <p14:tracePt t="23627" x="1873250" y="1122363"/>
          <p14:tracePt t="23634" x="1943100" y="1112838"/>
          <p14:tracePt t="23641" x="1997075" y="1112838"/>
          <p14:tracePt t="23649" x="2049463" y="1087438"/>
          <p14:tracePt t="23705" x="2014538" y="1087438"/>
          <p14:tracePt t="23713" x="2005013" y="1087438"/>
          <p14:tracePt t="23721" x="1987550" y="1087438"/>
          <p14:tracePt t="23729" x="1960563" y="1087438"/>
          <p14:tracePt t="23738" x="1952625" y="1087438"/>
          <p14:tracePt t="23745" x="1935163" y="1087438"/>
          <p14:tracePt t="23873" x="1925638" y="1077913"/>
          <p14:tracePt t="23898" x="1917700" y="1069975"/>
          <p14:tracePt t="23906" x="1881188" y="1060450"/>
          <p14:tracePt t="23913" x="1846263" y="1060450"/>
          <p14:tracePt t="23922" x="1819275" y="1060450"/>
          <p14:tracePt t="23929" x="1766888" y="1060450"/>
          <p14:tracePt t="23937" x="1731963" y="1060450"/>
          <p14:tracePt t="23945" x="1704975" y="1077913"/>
          <p14:tracePt t="23993" x="1722438" y="1077913"/>
          <p14:tracePt t="24001" x="1793875" y="1077913"/>
          <p14:tracePt t="24010" x="1863725" y="1077913"/>
          <p14:tracePt t="24017" x="1935163" y="1077913"/>
          <p14:tracePt t="24025" x="1987550" y="1077913"/>
          <p14:tracePt t="24034" x="2049463" y="1077913"/>
          <p14:tracePt t="24042" x="2120900" y="1077913"/>
          <p14:tracePt t="24049" x="2173288" y="1077913"/>
          <p14:tracePt t="24057" x="2208213" y="1077913"/>
          <p14:tracePt t="24066" x="2235200" y="1077913"/>
          <p14:tracePt t="24074" x="2244725" y="1069975"/>
          <p14:tracePt t="24114" x="2208213" y="1069975"/>
          <p14:tracePt t="24122" x="2138363" y="1069975"/>
          <p14:tracePt t="24129" x="2103438" y="1069975"/>
          <p14:tracePt t="24138" x="2014538" y="1069975"/>
          <p14:tracePt t="24145" x="1917700" y="1069975"/>
          <p14:tracePt t="24154" x="1828800" y="1069975"/>
          <p14:tracePt t="24161" x="1731963" y="1069975"/>
          <p14:tracePt t="24169" x="1660525" y="1069975"/>
          <p14:tracePt t="24177" x="1608138" y="1069975"/>
          <p14:tracePt t="24185" x="1598613" y="1069975"/>
          <p14:tracePt t="24193" x="1590675" y="1069975"/>
          <p14:tracePt t="24201" x="1581150" y="1077913"/>
          <p14:tracePt t="24226" x="1635125" y="1087438"/>
          <p14:tracePt t="24233" x="1749425" y="1087438"/>
          <p14:tracePt t="24242" x="1863725" y="1087438"/>
          <p14:tracePt t="24249" x="2005013" y="1087438"/>
          <p14:tracePt t="24258" x="2146300" y="1087438"/>
          <p14:tracePt t="24266" x="2279650" y="1087438"/>
          <p14:tracePt t="24273" x="2376488" y="1087438"/>
          <p14:tracePt t="24281" x="2490788" y="1087438"/>
          <p14:tracePt t="24289" x="2589213" y="1060450"/>
          <p14:tracePt t="24298" x="2614613" y="1050925"/>
          <p14:tracePt t="24305" x="2641600" y="1042988"/>
          <p14:tracePt t="24329" x="2632075" y="1042988"/>
          <p14:tracePt t="24338" x="2589213" y="1042988"/>
          <p14:tracePt t="24345" x="2527300" y="1042988"/>
          <p14:tracePt t="24353" x="2455863" y="1042988"/>
          <p14:tracePt t="24361" x="2376488" y="1042988"/>
          <p14:tracePt t="24369" x="2306638" y="1042988"/>
          <p14:tracePt t="24377" x="2235200" y="1042988"/>
          <p14:tracePt t="24385" x="2155825" y="1077913"/>
          <p14:tracePt t="24393" x="2084388" y="1095375"/>
          <p14:tracePt t="24401" x="2049463" y="1104900"/>
          <p14:tracePt t="24441" x="2084388" y="1104900"/>
          <p14:tracePt t="24449" x="2173288" y="1104900"/>
          <p14:tracePt t="24458" x="2270125" y="1104900"/>
          <p14:tracePt t="24465" x="2359025" y="1104900"/>
          <p14:tracePt t="24473" x="2473325" y="1104900"/>
          <p14:tracePt t="24481" x="2597150" y="1104900"/>
          <p14:tracePt t="24489" x="2686050" y="1104900"/>
          <p14:tracePt t="24497" x="2800350" y="1104900"/>
          <p14:tracePt t="24505" x="2897188" y="1104900"/>
          <p14:tracePt t="24513" x="2986088" y="1104900"/>
          <p14:tracePt t="24521" x="3038475" y="1104900"/>
          <p14:tracePt t="24529" x="3082925" y="1077913"/>
          <p14:tracePt t="24537" x="3092450" y="1077913"/>
          <p14:tracePt t="24554" x="3100388" y="1069975"/>
          <p14:tracePt t="24569" x="3065463" y="1069975"/>
          <p14:tracePt t="24577" x="2995613" y="1069975"/>
          <p14:tracePt t="24585" x="2924175" y="1069975"/>
          <p14:tracePt t="24593" x="2800350" y="1087438"/>
          <p14:tracePt t="24601" x="2747963" y="1087438"/>
          <p14:tracePt t="24609" x="2659063" y="1104900"/>
          <p14:tracePt t="24618" x="2570163" y="1104900"/>
          <p14:tracePt t="24626" x="2517775" y="1112838"/>
          <p14:tracePt t="24634" x="2438400" y="1131888"/>
          <p14:tracePt t="24641" x="2428875" y="1139825"/>
          <p14:tracePt t="24690" x="2447925" y="1149350"/>
          <p14:tracePt t="24697" x="2490788" y="1149350"/>
          <p14:tracePt t="24705" x="2562225" y="1149350"/>
          <p14:tracePt t="24714" x="2597150" y="1149350"/>
          <p14:tracePt t="24722" x="2651125" y="1149350"/>
          <p14:tracePt t="24730" x="2720975" y="1149350"/>
          <p14:tracePt t="24737" x="2817813" y="1131888"/>
          <p14:tracePt t="24745" x="2889250" y="1131888"/>
          <p14:tracePt t="24754" x="2968625" y="1112838"/>
          <p14:tracePt t="24761" x="3038475" y="1104900"/>
          <p14:tracePt t="24769" x="3074988" y="1104900"/>
          <p14:tracePt t="24777" x="3100388" y="1104900"/>
          <p14:tracePt t="24785" x="3119438" y="1104900"/>
          <p14:tracePt t="24922" x="3162300" y="1104900"/>
          <p14:tracePt t="24929" x="3206750" y="1104900"/>
          <p14:tracePt t="24937" x="3295650" y="1104900"/>
          <p14:tracePt t="24945" x="3365500" y="1104900"/>
          <p14:tracePt t="24953" x="3506788" y="1104900"/>
          <p14:tracePt t="24961" x="3605213" y="1104900"/>
          <p14:tracePt t="24970" x="3736975" y="1104900"/>
          <p14:tracePt t="24977" x="3808413" y="1104900"/>
          <p14:tracePt t="24986" x="3905250" y="1104900"/>
          <p14:tracePt t="24993" x="3957638" y="1104900"/>
          <p14:tracePt t="25002" x="3975100" y="1104900"/>
          <p14:tracePt t="25009" x="4002088" y="1077913"/>
          <p14:tracePt t="25058" x="4002088" y="1069975"/>
          <p14:tracePt t="25066" x="3992563" y="1069975"/>
          <p14:tracePt t="25073" x="3967163" y="1069975"/>
          <p14:tracePt t="25089" x="3957638" y="1069975"/>
          <p14:tracePt t="25105" x="3949700" y="1077913"/>
          <p14:tracePt t="25154" x="3975100" y="1077913"/>
          <p14:tracePt t="25161" x="4029075" y="1077913"/>
          <p14:tracePt t="25169" x="4064000" y="1077913"/>
          <p14:tracePt t="25177" x="4098925" y="1077913"/>
          <p14:tracePt t="25185" x="4170363" y="1069975"/>
          <p14:tracePt t="25193" x="4195763" y="1060450"/>
          <p14:tracePt t="25201" x="4249738" y="1050925"/>
          <p14:tracePt t="25209" x="4257675" y="1050925"/>
          <p14:tracePt t="25218" x="4294188" y="1033463"/>
          <p14:tracePt t="25234" x="4302125" y="1025525"/>
          <p14:tracePt t="25249" x="4302125" y="1016000"/>
          <p14:tracePt t="25257" x="4276725" y="1016000"/>
          <p14:tracePt t="25266" x="4214813" y="1016000"/>
          <p14:tracePt t="25273" x="4160838" y="1016000"/>
          <p14:tracePt t="25281" x="4090988" y="1016000"/>
          <p14:tracePt t="25290" x="4037013" y="1016000"/>
          <p14:tracePt t="25298" x="3967163" y="1016000"/>
          <p14:tracePt t="25305" x="3895725" y="1016000"/>
          <p14:tracePt t="25313" x="3808413" y="1016000"/>
          <p14:tracePt t="25321" x="3754438" y="1016000"/>
          <p14:tracePt t="25330" x="3729038" y="1016000"/>
          <p14:tracePt t="25345" x="3692525" y="1033463"/>
          <p14:tracePt t="25377" x="3709988" y="1042988"/>
          <p14:tracePt t="25386" x="3816350" y="1042988"/>
          <p14:tracePt t="25393" x="3887788" y="1042988"/>
          <p14:tracePt t="25401" x="3975100" y="1042988"/>
          <p14:tracePt t="25409" x="4046538" y="1042988"/>
          <p14:tracePt t="25417" x="4116388" y="1042988"/>
          <p14:tracePt t="25425" x="4170363" y="1042988"/>
          <p14:tracePt t="25433" x="4214813" y="1016000"/>
          <p14:tracePt t="25442" x="4222750" y="1008063"/>
          <p14:tracePt t="25458" x="4222750" y="998538"/>
          <p14:tracePt t="25473" x="4195763" y="963613"/>
          <p14:tracePt t="25482" x="4143375" y="963613"/>
          <p14:tracePt t="25490" x="4073525" y="946150"/>
          <p14:tracePt t="25497" x="3957638" y="946150"/>
          <p14:tracePt t="25505" x="3887788" y="946150"/>
          <p14:tracePt t="25514" x="3833813" y="946150"/>
          <p14:tracePt t="25521" x="3763963" y="946150"/>
          <p14:tracePt t="25529" x="3746500" y="946150"/>
          <p14:tracePt t="25537" x="3719513" y="946150"/>
          <p14:tracePt t="25545" x="3709988" y="946150"/>
          <p14:tracePt t="25554" x="3702050" y="946150"/>
          <p14:tracePt t="25682" x="3709988" y="946150"/>
          <p14:tracePt t="25690" x="3729038" y="946150"/>
          <p14:tracePt t="25698" x="3781425" y="946150"/>
          <p14:tracePt t="25706" x="3816350" y="946150"/>
          <p14:tracePt t="25713" x="3843338" y="963613"/>
          <p14:tracePt t="27227" x="3851275" y="971550"/>
          <p14:tracePt t="27243" x="3949700" y="1042988"/>
          <p14:tracePt t="27748" x="3957638" y="1050925"/>
          <p14:tracePt t="27796" x="3957638" y="1060450"/>
          <p14:tracePt t="27804" x="3957638" y="1069975"/>
          <p14:tracePt t="27812" x="3957638" y="1087438"/>
          <p14:tracePt t="27820" x="3957638" y="1112838"/>
          <p14:tracePt t="27828" x="3957638" y="1122363"/>
          <p14:tracePt t="27836" x="3957638" y="1131888"/>
          <p14:tracePt t="27844" x="3957638" y="1166813"/>
          <p14:tracePt t="27852" x="3957638" y="1174750"/>
          <p14:tracePt t="27860" x="3957638" y="1193800"/>
          <p14:tracePt t="27867" x="3957638" y="1228725"/>
          <p14:tracePt t="27875" x="3957638" y="1255713"/>
          <p14:tracePt t="27884" x="3957638" y="1273175"/>
          <p14:tracePt t="27891" x="3957638" y="1298575"/>
          <p14:tracePt t="27900" x="3957638" y="1335088"/>
          <p14:tracePt t="27907" x="3957638" y="1343025"/>
          <p14:tracePt t="27916" x="3957638" y="1360488"/>
          <p14:tracePt t="27924" x="3957638" y="1404938"/>
          <p14:tracePt t="27932" x="3957638" y="1449388"/>
          <p14:tracePt t="27940" x="3957638" y="1493838"/>
          <p14:tracePt t="27948" x="3887788" y="1538288"/>
          <p14:tracePt t="27957" x="3675063" y="1538288"/>
          <p14:tracePt t="27964" x="3586163" y="1538288"/>
          <p14:tracePt t="28212" x="3586163" y="1546225"/>
          <p14:tracePt t="28228" x="3586163" y="1555750"/>
          <p14:tracePt t="28243" x="3568700" y="1563688"/>
          <p14:tracePt t="28251" x="3533775" y="1581150"/>
          <p14:tracePt t="28259" x="3525838" y="1590675"/>
          <p14:tracePt t="28268" x="3489325" y="1600200"/>
          <p14:tracePt t="28275" x="3481388" y="1600200"/>
          <p14:tracePt t="28283" x="3471863" y="1600200"/>
          <p14:tracePt t="28291" x="3454400" y="1600200"/>
          <p14:tracePt t="28299" x="3427413" y="1600200"/>
          <p14:tracePt t="28307" x="3392488" y="1608138"/>
          <p14:tracePt t="28315" x="3365500" y="1608138"/>
          <p14:tracePt t="28323" x="3303588" y="1608138"/>
          <p14:tracePt t="28332" x="3233738" y="1608138"/>
          <p14:tracePt t="28339" x="3136900" y="1608138"/>
          <p14:tracePt t="28348" x="3065463" y="1608138"/>
          <p14:tracePt t="28357" x="2951163" y="1608138"/>
          <p14:tracePt t="28364" x="2854325" y="1608138"/>
          <p14:tracePt t="28372" x="2765425" y="1608138"/>
          <p14:tracePt t="28379" x="2668588" y="1608138"/>
          <p14:tracePt t="28387" x="2597150" y="1608138"/>
          <p14:tracePt t="28396" x="2527300" y="1608138"/>
          <p14:tracePt t="28404" x="2455863" y="1608138"/>
          <p14:tracePt t="28412" x="2403475" y="1625600"/>
          <p14:tracePt t="28419" x="2341563" y="1652588"/>
          <p14:tracePt t="28428" x="2324100" y="1652588"/>
          <p14:tracePt t="28435" x="2270125" y="1670050"/>
          <p14:tracePt t="28443" x="2235200" y="1670050"/>
          <p14:tracePt t="28451" x="2208213" y="1679575"/>
          <p14:tracePt t="28459" x="2173288" y="1687513"/>
          <p14:tracePt t="28475" x="2146300" y="1714500"/>
          <p14:tracePt t="28484" x="2138363" y="1724025"/>
          <p14:tracePt t="28491" x="2128838" y="1731963"/>
          <p14:tracePt t="28499" x="2103438" y="1758950"/>
          <p14:tracePt t="28507" x="2084388" y="1785938"/>
          <p14:tracePt t="28516" x="2076450" y="1793875"/>
          <p14:tracePt t="28523" x="2049463" y="1828800"/>
          <p14:tracePt t="28531" x="2022475" y="1882775"/>
          <p14:tracePt t="28539" x="1979613" y="1917700"/>
          <p14:tracePt t="28557" x="1943100" y="1970088"/>
          <p14:tracePt t="28564" x="1908175" y="2014538"/>
          <p14:tracePt t="28572" x="1900238" y="2032000"/>
          <p14:tracePt t="28580" x="1890713" y="2051050"/>
          <p14:tracePt t="28587" x="1890713" y="2058988"/>
          <p14:tracePt t="28596" x="1890713" y="2076450"/>
          <p14:tracePt t="28604" x="1881188" y="2093913"/>
          <p14:tracePt t="28612" x="1873250" y="2103438"/>
          <p14:tracePt t="28636" x="1873250" y="2112963"/>
          <p14:tracePt t="28668" x="1873250" y="2120900"/>
          <p14:tracePt t="28676" x="1873250" y="2130425"/>
          <p14:tracePt t="28683" x="1873250" y="2138363"/>
          <p14:tracePt t="28691" x="1881188" y="2165350"/>
          <p14:tracePt t="28699" x="1881188" y="2173288"/>
          <p14:tracePt t="28731" x="1881188" y="2182813"/>
          <p14:tracePt t="28908" x="1890713" y="2192338"/>
          <p14:tracePt t="28917" x="1952625" y="2173288"/>
          <p14:tracePt t="28923" x="2014538" y="2147888"/>
          <p14:tracePt t="28932" x="2076450" y="2085975"/>
          <p14:tracePt t="28939" x="2200275" y="2014538"/>
          <p14:tracePt t="28948" x="2208213" y="2006600"/>
          <p14:tracePt t="28972" x="2217738" y="2006600"/>
          <p14:tracePt t="28980" x="2235200" y="2006600"/>
          <p14:tracePt t="28996" x="2252663" y="2014538"/>
          <p14:tracePt t="29004" x="2262188" y="2014538"/>
          <p14:tracePt t="29012" x="2270125" y="2024063"/>
          <p14:tracePt t="29020" x="2279650" y="2032000"/>
          <p14:tracePt t="29027" x="2287588" y="2041525"/>
          <p14:tracePt t="29036" x="2297113" y="2051050"/>
          <p14:tracePt t="29045" x="2332038" y="2068513"/>
          <p14:tracePt t="29051" x="2341563" y="2076450"/>
          <p14:tracePt t="29059" x="2359025" y="2085975"/>
          <p14:tracePt t="29068" x="2403475" y="2093913"/>
          <p14:tracePt t="29075" x="2420938" y="2112963"/>
          <p14:tracePt t="29083" x="2465388" y="2120900"/>
          <p14:tracePt t="29091" x="2500313" y="2120900"/>
          <p14:tracePt t="29099" x="2552700" y="2120900"/>
          <p14:tracePt t="29107" x="2614613" y="2120900"/>
          <p14:tracePt t="29115" x="2693988" y="2120900"/>
          <p14:tracePt t="29123" x="2782888" y="2120900"/>
          <p14:tracePt t="29131" x="2879725" y="2120900"/>
          <p14:tracePt t="29139" x="2968625" y="2120900"/>
          <p14:tracePt t="29148" x="3109913" y="2120900"/>
          <p14:tracePt t="29155" x="3224213" y="2120900"/>
          <p14:tracePt t="29163" x="3365500" y="2120900"/>
          <p14:tracePt t="29173" x="3454400" y="2120900"/>
          <p14:tracePt t="29180" x="3525838" y="2120900"/>
          <p14:tracePt t="29188" x="3578225" y="2120900"/>
          <p14:tracePt t="29195" x="3605213" y="2120900"/>
          <p14:tracePt t="29227" x="3613150" y="2130425"/>
          <p14:tracePt t="29259" x="3613150" y="2165350"/>
          <p14:tracePt t="29275" x="3613150" y="2182813"/>
          <p14:tracePt t="29284" x="3605213" y="2235200"/>
          <p14:tracePt t="29291" x="3568700" y="2262188"/>
          <p14:tracePt t="29300" x="3506788" y="2324100"/>
          <p14:tracePt t="29307" x="3427413" y="2386013"/>
          <p14:tracePt t="29316" x="3322638" y="2438400"/>
          <p14:tracePt t="29323" x="3260725" y="2500313"/>
          <p14:tracePt t="29332" x="3162300" y="2571750"/>
          <p14:tracePt t="29339" x="3057525" y="2643188"/>
          <p14:tracePt t="29348" x="2995613" y="2705100"/>
          <p14:tracePt t="29356" x="2968625" y="2730500"/>
          <p14:tracePt t="29364" x="2924175" y="2784475"/>
          <p14:tracePt t="29372" x="2897188" y="2846388"/>
          <p14:tracePt t="29380" x="2871788" y="2863850"/>
          <p14:tracePt t="29387" x="2844800" y="2889250"/>
          <p14:tracePt t="29396" x="2835275" y="2916238"/>
          <p14:tracePt t="29412" x="2827338" y="2916238"/>
          <p14:tracePt t="29420" x="2817813" y="2916238"/>
          <p14:tracePt t="29429" x="2809875" y="2916238"/>
          <p14:tracePt t="29436" x="2782888" y="2925763"/>
          <p14:tracePt t="29444" x="2765425" y="2925763"/>
          <p14:tracePt t="29452" x="2738438" y="2925763"/>
          <p14:tracePt t="29460" x="2703513" y="2925763"/>
          <p14:tracePt t="29468" x="2686050" y="2925763"/>
          <p14:tracePt t="29476" x="2632075" y="2925763"/>
          <p14:tracePt t="29484" x="2597150" y="2925763"/>
          <p14:tracePt t="29491" x="2517775" y="2908300"/>
          <p14:tracePt t="29500" x="2482850" y="2889250"/>
          <p14:tracePt t="29507" x="2473325" y="2881313"/>
          <p14:tracePt t="29516" x="2438400" y="2863850"/>
          <p14:tracePt t="29523" x="2411413" y="2836863"/>
          <p14:tracePt t="29531" x="2376488" y="2809875"/>
          <p14:tracePt t="29539" x="2349500" y="2801938"/>
          <p14:tracePt t="29548" x="2314575" y="2757488"/>
          <p14:tracePt t="29555" x="2270125" y="2722563"/>
          <p14:tracePt t="29563" x="2252663" y="2705100"/>
          <p14:tracePt t="29571" x="2208213" y="2678113"/>
          <p14:tracePt t="29580" x="2173288" y="2651125"/>
          <p14:tracePt t="29588" x="2163763" y="2643188"/>
          <p14:tracePt t="29596" x="2138363" y="2633663"/>
          <p14:tracePt t="29620" x="2128838" y="2633663"/>
          <p14:tracePt t="29628" x="2120900" y="2624138"/>
          <p14:tracePt t="29636" x="2103438" y="2598738"/>
          <p14:tracePt t="29652" x="2093913" y="2589213"/>
          <p14:tracePt t="29660" x="2084388" y="2581275"/>
          <p14:tracePt t="29668" x="2066925" y="2571750"/>
          <p14:tracePt t="29675" x="2066925" y="2554288"/>
          <p14:tracePt t="29684" x="2066925" y="2544763"/>
          <p14:tracePt t="29691" x="2066925" y="2509838"/>
          <p14:tracePt t="29700" x="2066925" y="2500313"/>
          <p14:tracePt t="29707" x="2066925" y="2465388"/>
          <p14:tracePt t="29716" x="2066925" y="2413000"/>
          <p14:tracePt t="29723" x="2093913" y="2341563"/>
          <p14:tracePt t="29732" x="2103438" y="2333625"/>
          <p14:tracePt t="29739" x="2138363" y="2279650"/>
          <p14:tracePt t="29748" x="2182813" y="2244725"/>
          <p14:tracePt t="29755" x="2200275" y="2227263"/>
          <p14:tracePt t="29764" x="2225675" y="2217738"/>
          <p14:tracePt t="29772" x="2279650" y="2209800"/>
          <p14:tracePt t="29780" x="2332038" y="2209800"/>
          <p14:tracePt t="29788" x="2438400" y="2209800"/>
          <p14:tracePt t="29796" x="2527300" y="2209800"/>
          <p14:tracePt t="29803" x="2668588" y="2209800"/>
          <p14:tracePt t="29812" x="2827338" y="2209800"/>
          <p14:tracePt t="29820" x="2968625" y="2209800"/>
          <p14:tracePt t="29828" x="3082925" y="2209800"/>
          <p14:tracePt t="29835" x="3216275" y="2209800"/>
          <p14:tracePt t="29844" x="3357563" y="2209800"/>
          <p14:tracePt t="29852" x="3454400" y="2209800"/>
          <p14:tracePt t="29860" x="3506788" y="2209800"/>
          <p14:tracePt t="29867" x="3551238" y="2209800"/>
          <p14:tracePt t="29876" x="3578225" y="2209800"/>
          <p14:tracePt t="29884" x="3586163" y="2209800"/>
          <p14:tracePt t="29891" x="3595688" y="2217738"/>
          <p14:tracePt t="29899" x="3605213" y="2227263"/>
          <p14:tracePt t="29916" x="3613150" y="2235200"/>
          <p14:tracePt t="29932" x="3630613" y="2244725"/>
          <p14:tracePt t="29955" x="3630613" y="2271713"/>
          <p14:tracePt t="29964" x="3630613" y="2279650"/>
          <p14:tracePt t="29980" x="3622675" y="2297113"/>
          <p14:tracePt t="29988" x="3613150" y="2306638"/>
          <p14:tracePt t="29996" x="3605213" y="2333625"/>
          <p14:tracePt t="30004" x="3595688" y="2341563"/>
          <p14:tracePt t="30011" x="3543300" y="2368550"/>
          <p14:tracePt t="30020" x="3444875" y="2395538"/>
          <p14:tracePt t="30028" x="3313113" y="2395538"/>
          <p14:tracePt t="30036" x="3216275" y="2395538"/>
          <p14:tracePt t="30044" x="3206750" y="2395538"/>
          <p14:tracePt t="30283" x="3206750" y="2420938"/>
          <p14:tracePt t="30292" x="3233738" y="2430463"/>
          <p14:tracePt t="30316" x="3241675" y="2430463"/>
          <p14:tracePt t="30323" x="3241675" y="2457450"/>
          <p14:tracePt t="30372" x="3241675" y="2447925"/>
          <p14:tracePt t="30380" x="3224213" y="2430463"/>
          <p14:tracePt t="30388" x="3216275" y="2403475"/>
          <p14:tracePt t="30396" x="3179763" y="2378075"/>
          <p14:tracePt t="30404" x="3119438" y="2341563"/>
          <p14:tracePt t="30411" x="3082925" y="2324100"/>
          <p14:tracePt t="30420" x="3048000" y="2316163"/>
          <p14:tracePt t="30428" x="3021013" y="2297113"/>
          <p14:tracePt t="30436" x="2968625" y="2289175"/>
          <p14:tracePt t="30444" x="2959100" y="2279650"/>
          <p14:tracePt t="30452" x="2897188" y="2262188"/>
          <p14:tracePt t="30459" x="2844800" y="2262188"/>
          <p14:tracePt t="30468" x="2738438" y="2254250"/>
          <p14:tracePt t="30475" x="2597150" y="2254250"/>
          <p14:tracePt t="30484" x="2465388" y="2254250"/>
          <p14:tracePt t="30492" x="2324100" y="2254250"/>
          <p14:tracePt t="30500" x="2163763" y="2254250"/>
          <p14:tracePt t="30507" x="2022475" y="2254250"/>
          <p14:tracePt t="30516" x="1952625" y="2254250"/>
          <p14:tracePt t="30523" x="1881188" y="2254250"/>
          <p14:tracePt t="30532" x="1846263" y="2254250"/>
          <p14:tracePt t="30539" x="1811338" y="2254250"/>
          <p14:tracePt t="30547" x="1801813" y="2254250"/>
          <p14:tracePt t="30563" x="1793875" y="2254250"/>
          <p14:tracePt t="30580" x="1766888" y="2254250"/>
          <p14:tracePt t="30628" x="1757363" y="2254250"/>
          <p14:tracePt t="30652" x="1757363" y="2262188"/>
          <p14:tracePt t="30659" x="1793875" y="2271713"/>
          <p14:tracePt t="30668" x="1811338" y="2271713"/>
          <p14:tracePt t="30675" x="1863725" y="2271713"/>
          <p14:tracePt t="30684" x="1935163" y="2271713"/>
          <p14:tracePt t="30692" x="2005013" y="2271713"/>
          <p14:tracePt t="30700" x="2058988" y="2271713"/>
          <p14:tracePt t="30708" x="2146300" y="2271713"/>
          <p14:tracePt t="30715" x="2235200" y="2271713"/>
          <p14:tracePt t="30724" x="2332038" y="2271713"/>
          <p14:tracePt t="30731" x="2473325" y="2271713"/>
          <p14:tracePt t="30739" x="2562225" y="2271713"/>
          <p14:tracePt t="30748" x="2659063" y="2271713"/>
          <p14:tracePt t="30755" x="2747963" y="2271713"/>
          <p14:tracePt t="30763" x="2844800" y="2271713"/>
          <p14:tracePt t="30771" x="2916238" y="2271713"/>
          <p14:tracePt t="30780" x="2941638" y="2271713"/>
          <p14:tracePt t="30788" x="2951163" y="2271713"/>
          <p14:tracePt t="30796" x="2959100" y="2279650"/>
          <p14:tracePt t="30812" x="2976563" y="2289175"/>
          <p14:tracePt t="30828" x="2976563" y="2306638"/>
          <p14:tracePt t="30836" x="2986088" y="2316163"/>
          <p14:tracePt t="30843" x="2986088" y="2324100"/>
          <p14:tracePt t="30851" x="2986088" y="2368550"/>
          <p14:tracePt t="30860" x="2986088" y="2378075"/>
          <p14:tracePt t="30867" x="2995613" y="2395538"/>
          <p14:tracePt t="30876" x="2995613" y="2420938"/>
          <p14:tracePt t="30883" x="2995613" y="2457450"/>
          <p14:tracePt t="30891" x="2995613" y="2465388"/>
          <p14:tracePt t="30899" x="2995613" y="2500313"/>
          <p14:tracePt t="30907" x="2968625" y="2536825"/>
          <p14:tracePt t="30916" x="2959100" y="2589213"/>
          <p14:tracePt t="30923" x="2916238" y="2633663"/>
          <p14:tracePt t="30931" x="2879725" y="2668588"/>
          <p14:tracePt t="30939" x="2835275" y="2713038"/>
          <p14:tracePt t="30947" x="2809875" y="2747963"/>
          <p14:tracePt t="30955" x="2800350" y="2774950"/>
          <p14:tracePt t="30963" x="2773363" y="2809875"/>
          <p14:tracePt t="30972" x="2765425" y="2836863"/>
          <p14:tracePt t="30980" x="2747963" y="2871788"/>
          <p14:tracePt t="30996" x="2720975" y="2951163"/>
          <p14:tracePt t="31012" x="2720975" y="2987675"/>
          <p14:tracePt t="31020" x="2713038" y="3022600"/>
          <p14:tracePt t="31028" x="2713038" y="3040063"/>
          <p14:tracePt t="31036" x="2693988" y="3067050"/>
          <p14:tracePt t="31044" x="2693988" y="3101975"/>
          <p14:tracePt t="31052" x="2693988" y="3111500"/>
          <p14:tracePt t="31060" x="2693988" y="3136900"/>
          <p14:tracePt t="31067" x="2693988" y="3154363"/>
          <p14:tracePt t="31076" x="2693988" y="3163888"/>
          <p14:tracePt t="31092" x="2693988" y="3173413"/>
          <p14:tracePt t="31099" x="2693988" y="3190875"/>
          <p14:tracePt t="31107" x="2693988" y="3208338"/>
          <p14:tracePt t="31116" x="2693988" y="3216275"/>
          <p14:tracePt t="31123" x="2693988" y="3225800"/>
          <p14:tracePt t="31131" x="2693988" y="3235325"/>
          <p14:tracePt t="31148" x="2713038" y="3243263"/>
          <p14:tracePt t="31155" x="2720975" y="3260725"/>
          <p14:tracePt t="31164" x="2720975" y="3270250"/>
          <p14:tracePt t="31171" x="2730500" y="3278188"/>
          <p14:tracePt t="31180" x="2730500" y="3287713"/>
          <p14:tracePt t="31188" x="2738438" y="3305175"/>
          <p14:tracePt t="31195" x="2765425" y="3332163"/>
          <p14:tracePt t="31204" x="2773363" y="3340100"/>
          <p14:tracePt t="31211" x="2782888" y="3349625"/>
          <p14:tracePt t="31220" x="2792413" y="3376613"/>
          <p14:tracePt t="31236" x="2817813" y="3384550"/>
          <p14:tracePt t="31252" x="2827338" y="3394075"/>
          <p14:tracePt t="31268" x="2871788" y="3394075"/>
          <p14:tracePt t="31276" x="2897188" y="3394075"/>
          <p14:tracePt t="31284" x="2933700" y="3394075"/>
          <p14:tracePt t="31292" x="2995613" y="3394075"/>
          <p14:tracePt t="31300" x="3048000" y="3394075"/>
          <p14:tracePt t="31307" x="3119438" y="3394075"/>
          <p14:tracePt t="31316" x="3189288" y="3394075"/>
          <p14:tracePt t="31323" x="3260725" y="3394075"/>
          <p14:tracePt t="31332" x="3313113" y="3394075"/>
          <p14:tracePt t="31339" x="3365500" y="3394075"/>
          <p14:tracePt t="31348" x="3419475" y="3394075"/>
          <p14:tracePt t="31355" x="3471863" y="3394075"/>
          <p14:tracePt t="31363" x="3533775" y="3394075"/>
          <p14:tracePt t="31371" x="3605213" y="3394075"/>
          <p14:tracePt t="31380" x="3675063" y="3394075"/>
          <p14:tracePt t="31387" x="3746500" y="3394075"/>
          <p14:tracePt t="31396" x="3843338" y="3394075"/>
          <p14:tracePt t="31404" x="3895725" y="3394075"/>
          <p14:tracePt t="31412" x="3949700" y="3394075"/>
          <p14:tracePt t="31420" x="4019550" y="3376613"/>
          <p14:tracePt t="31428" x="4054475" y="3349625"/>
          <p14:tracePt t="31435" x="4116388" y="3305175"/>
          <p14:tracePt t="31444" x="4125913" y="3295650"/>
          <p14:tracePt t="31452" x="4160838" y="3235325"/>
          <p14:tracePt t="31460" x="4160838" y="3198813"/>
          <p14:tracePt t="31467" x="4178300" y="3173413"/>
          <p14:tracePt t="31476" x="4187825" y="3119438"/>
          <p14:tracePt t="31484" x="4187825" y="3067050"/>
          <p14:tracePt t="31491" x="4187825" y="3030538"/>
          <p14:tracePt t="31500" x="4205288" y="2978150"/>
          <p14:tracePt t="31508" x="4232275" y="2916238"/>
          <p14:tracePt t="31516" x="4240213" y="2881313"/>
          <p14:tracePt t="31523" x="4240213" y="2863850"/>
          <p14:tracePt t="31532" x="4257675" y="2836863"/>
          <p14:tracePt t="31539" x="4257675" y="2784475"/>
          <p14:tracePt t="31548" x="4267200" y="2765425"/>
          <p14:tracePt t="31570" x="4267200" y="2686050"/>
          <p14:tracePt t="31572" x="4294188" y="2660650"/>
          <p14:tracePt t="31579" x="4302125" y="2624138"/>
          <p14:tracePt t="31587" x="4311650" y="2589213"/>
          <p14:tracePt t="31596" x="4329113" y="2554288"/>
          <p14:tracePt t="31604" x="4356100" y="2492375"/>
          <p14:tracePt t="31611" x="4381500" y="2457450"/>
          <p14:tracePt t="31620" x="4391025" y="2403475"/>
          <p14:tracePt t="31628" x="4435475" y="2341563"/>
          <p14:tracePt t="31636" x="4479925" y="2306638"/>
          <p14:tracePt t="31643" x="4505325" y="2262188"/>
          <p14:tracePt t="31652" x="4567238" y="2192338"/>
          <p14:tracePt t="31660" x="4646613" y="2155825"/>
          <p14:tracePt t="31668" x="4725988" y="2112963"/>
          <p14:tracePt t="31676" x="4805363" y="2076450"/>
          <p14:tracePt t="31684" x="4876800" y="2051050"/>
          <p14:tracePt t="31692" x="4973638" y="2032000"/>
          <p14:tracePt t="31699" x="5027613" y="2014538"/>
          <p14:tracePt t="31708" x="5106988" y="2006600"/>
          <p14:tracePt t="31716" x="5176838" y="2006600"/>
          <p14:tracePt t="31723" x="5248275" y="2006600"/>
          <p14:tracePt t="31732" x="5300663" y="1979613"/>
          <p14:tracePt t="31739" x="5335588" y="1979613"/>
          <p14:tracePt t="31748" x="5407025" y="1979613"/>
          <p14:tracePt t="31755" x="5441950" y="1979613"/>
          <p14:tracePt t="31765" x="5468938" y="1979613"/>
          <p14:tracePt t="31771" x="5521325" y="1979613"/>
          <p14:tracePt t="31787" x="5530850" y="1989138"/>
          <p14:tracePt t="31796" x="5548313" y="1997075"/>
          <p14:tracePt t="31804" x="5575300" y="2024063"/>
          <p14:tracePt t="31812" x="5583238" y="2032000"/>
          <p14:tracePt t="31820" x="5637213" y="2085975"/>
          <p14:tracePt t="31828" x="5645150" y="2093913"/>
          <p14:tracePt t="31835" x="5680075" y="2147888"/>
          <p14:tracePt t="31844" x="5716588" y="2200275"/>
          <p14:tracePt t="31851" x="5734050" y="2235200"/>
          <p14:tracePt t="31860" x="5768975" y="2297113"/>
          <p14:tracePt t="31867" x="5795963" y="2378075"/>
          <p14:tracePt t="31875" x="5795963" y="2413000"/>
          <p14:tracePt t="31883" x="5840413" y="2465388"/>
          <p14:tracePt t="31892" x="5840413" y="2519363"/>
          <p14:tracePt t="31899" x="5840413" y="2571750"/>
          <p14:tracePt t="31908" x="5857875" y="2643188"/>
          <p14:tracePt t="31915" x="5865813" y="2695575"/>
          <p14:tracePt t="31923" x="5902325" y="2774950"/>
          <p14:tracePt t="31931" x="5927725" y="2846388"/>
          <p14:tracePt t="31939" x="5964238" y="2970213"/>
          <p14:tracePt t="31948" x="6007100" y="3030538"/>
          <p14:tracePt t="31955" x="6069013" y="3092450"/>
          <p14:tracePt t="31964" x="6130925" y="3154363"/>
          <p14:tracePt t="31971" x="6175375" y="3198813"/>
          <p14:tracePt t="31980" x="6227763" y="3225800"/>
          <p14:tracePt t="31987" x="6264275" y="3235325"/>
          <p14:tracePt t="31996" x="6289675" y="3252788"/>
          <p14:tracePt t="32003" x="6326188" y="3260725"/>
          <p14:tracePt t="32012" x="6378575" y="3260725"/>
          <p14:tracePt t="32021" x="6405563" y="3260725"/>
          <p14:tracePt t="32028" x="6413500" y="3260725"/>
          <p14:tracePt t="32035" x="6450013" y="3260725"/>
          <p14:tracePt t="32044" x="6492875" y="3260725"/>
          <p14:tracePt t="32051" x="6537325" y="3260725"/>
          <p14:tracePt t="32059" x="6573838" y="3260725"/>
          <p14:tracePt t="32068" x="6591300" y="3260725"/>
          <p14:tracePt t="32076" x="6643688" y="3243263"/>
          <p14:tracePt t="32083" x="6688138" y="3216275"/>
          <p14:tracePt t="32092" x="6723063" y="3190875"/>
          <p14:tracePt t="32099" x="6767513" y="3154363"/>
          <p14:tracePt t="32108" x="6794500" y="3111500"/>
          <p14:tracePt t="32115" x="6802438" y="3084513"/>
          <p14:tracePt t="32124" x="6829425" y="3049588"/>
          <p14:tracePt t="32132" x="6873875" y="2960688"/>
          <p14:tracePt t="32139" x="6873875" y="2925763"/>
          <p14:tracePt t="32147" x="6935788" y="2827338"/>
          <p14:tracePt t="32155" x="6980238" y="2765425"/>
          <p14:tracePt t="32164" x="6997700" y="2668588"/>
          <p14:tracePt t="32171" x="7032625" y="2554288"/>
          <p14:tracePt t="32180" x="7032625" y="2500313"/>
          <p14:tracePt t="32188" x="7077075" y="2403475"/>
          <p14:tracePt t="32196" x="7094538" y="2306638"/>
          <p14:tracePt t="32204" x="7094538" y="2262188"/>
          <p14:tracePt t="32212" x="7094538" y="2209800"/>
          <p14:tracePt t="32219" x="7102475" y="2155825"/>
          <p14:tracePt t="32228" x="7121525" y="2130425"/>
          <p14:tracePt t="32236" x="7146925" y="2093913"/>
          <p14:tracePt t="32244" x="7146925" y="2085975"/>
          <p14:tracePt t="32252" x="7164388" y="2058988"/>
          <p14:tracePt t="32268" x="7191375" y="2032000"/>
          <p14:tracePt t="32283" x="7200900" y="2032000"/>
          <p14:tracePt t="32300" x="7235825" y="2032000"/>
          <p14:tracePt t="32308" x="7253288" y="2032000"/>
          <p14:tracePt t="32315" x="7262813" y="2032000"/>
          <p14:tracePt t="32323" x="7297738" y="2032000"/>
          <p14:tracePt t="32331" x="7342188" y="2051050"/>
          <p14:tracePt t="32339" x="7377113" y="2093913"/>
          <p14:tracePt t="32347" x="7412038" y="2173288"/>
          <p14:tracePt t="32355" x="7456488" y="2227263"/>
          <p14:tracePt t="32363" x="7545388" y="2333625"/>
          <p14:tracePt t="32371" x="7615238" y="2457450"/>
          <p14:tracePt t="32379" x="7642225" y="2519363"/>
          <p14:tracePt t="32387" x="7731125" y="2668588"/>
          <p14:tracePt t="32395" x="7827963" y="2792413"/>
          <p14:tracePt t="32403" x="7889875" y="2898775"/>
          <p14:tracePt t="32412" x="7977188" y="3005138"/>
          <p14:tracePt t="32420" x="8093075" y="3128963"/>
          <p14:tracePt t="32428" x="8172450" y="3198813"/>
          <p14:tracePt t="32436" x="8259763" y="3260725"/>
          <p14:tracePt t="32444" x="8383588" y="3332163"/>
          <p14:tracePt t="32452" x="8507413" y="3402013"/>
          <p14:tracePt t="32459" x="8675688" y="3455988"/>
          <p14:tracePt t="32467" x="8772525" y="3508375"/>
          <p14:tracePt t="32476" x="8869363" y="3525838"/>
          <p14:tracePt t="32483" x="9012238" y="3562350"/>
          <p14:tracePt t="32492" x="9091613" y="3579813"/>
          <p14:tracePt t="32500" x="9161463" y="3579813"/>
          <p14:tracePt t="32508" x="9215438" y="3579813"/>
          <p14:tracePt t="32516" x="9232900" y="3579813"/>
          <p14:tracePt t="32524" x="9267825" y="3579813"/>
          <p14:tracePt t="32532" x="9312275" y="3562350"/>
          <p14:tracePt t="32540" x="9347200" y="3517900"/>
          <p14:tracePt t="32548" x="9374188" y="3481388"/>
          <p14:tracePt t="32555" x="9418638" y="3411538"/>
          <p14:tracePt t="32563" x="9436100" y="3357563"/>
          <p14:tracePt t="32571" x="9444038" y="3305175"/>
          <p14:tracePt t="32580" x="9444038" y="3235325"/>
          <p14:tracePt t="32587" x="9461500" y="3154363"/>
          <p14:tracePt t="32596" x="9461500" y="3084513"/>
          <p14:tracePt t="32604" x="9461500" y="3013075"/>
          <p14:tracePt t="32612" x="9453563" y="2943225"/>
          <p14:tracePt t="32619" x="9409113" y="2881313"/>
          <p14:tracePt t="32628" x="9382125" y="2854325"/>
          <p14:tracePt t="32636" x="9320213" y="2774950"/>
          <p14:tracePt t="32644" x="9302750" y="2765425"/>
          <p14:tracePt t="32652" x="9258300" y="2757488"/>
          <p14:tracePt t="32660" x="9205913" y="2730500"/>
          <p14:tracePt t="32668" x="9109075" y="2713038"/>
          <p14:tracePt t="32676" x="8993188" y="2713038"/>
          <p14:tracePt t="32684" x="8878888" y="2695575"/>
          <p14:tracePt t="32692" x="8693150" y="2695575"/>
          <p14:tracePt t="32699" x="8489950" y="2695575"/>
          <p14:tracePt t="32707" x="8172450" y="2668588"/>
          <p14:tracePt t="32716" x="7835900" y="2668588"/>
          <p14:tracePt t="32724" x="7412038" y="2668588"/>
          <p14:tracePt t="32731" x="7040563" y="2668588"/>
          <p14:tracePt t="32739" x="6661150" y="2668588"/>
          <p14:tracePt t="32748" x="6281738" y="2668588"/>
          <p14:tracePt t="32755" x="6034088" y="2668588"/>
          <p14:tracePt t="32763" x="5803900" y="2668588"/>
          <p14:tracePt t="32771" x="5575300" y="2668588"/>
          <p14:tracePt t="32780" x="5441950" y="2668588"/>
          <p14:tracePt t="32787" x="5300663" y="2668588"/>
          <p14:tracePt t="32796" x="5186363" y="2668588"/>
          <p14:tracePt t="32803" x="5045075" y="2668588"/>
          <p14:tracePt t="32811" x="4973638" y="2668588"/>
          <p14:tracePt t="32820" x="4886325" y="2668588"/>
          <p14:tracePt t="32827" x="4787900" y="2668588"/>
          <p14:tracePt t="32836" x="4700588" y="2668588"/>
          <p14:tracePt t="32844" x="4646613" y="2668588"/>
          <p14:tracePt t="32852" x="4522788" y="2668588"/>
          <p14:tracePt t="32859" x="4425950" y="2668588"/>
          <p14:tracePt t="32868" x="4311650" y="2668588"/>
          <p14:tracePt t="32876" x="4170363" y="2668588"/>
          <p14:tracePt t="32884" x="4037013" y="2668588"/>
          <p14:tracePt t="32892" x="3922713" y="2668588"/>
          <p14:tracePt t="32900" x="3781425" y="2668588"/>
          <p14:tracePt t="32908" x="3667125" y="2668588"/>
          <p14:tracePt t="32916" x="3568700" y="2668588"/>
          <p14:tracePt t="32924" x="3481388" y="2668588"/>
          <p14:tracePt t="32932" x="3365500" y="2668588"/>
          <p14:tracePt t="32939" x="3268663" y="2668588"/>
          <p14:tracePt t="32948" x="3171825" y="2668588"/>
          <p14:tracePt t="32955" x="3082925" y="2668588"/>
          <p14:tracePt t="32964" x="2968625" y="2668588"/>
          <p14:tracePt t="32971" x="2889250" y="2643188"/>
          <p14:tracePt t="32980" x="2792413" y="2643188"/>
          <p14:tracePt t="32987" x="2720975" y="2624138"/>
          <p14:tracePt t="32996" x="2641600" y="2606675"/>
          <p14:tracePt t="33003" x="2570163" y="2598738"/>
          <p14:tracePt t="33011" x="2500313" y="2598738"/>
          <p14:tracePt t="33019" x="2403475" y="2562225"/>
          <p14:tracePt t="33028" x="2359025" y="2562225"/>
          <p14:tracePt t="33036" x="2297113" y="2562225"/>
          <p14:tracePt t="33044" x="2244725" y="2562225"/>
          <p14:tracePt t="33052" x="2208213" y="2562225"/>
          <p14:tracePt t="33060" x="2155825" y="2562225"/>
          <p14:tracePt t="33068" x="2103438" y="2562225"/>
          <p14:tracePt t="33076" x="2049463" y="2562225"/>
          <p14:tracePt t="33083" x="2014538" y="2562225"/>
          <p14:tracePt t="33092" x="1979613" y="2562225"/>
          <p14:tracePt t="33099" x="1952625" y="2562225"/>
          <p14:tracePt t="33108" x="1935163" y="2562225"/>
          <p14:tracePt t="33115" x="1925638" y="2562225"/>
          <p14:tracePt t="33140" x="1917700" y="2562225"/>
          <p14:tracePt t="33220" x="1908175" y="2562225"/>
          <p14:tracePt t="33228" x="1917700" y="2571750"/>
          <p14:tracePt t="33236" x="1925638" y="2571750"/>
          <p14:tracePt t="33244" x="1935163" y="2581275"/>
          <p14:tracePt t="33252" x="1987550" y="2606675"/>
          <p14:tracePt t="33260" x="2005013" y="2624138"/>
          <p14:tracePt t="33269" x="2049463" y="2633663"/>
          <p14:tracePt t="33276" x="2138363" y="2660650"/>
          <p14:tracePt t="33284" x="2173288" y="2686050"/>
          <p14:tracePt t="33291" x="2225675" y="2686050"/>
          <p14:tracePt t="33300" x="2262188" y="2705100"/>
          <p14:tracePt t="33308" x="2332038" y="2705100"/>
          <p14:tracePt t="33315" x="2403475" y="2705100"/>
          <p14:tracePt t="33323" x="2473325" y="2705100"/>
          <p14:tracePt t="33332" x="2544763" y="2705100"/>
          <p14:tracePt t="33340" x="2614613" y="2705100"/>
          <p14:tracePt t="33347" x="2686050" y="2705100"/>
          <p14:tracePt t="33355" x="2755900" y="2705100"/>
          <p14:tracePt t="33363" x="2854325" y="2705100"/>
          <p14:tracePt t="33371" x="2951163" y="2705100"/>
          <p14:tracePt t="33379" x="3021013" y="2705100"/>
          <p14:tracePt t="33387" x="3109913" y="2705100"/>
          <p14:tracePt t="33396" x="3179763" y="2705100"/>
          <p14:tracePt t="33403" x="3251200" y="2705100"/>
          <p14:tracePt t="33411" x="3348038" y="2705100"/>
          <p14:tracePt t="33419" x="3419475" y="2705100"/>
          <p14:tracePt t="33427" x="3489325" y="2705100"/>
          <p14:tracePt t="33436" x="3543300" y="2705100"/>
          <p14:tracePt t="33443" x="3613150" y="2705100"/>
          <p14:tracePt t="33452" x="3657600" y="2705100"/>
          <p14:tracePt t="33459" x="3729038" y="2705100"/>
          <p14:tracePt t="33468" x="3798888" y="2705100"/>
          <p14:tracePt t="33476" x="3870325" y="2705100"/>
          <p14:tracePt t="33483" x="3940175" y="2705100"/>
          <p14:tracePt t="33492" x="4011613" y="2705100"/>
          <p14:tracePt t="33499" x="4081463" y="2705100"/>
          <p14:tracePt t="33507" x="4152900" y="2705100"/>
          <p14:tracePt t="33515" x="4249738" y="2705100"/>
          <p14:tracePt t="33524" x="4346575" y="2705100"/>
          <p14:tracePt t="33531" x="4391025" y="2705100"/>
          <p14:tracePt t="33540" x="4460875" y="2705100"/>
          <p14:tracePt t="33547" x="4532313" y="2705100"/>
          <p14:tracePt t="33556" x="4584700" y="2705100"/>
          <p14:tracePt t="33564" x="4621213" y="2705100"/>
          <p14:tracePt t="33571" x="4673600" y="2705100"/>
          <p14:tracePt t="33579" x="4745038" y="2705100"/>
          <p14:tracePt t="33587" x="4797425" y="2705100"/>
          <p14:tracePt t="33596" x="4841875" y="2705100"/>
          <p14:tracePt t="33604" x="4911725" y="2705100"/>
          <p14:tracePt t="33612" x="4983163" y="2705100"/>
          <p14:tracePt t="33619" x="5053013" y="2705100"/>
          <p14:tracePt t="33628" x="5124450" y="2705100"/>
          <p14:tracePt t="33635" x="5238750" y="2705100"/>
          <p14:tracePt t="33644" x="5318125" y="2705100"/>
          <p14:tracePt t="33653" x="5451475" y="2705100"/>
          <p14:tracePt t="33660" x="5548313" y="2705100"/>
          <p14:tracePt t="33668" x="5662613" y="2705100"/>
          <p14:tracePt t="33676" x="5778500" y="2705100"/>
          <p14:tracePt t="33684" x="5919788" y="2705100"/>
          <p14:tracePt t="33692" x="6034088" y="2705100"/>
          <p14:tracePt t="33700" x="6167438" y="2705100"/>
          <p14:tracePt t="33708" x="6308725" y="2705100"/>
          <p14:tracePt t="33716" x="6467475" y="2705100"/>
          <p14:tracePt t="33724" x="6608763" y="2705100"/>
          <p14:tracePt t="33732" x="6811963" y="2705100"/>
          <p14:tracePt t="33740" x="6970713" y="2705100"/>
          <p14:tracePt t="33748" x="7156450" y="2705100"/>
          <p14:tracePt t="33755" x="7342188" y="2705100"/>
          <p14:tracePt t="33764" x="7518400" y="2705100"/>
          <p14:tracePt t="33771" x="7686675" y="2705100"/>
          <p14:tracePt t="33779" x="7818438" y="2705100"/>
          <p14:tracePt t="33787" x="7915275" y="2705100"/>
          <p14:tracePt t="33796" x="7986713" y="2705100"/>
          <p14:tracePt t="33803" x="8039100" y="2705100"/>
          <p14:tracePt t="33811" x="8075613" y="2705100"/>
          <p14:tracePt t="33819" x="8128000" y="2705100"/>
          <p14:tracePt t="33828" x="8162925" y="2705100"/>
          <p14:tracePt t="33835" x="8180388" y="2705100"/>
          <p14:tracePt t="33844" x="8234363" y="2705100"/>
          <p14:tracePt t="33852" x="8286750" y="2705100"/>
          <p14:tracePt t="33860" x="8321675" y="2705100"/>
          <p14:tracePt t="33868" x="8375650" y="2705100"/>
          <p14:tracePt t="33876" x="8428038" y="2705100"/>
          <p14:tracePt t="33884" x="8482013" y="2705100"/>
          <p14:tracePt t="33892" x="8499475" y="2705100"/>
          <p14:tracePt t="33900" x="8534400" y="2705100"/>
          <p14:tracePt t="33908" x="8578850" y="2705100"/>
          <p14:tracePt t="33916" x="8613775" y="2705100"/>
          <p14:tracePt t="33924" x="8631238" y="2705100"/>
          <p14:tracePt t="33931" x="8666163" y="2705100"/>
          <p14:tracePt t="33939" x="8693150" y="2705100"/>
          <p14:tracePt t="33948" x="8728075" y="2705100"/>
          <p14:tracePt t="33956" x="8737600" y="2705100"/>
          <p14:tracePt t="33963" x="8764588" y="2713038"/>
          <p14:tracePt t="33972" x="8772525" y="2713038"/>
          <p14:tracePt t="34076" x="8693150" y="2740025"/>
          <p14:tracePt t="34084" x="8596313" y="2740025"/>
          <p14:tracePt t="34092" x="8499475" y="2757488"/>
          <p14:tracePt t="34100" x="8410575" y="2757488"/>
          <p14:tracePt t="34108" x="8269288" y="2774950"/>
          <p14:tracePt t="34116" x="8128000" y="2774950"/>
          <p14:tracePt t="34124" x="7969250" y="2774950"/>
          <p14:tracePt t="34132" x="7783513" y="2774950"/>
          <p14:tracePt t="34140" x="7580313" y="2774950"/>
          <p14:tracePt t="34147" x="7324725" y="2774950"/>
          <p14:tracePt t="34156" x="7102475" y="2774950"/>
          <p14:tracePt t="34163" x="6819900" y="2774950"/>
          <p14:tracePt t="34172" x="6492875" y="2774950"/>
          <p14:tracePt t="34180" x="6157913" y="2774950"/>
          <p14:tracePt t="34187" x="5786438" y="2774950"/>
          <p14:tracePt t="34196" x="5407025" y="2774950"/>
          <p14:tracePt t="34203" x="5027613" y="2774950"/>
          <p14:tracePt t="34211" x="4656138" y="2774950"/>
          <p14:tracePt t="34219" x="4319588" y="2774950"/>
          <p14:tracePt t="34228" x="4098925" y="2774950"/>
          <p14:tracePt t="34235" x="3843338" y="2774950"/>
          <p14:tracePt t="34244" x="3640138" y="2774950"/>
          <p14:tracePt t="34251" x="3454400" y="2774950"/>
          <p14:tracePt t="34260" x="3268663" y="2774950"/>
          <p14:tracePt t="34267" x="3136900" y="2774950"/>
          <p14:tracePt t="34276" x="3021013" y="2774950"/>
          <p14:tracePt t="34284" x="2924175" y="2774950"/>
          <p14:tracePt t="34292" x="2871788" y="2774950"/>
          <p14:tracePt t="34299" x="2817813" y="2774950"/>
          <p14:tracePt t="34308" x="2800350" y="2774950"/>
          <p14:tracePt t="34315" x="2773363" y="2774950"/>
          <p14:tracePt t="34323" x="2755900" y="2774950"/>
          <p14:tracePt t="34331" x="2747963" y="2774950"/>
          <p14:tracePt t="34339" x="2730500" y="2774950"/>
          <p14:tracePt t="34348" x="2703513" y="2774950"/>
          <p14:tracePt t="34356" x="2668588" y="2774950"/>
          <p14:tracePt t="34363" x="2632075" y="2774950"/>
          <p14:tracePt t="34371" x="2597150" y="2774950"/>
          <p14:tracePt t="34379" x="2544763" y="2774950"/>
          <p14:tracePt t="34387" x="2490788" y="2784475"/>
          <p14:tracePt t="34396" x="2455863" y="2784475"/>
          <p14:tracePt t="34403" x="2376488" y="2819400"/>
          <p14:tracePt t="34412" x="2341563" y="2819400"/>
          <p14:tracePt t="34419" x="2324100" y="2819400"/>
          <p14:tracePt t="34427" x="2270125" y="2819400"/>
          <p14:tracePt t="34435" x="2244725" y="2819400"/>
          <p14:tracePt t="34443" x="2200275" y="2819400"/>
          <p14:tracePt t="34451" x="2155825" y="2819400"/>
          <p14:tracePt t="34459" x="2120900" y="2819400"/>
          <p14:tracePt t="34468" x="2084388" y="2819400"/>
          <p14:tracePt t="34475" x="2066925" y="2819400"/>
          <p14:tracePt t="34484" x="2041525" y="2819400"/>
          <p14:tracePt t="34491" x="2032000" y="2819400"/>
          <p14:tracePt t="34588" x="2041525" y="2819400"/>
          <p14:tracePt t="34596" x="2076450" y="2819400"/>
          <p14:tracePt t="34603" x="2093913" y="2819400"/>
          <p14:tracePt t="34612" x="2138363" y="2809875"/>
          <p14:tracePt t="34619" x="2190750" y="2801938"/>
          <p14:tracePt t="34628" x="2225675" y="2784475"/>
          <p14:tracePt t="34635" x="2262188" y="2784475"/>
          <p14:tracePt t="34644" x="2314575" y="2784475"/>
          <p14:tracePt t="34652" x="2349500" y="2774950"/>
          <p14:tracePt t="34661" x="2386013" y="2757488"/>
          <p14:tracePt t="34667" x="2411413" y="2757488"/>
          <p14:tracePt t="34676" x="2465388" y="2747963"/>
          <p14:tracePt t="34685" x="2500313" y="2747963"/>
          <p14:tracePt t="34691" x="2535238" y="2747963"/>
          <p14:tracePt t="34700" x="2570163" y="2747963"/>
          <p14:tracePt t="34708" x="2641600" y="2747963"/>
          <p14:tracePt t="34716" x="2693988" y="2747963"/>
          <p14:tracePt t="34723" x="2747963" y="2747963"/>
          <p14:tracePt t="34732" x="2800350" y="2747963"/>
          <p14:tracePt t="34740" x="2854325" y="2747963"/>
          <p14:tracePt t="34748" x="2897188" y="2747963"/>
          <p14:tracePt t="34756" x="2951163" y="2730500"/>
          <p14:tracePt t="34764" x="2995613" y="2730500"/>
          <p14:tracePt t="34772" x="3065463" y="2722563"/>
          <p14:tracePt t="34780" x="3082925" y="2722563"/>
          <p14:tracePt t="34787" x="3109913" y="2722563"/>
          <p14:tracePt t="34796" x="3162300" y="2695575"/>
          <p14:tracePt t="34803" x="3216275" y="2695575"/>
          <p14:tracePt t="34811" x="3233738" y="2678113"/>
          <p14:tracePt t="34819" x="3241675" y="2678113"/>
          <p14:tracePt t="34828" x="3278188" y="2668588"/>
          <p14:tracePt t="34843" x="3286125" y="2660650"/>
          <p14:tracePt t="34851" x="3313113" y="2633663"/>
          <p14:tracePt t="34859" x="3340100" y="2616200"/>
          <p14:tracePt t="34868" x="3348038" y="2606675"/>
          <p14:tracePt t="34876" x="3365500" y="2571750"/>
          <p14:tracePt t="34884" x="3409950" y="2509838"/>
          <p14:tracePt t="34892" x="3436938" y="2482850"/>
          <p14:tracePt t="34901" x="3463925" y="2430463"/>
          <p14:tracePt t="34908" x="3489325" y="2395538"/>
          <p14:tracePt t="34916" x="3498850" y="2324100"/>
          <p14:tracePt t="34924" x="3551238" y="2244725"/>
          <p14:tracePt t="34932" x="3578225" y="2165350"/>
          <p14:tracePt t="34940" x="3630613" y="2103438"/>
          <p14:tracePt t="34947" x="3692525" y="2024063"/>
          <p14:tracePt t="34955" x="3746500" y="1917700"/>
          <p14:tracePt t="34964" x="3808413" y="1838325"/>
          <p14:tracePt t="34972" x="3860800" y="1731963"/>
          <p14:tracePt t="34980" x="3913188" y="1635125"/>
          <p14:tracePt t="34987" x="3957638" y="1555750"/>
          <p14:tracePt t="34996" x="3992563" y="1476375"/>
          <p14:tracePt t="35003" x="4037013" y="1397000"/>
          <p14:tracePt t="35011" x="4054475" y="1316038"/>
          <p14:tracePt t="35019" x="4064000" y="1263650"/>
          <p14:tracePt t="35028" x="4064000" y="1228725"/>
          <p14:tracePt t="35035" x="4064000" y="1174750"/>
          <p14:tracePt t="35044" x="4064000" y="1139825"/>
          <p14:tracePt t="35052" x="4064000" y="1122363"/>
          <p14:tracePt t="35060" x="4081463" y="1069975"/>
          <p14:tracePt t="35068" x="4090988" y="1060450"/>
          <p14:tracePt t="35076" x="4090988" y="1025525"/>
          <p14:tracePt t="35084" x="4108450" y="971550"/>
          <p14:tracePt t="35092" x="4108450" y="936625"/>
          <p14:tracePt t="35099" x="4116388" y="892175"/>
          <p14:tracePt t="35108" x="4116388" y="874713"/>
          <p14:tracePt t="35116" x="4116388" y="822325"/>
          <p14:tracePt t="35124" x="4116388" y="812800"/>
          <p14:tracePt t="35132" x="4116388" y="777875"/>
          <p14:tracePt t="35140" x="4116388" y="768350"/>
          <p14:tracePt t="35147" x="4116388" y="760413"/>
          <p14:tracePt t="35156" x="4116388" y="723900"/>
          <p14:tracePt t="35180" x="4116388" y="706438"/>
          <p14:tracePt t="35196" x="4116388" y="681038"/>
          <p14:tracePt t="35212" x="4116388" y="671513"/>
          <p14:tracePt t="35219" x="4116388" y="663575"/>
          <p14:tracePt t="35228" x="4116388" y="654050"/>
          <p14:tracePt t="35244" x="4116388" y="636588"/>
          <p14:tracePt t="35251" x="4098925" y="619125"/>
          <p14:tracePt t="35260" x="4081463" y="609600"/>
          <p14:tracePt t="35276" x="4037013" y="609600"/>
          <p14:tracePt t="35284" x="4019550" y="609600"/>
          <p14:tracePt t="35292" x="3984625" y="601663"/>
          <p14:tracePt t="35300" x="3932238" y="601663"/>
          <p14:tracePt t="35308" x="3895725" y="601663"/>
          <p14:tracePt t="35316" x="3860800" y="601663"/>
          <p14:tracePt t="35323" x="3808413" y="601663"/>
          <p14:tracePt t="35331" x="3771900" y="601663"/>
          <p14:tracePt t="35340" x="3729038" y="601663"/>
          <p14:tracePt t="35347" x="3684588" y="601663"/>
          <p14:tracePt t="35356" x="3657600" y="601663"/>
          <p14:tracePt t="35363" x="3605213" y="582613"/>
          <p14:tracePt t="35372" x="3551238" y="557213"/>
          <p14:tracePt t="35379" x="3498850" y="539750"/>
          <p14:tracePt t="35388" x="3454400" y="539750"/>
          <p14:tracePt t="35396" x="3419475" y="539750"/>
          <p14:tracePt t="35403" x="3402013" y="539750"/>
          <p14:tracePt t="35419" x="3392488" y="539750"/>
          <p14:tracePt t="35444" x="3365500" y="539750"/>
          <p14:tracePt t="35460" x="3357563" y="530225"/>
          <p14:tracePt t="35500" x="3348038" y="530225"/>
          <p14:tracePt t="35700" x="3357563" y="530225"/>
          <p14:tracePt t="35708" x="3392488" y="530225"/>
          <p14:tracePt t="35717" x="3419475" y="530225"/>
          <p14:tracePt t="35724" x="3454400" y="530225"/>
          <p14:tracePt t="35732" x="3471863" y="530225"/>
          <p14:tracePt t="35740" x="3506788" y="530225"/>
          <p14:tracePt t="35748" x="3533775" y="530225"/>
          <p14:tracePt t="35756" x="3568700" y="530225"/>
          <p14:tracePt t="35764" x="3578225" y="530225"/>
          <p14:tracePt t="35772" x="3605213" y="530225"/>
          <p14:tracePt t="35780" x="3622675" y="530225"/>
          <p14:tracePt t="35788" x="3630613" y="530225"/>
          <p14:tracePt t="35796" x="3640138" y="530225"/>
          <p14:tracePt t="35804" x="3648075" y="530225"/>
          <p14:tracePt t="35812" x="3675063" y="530225"/>
          <p14:tracePt t="35819" x="3684588" y="530225"/>
          <p14:tracePt t="35828" x="3702050" y="530225"/>
          <p14:tracePt t="35835" x="3729038" y="530225"/>
          <p14:tracePt t="35844" x="3746500" y="530225"/>
          <p14:tracePt t="35860" x="3781425" y="530225"/>
          <p14:tracePt t="35884" x="3789363" y="530225"/>
          <p14:tracePt t="35900" x="3808413" y="530225"/>
          <p14:tracePt t="35916" x="3816350" y="530225"/>
          <p14:tracePt t="35931" x="3833813" y="530225"/>
          <p14:tracePt t="35947" x="3843338" y="530225"/>
          <p14:tracePt t="35956" x="3851275" y="530225"/>
          <p14:tracePt t="35971" x="3860800" y="530225"/>
          <p14:tracePt t="35980" x="3887788" y="530225"/>
          <p14:tracePt t="35987" x="3895725" y="530225"/>
          <p14:tracePt t="35996" x="3905250" y="530225"/>
          <p14:tracePt t="36012" x="3913188" y="530225"/>
          <p14:tracePt t="36172" x="3905250" y="530225"/>
          <p14:tracePt t="36180" x="3878263" y="530225"/>
          <p14:tracePt t="36189" x="3870325" y="530225"/>
          <p14:tracePt t="36196" x="3851275" y="547688"/>
          <p14:tracePt t="36204" x="3843338" y="547688"/>
          <p14:tracePt t="36212" x="3808413" y="547688"/>
          <p14:tracePt t="36220" x="3798888" y="547688"/>
          <p14:tracePt t="36228" x="3781425" y="547688"/>
          <p14:tracePt t="36235" x="3754438" y="547688"/>
          <p14:tracePt t="36244" x="3736975" y="547688"/>
          <p14:tracePt t="36251" x="3692525" y="547688"/>
          <p14:tracePt t="36260" x="3675063" y="547688"/>
          <p14:tracePt t="36267" x="3648075" y="557213"/>
          <p14:tracePt t="36276" x="3630613" y="557213"/>
          <p14:tracePt t="36283" x="3622675" y="557213"/>
          <p14:tracePt t="36612" x="3613150" y="557213"/>
          <p14:tracePt t="36619" x="3560763" y="582613"/>
          <p14:tracePt t="36628" x="3506788" y="582613"/>
          <p14:tracePt t="36635" x="3419475" y="609600"/>
          <p14:tracePt t="36644" x="3348038" y="609600"/>
          <p14:tracePt t="36651" x="3278188" y="609600"/>
          <p14:tracePt t="36660" x="3268663" y="609600"/>
          <p14:tracePt t="36948" x="3260725" y="644525"/>
          <p14:tracePt t="36956" x="3286125" y="644525"/>
          <p14:tracePt t="36963" x="3375025" y="644525"/>
          <p14:tracePt t="36971" x="3444875" y="644525"/>
          <p14:tracePt t="36980" x="3463925" y="644525"/>
          <p14:tracePt t="37012" x="3471863" y="644525"/>
          <p14:tracePt t="37020" x="3481388" y="644525"/>
          <p14:tracePt t="37035" x="3481388" y="663575"/>
          <p14:tracePt t="37044" x="3498850" y="688975"/>
          <p14:tracePt t="37051" x="3498850" y="733425"/>
          <p14:tracePt t="37060" x="3506788" y="785813"/>
          <p14:tracePt t="37067" x="3506788" y="830263"/>
          <p14:tracePt t="37076" x="3506788" y="866775"/>
          <p14:tracePt t="37083" x="3525838" y="936625"/>
          <p14:tracePt t="37092" x="3525838" y="1008063"/>
          <p14:tracePt t="37100" x="3525838" y="1095375"/>
          <p14:tracePt t="37107" x="3525838" y="1193800"/>
          <p14:tracePt t="37116" x="3525838" y="1290638"/>
          <p14:tracePt t="37124" x="3516313" y="1404938"/>
          <p14:tracePt t="37132" x="3471863" y="1484313"/>
          <p14:tracePt t="37140" x="3402013" y="1590675"/>
          <p14:tracePt t="37148" x="3348038" y="1670050"/>
          <p14:tracePt t="37156" x="3286125" y="1749425"/>
          <p14:tracePt t="37163" x="3216275" y="1855788"/>
          <p14:tracePt t="37172" x="3154363" y="1917700"/>
          <p14:tracePt t="37180" x="3109913" y="1962150"/>
          <p14:tracePt t="37188" x="3074988" y="1997075"/>
          <p14:tracePt t="37195" x="3013075" y="2041525"/>
          <p14:tracePt t="37204" x="2986088" y="2058988"/>
          <p14:tracePt t="37212" x="2951163" y="2068513"/>
          <p14:tracePt t="37220" x="2897188" y="2093913"/>
          <p14:tracePt t="37228" x="2862263" y="2112963"/>
          <p14:tracePt t="37252" x="2835275" y="2112963"/>
          <p14:tracePt t="37309" x="2862263" y="2103438"/>
          <p14:tracePt t="37316" x="2941638" y="2076450"/>
          <p14:tracePt t="37324" x="3013075" y="2058988"/>
          <p14:tracePt t="37332" x="3092450" y="2014538"/>
          <p14:tracePt t="37340" x="3216275" y="1979613"/>
          <p14:tracePt t="37348" x="3313113" y="1927225"/>
          <p14:tracePt t="37355" x="3419475" y="1890713"/>
          <p14:tracePt t="37363" x="3543300" y="1820863"/>
          <p14:tracePt t="37372" x="3622675" y="1758950"/>
          <p14:tracePt t="37380" x="3709988" y="1670050"/>
          <p14:tracePt t="37388" x="3789363" y="1581150"/>
          <p14:tracePt t="37395" x="3825875" y="1528763"/>
          <p14:tracePt t="37404" x="3870325" y="1431925"/>
          <p14:tracePt t="37412" x="3905250" y="1325563"/>
          <p14:tracePt t="37420" x="3905250" y="1255713"/>
          <p14:tracePt t="37428" x="3922713" y="1184275"/>
          <p14:tracePt t="37435" x="3922713" y="1112838"/>
          <p14:tracePt t="37444" x="3949700" y="1050925"/>
          <p14:tracePt t="37451" x="3949700" y="998538"/>
          <p14:tracePt t="37460" x="3949700" y="981075"/>
          <p14:tracePt t="37467" x="3940175" y="928688"/>
          <p14:tracePt t="37476" x="3932238" y="919163"/>
          <p14:tracePt t="37483" x="3922713" y="884238"/>
          <p14:tracePt t="37492" x="3895725" y="857250"/>
          <p14:tracePt t="37500" x="3887788" y="839788"/>
          <p14:tracePt t="37508" x="3878263" y="830263"/>
          <p14:tracePt t="37515" x="3870325" y="804863"/>
          <p14:tracePt t="37524" x="3870325" y="785813"/>
          <p14:tracePt t="37532" x="3843338" y="760413"/>
          <p14:tracePt t="37540" x="3843338" y="750888"/>
          <p14:tracePt t="37548" x="3843338" y="723900"/>
          <p14:tracePt t="37565" x="3843338" y="698500"/>
          <p14:tracePt t="37572" x="3843338" y="663575"/>
          <p14:tracePt t="37579" x="3843338" y="636588"/>
          <p14:tracePt t="37588" x="3843338" y="619125"/>
          <p14:tracePt t="37595" x="3833813" y="592138"/>
          <p14:tracePt t="37611" x="3833813" y="582613"/>
          <p14:tracePt t="37620" x="3833813" y="565150"/>
          <p14:tracePt t="37635" x="3816350" y="539750"/>
          <p14:tracePt t="37668" x="3808413" y="530225"/>
          <p14:tracePt t="37675" x="3798888" y="530225"/>
          <p14:tracePt t="37683" x="3781425" y="530225"/>
          <p14:tracePt t="37692" x="3771900" y="520700"/>
          <p14:tracePt t="37715" x="3754438" y="512763"/>
          <p14:tracePt t="37732" x="3746500" y="503238"/>
          <p14:tracePt t="37749" x="3736975" y="503238"/>
          <p14:tracePt t="37756" x="3729038" y="503238"/>
          <p14:tracePt t="37764" x="3719513" y="485775"/>
          <p14:tracePt t="37780" x="3684588" y="485775"/>
          <p14:tracePt t="37788" x="3675063" y="477838"/>
          <p14:tracePt t="37796" x="3667125" y="477838"/>
          <p14:tracePt t="37804" x="3648075" y="477838"/>
          <p14:tracePt t="37932" x="3692525" y="477838"/>
          <p14:tracePt t="37940" x="3746500" y="477838"/>
          <p14:tracePt t="37948" x="3816350" y="477838"/>
          <p14:tracePt t="37955" x="3851275" y="477838"/>
          <p14:tracePt t="37964" x="3887788" y="477838"/>
          <p14:tracePt t="37972" x="3922713" y="477838"/>
          <p14:tracePt t="37979" x="3932238" y="477838"/>
          <p14:tracePt t="37987" x="3940175" y="477838"/>
          <p14:tracePt t="37996" x="3949700" y="477838"/>
          <p14:tracePt t="38020" x="3975100" y="477838"/>
          <p14:tracePt t="38035" x="3984625" y="477838"/>
          <p14:tracePt t="38043" x="3992563" y="477838"/>
          <p14:tracePt t="38051" x="4002088" y="477838"/>
          <p14:tracePt t="38059" x="4037013" y="477838"/>
          <p14:tracePt t="38067" x="4046538" y="477838"/>
          <p14:tracePt t="38076" x="4054475" y="477838"/>
          <p14:tracePt t="38083" x="4073525" y="477838"/>
          <p14:tracePt t="38204" x="4046538" y="477838"/>
          <p14:tracePt t="38212" x="3975100" y="477838"/>
          <p14:tracePt t="38220" x="3887788" y="477838"/>
          <p14:tracePt t="38228" x="3789363" y="477838"/>
          <p14:tracePt t="38236" x="3719513" y="477838"/>
          <p14:tracePt t="38244" x="3630613" y="477838"/>
          <p14:tracePt t="38251" x="3560763" y="477838"/>
          <p14:tracePt t="38260" x="3489325" y="477838"/>
          <p14:tracePt t="38267" x="3436938" y="477838"/>
          <p14:tracePt t="38276" x="3402013" y="477838"/>
          <p14:tracePt t="38283" x="3382963" y="477838"/>
          <p14:tracePt t="38356" x="3427413" y="477838"/>
          <p14:tracePt t="38364" x="3489325" y="477838"/>
          <p14:tracePt t="38372" x="3560763" y="477838"/>
          <p14:tracePt t="38379" x="3657600" y="477838"/>
          <p14:tracePt t="38388" x="3771900" y="477838"/>
          <p14:tracePt t="38395" x="3887788" y="477838"/>
          <p14:tracePt t="38404" x="3922713" y="477838"/>
          <p14:tracePt t="38411" x="3975100" y="477838"/>
          <p14:tracePt t="38420" x="4011613" y="477838"/>
          <p14:tracePt t="38427" x="4019550" y="477838"/>
          <p14:tracePt t="38484" x="4011613" y="477838"/>
          <p14:tracePt t="38492" x="3975100" y="477838"/>
          <p14:tracePt t="38499" x="3922713" y="477838"/>
          <p14:tracePt t="38508" x="3887788" y="477838"/>
          <p14:tracePt t="38515" x="3833813" y="495300"/>
          <p14:tracePt t="38524" x="3781425" y="512763"/>
          <p14:tracePt t="38532" x="3736975" y="520700"/>
          <p14:tracePt t="38549" x="3729038" y="520700"/>
          <p14:tracePt t="38596" x="3789363" y="520700"/>
          <p14:tracePt t="38604" x="3860800" y="520700"/>
          <p14:tracePt t="38612" x="3913188" y="520700"/>
          <p14:tracePt t="38620" x="3967163" y="520700"/>
          <p14:tracePt t="38628" x="4019550" y="520700"/>
          <p14:tracePt t="38635" x="4054475" y="520700"/>
          <p14:tracePt t="38644" x="4090988" y="520700"/>
          <p14:tracePt t="38652" x="4098925" y="520700"/>
          <p14:tracePt t="38716" x="4090988" y="520700"/>
          <p14:tracePt t="38724" x="4054475" y="520700"/>
          <p14:tracePt t="38731" x="4019550" y="520700"/>
          <p14:tracePt t="38740" x="3967163" y="520700"/>
          <p14:tracePt t="38748" x="3913188" y="520700"/>
          <p14:tracePt t="38756" x="3870325" y="520700"/>
          <p14:tracePt t="38764" x="3781425" y="520700"/>
          <p14:tracePt t="38772" x="3754438" y="520700"/>
          <p14:tracePt t="38779" x="3719513" y="520700"/>
          <p14:tracePt t="38788" x="3648075" y="520700"/>
          <p14:tracePt t="38796" x="3640138" y="530225"/>
          <p14:tracePt t="38852" x="3648075" y="530225"/>
          <p14:tracePt t="38860" x="3702050" y="530225"/>
          <p14:tracePt t="38867" x="3754438" y="530225"/>
          <p14:tracePt t="38876" x="3789363" y="530225"/>
          <p14:tracePt t="38883" x="3843338" y="530225"/>
          <p14:tracePt t="38892" x="3878263" y="530225"/>
          <p14:tracePt t="38899" x="3905250" y="530225"/>
          <p14:tracePt t="38915" x="3913188" y="530225"/>
          <p14:tracePt t="38988" x="3878263" y="530225"/>
          <p14:tracePt t="38996" x="3808413" y="530225"/>
          <p14:tracePt t="39003" x="3754438" y="530225"/>
          <p14:tracePt t="39012" x="3736975" y="530225"/>
          <p14:tracePt t="39020" x="3709988" y="530225"/>
          <p14:tracePt t="39028" x="3702050" y="530225"/>
          <p14:tracePt t="39083" x="3719513" y="530225"/>
          <p14:tracePt t="39092" x="3754438" y="530225"/>
          <p14:tracePt t="39099" x="3789363" y="530225"/>
          <p14:tracePt t="39108" x="3825875" y="530225"/>
          <p14:tracePt t="39115" x="3851275" y="530225"/>
          <p14:tracePt t="39124" x="3887788" y="530225"/>
          <p14:tracePt t="39131" x="3895725" y="530225"/>
          <p14:tracePt t="39140" x="3905250" y="530225"/>
          <p14:tracePt t="39227" x="3895725" y="530225"/>
          <p14:tracePt t="39236" x="3878263" y="530225"/>
          <p14:tracePt t="39244" x="3833813" y="530225"/>
          <p14:tracePt t="39252" x="3816350" y="530225"/>
          <p14:tracePt t="39260" x="3789363" y="530225"/>
          <p14:tracePt t="39268" x="3781425" y="530225"/>
          <p14:tracePt t="39275" x="3771900" y="530225"/>
          <p14:tracePt t="39283" x="3763963" y="530225"/>
          <p14:tracePt t="39547" x="3746500" y="530225"/>
          <p14:tracePt t="39556" x="3736975" y="530225"/>
          <p14:tracePt t="39564" x="3719513" y="530225"/>
          <p14:tracePt t="39651" x="3709988" y="530225"/>
          <p14:tracePt t="39836" x="3729038" y="530225"/>
          <p14:tracePt t="39844" x="3736975" y="530225"/>
          <p14:tracePt t="39851" x="3746500" y="530225"/>
          <p14:tracePt t="39860" x="3781425" y="530225"/>
          <p14:tracePt t="39868" x="3789363" y="530225"/>
          <p14:tracePt t="39876" x="3798888" y="530225"/>
          <p14:tracePt t="39883" x="3816350" y="530225"/>
          <p14:tracePt t="39899" x="3825875" y="520700"/>
          <p14:tracePt t="39908" x="3833813" y="512763"/>
          <p14:tracePt t="39940" x="3851275" y="512763"/>
          <p14:tracePt t="39947" x="3870325" y="512763"/>
          <p14:tracePt t="39956" x="3878263" y="512763"/>
          <p14:tracePt t="39964" x="3895725" y="512763"/>
          <p14:tracePt t="39972" x="3940175" y="520700"/>
          <p14:tracePt t="39980" x="3949700" y="520700"/>
          <p14:tracePt t="39987" x="3984625" y="520700"/>
          <p14:tracePt t="39997" x="3992563" y="520700"/>
          <p14:tracePt t="40003" x="4037013" y="530225"/>
          <p14:tracePt t="40012" x="4046538" y="530225"/>
          <p14:tracePt t="40019" x="4064000" y="530225"/>
          <p14:tracePt t="40028" x="4090988" y="530225"/>
          <p14:tracePt t="40036" x="4108450" y="530225"/>
          <p14:tracePt t="40044" x="4135438" y="530225"/>
          <p14:tracePt t="40052" x="4152900" y="530225"/>
          <p14:tracePt t="40060" x="4178300" y="530225"/>
          <p14:tracePt t="40068" x="4195763" y="530225"/>
          <p14:tracePt t="40075" x="4222750" y="530225"/>
          <p14:tracePt t="40084" x="4232275" y="530225"/>
          <p14:tracePt t="40092" x="4249738" y="530225"/>
          <p14:tracePt t="40099" x="4276725" y="530225"/>
          <p14:tracePt t="40107" x="4284663" y="530225"/>
          <p14:tracePt t="40115" x="4302125" y="530225"/>
          <p14:tracePt t="40123" x="4311650" y="530225"/>
          <p14:tracePt t="40131" x="4319588" y="530225"/>
          <p14:tracePt t="40139" x="4338638" y="530225"/>
          <p14:tracePt t="40147" x="4356100" y="530225"/>
          <p14:tracePt t="40156" x="4364038" y="530225"/>
          <p14:tracePt t="40163" x="4373563" y="530225"/>
          <p14:tracePt t="40171" x="4408488" y="530225"/>
          <p14:tracePt t="40180" x="4425950" y="530225"/>
          <p14:tracePt t="40187" x="4443413" y="530225"/>
          <p14:tracePt t="40197" x="4460875" y="530225"/>
          <p14:tracePt t="40988" x="4470400" y="530225"/>
          <p14:tracePt t="40996" x="4487863" y="530225"/>
          <p14:tracePt t="41003" x="4522788" y="530225"/>
          <p14:tracePt t="41012" x="4541838" y="530225"/>
          <p14:tracePt t="41020" x="4584700" y="530225"/>
          <p14:tracePt t="41028" x="4594225" y="530225"/>
          <p14:tracePt t="41036" x="4602163" y="530225"/>
          <p14:tracePt t="41043" x="4621213" y="530225"/>
          <p14:tracePt t="41052" x="4646613" y="530225"/>
          <p14:tracePt t="41060" x="4656138" y="530225"/>
          <p14:tracePt t="41068" x="4673600" y="530225"/>
          <p14:tracePt t="41076" x="4683125" y="530225"/>
          <p14:tracePt t="41084" x="4691063" y="530225"/>
          <p14:tracePt t="41092" x="4708525" y="530225"/>
          <p14:tracePt t="41099" x="4725988" y="530225"/>
          <p14:tracePt t="41108" x="4735513" y="530225"/>
          <p14:tracePt t="41116" x="4745038" y="530225"/>
          <p14:tracePt t="41123" x="4752975" y="530225"/>
          <p14:tracePt t="41131" x="4779963" y="530225"/>
          <p14:tracePt t="41147" x="4787900" y="530225"/>
          <p14:tracePt t="41156" x="4797425" y="530225"/>
          <p14:tracePt t="41163" x="4805363" y="530225"/>
          <p14:tracePt t="41172" x="4824413" y="530225"/>
          <p14:tracePt t="41179" x="4832350" y="530225"/>
          <p14:tracePt t="41188" x="4849813" y="530225"/>
          <p14:tracePt t="41196" x="4859338" y="530225"/>
          <p14:tracePt t="41204" x="4876800" y="530225"/>
          <p14:tracePt t="41212" x="4886325" y="530225"/>
          <p14:tracePt t="41219" x="4894263" y="530225"/>
          <p14:tracePt t="41228" x="4929188" y="530225"/>
          <p14:tracePt t="41235" x="4938713" y="530225"/>
          <p14:tracePt t="41243" x="4948238" y="530225"/>
          <p14:tracePt t="41251" x="4956175" y="530225"/>
          <p14:tracePt t="41259" x="4983163" y="530225"/>
          <p14:tracePt t="41276" x="4991100" y="530225"/>
          <p14:tracePt t="41284" x="5008563" y="530225"/>
          <p14:tracePt t="41300" x="5035550" y="530225"/>
          <p14:tracePt t="41307" x="5045075" y="530225"/>
          <p14:tracePt t="41324" x="5053013" y="530225"/>
          <p14:tracePt t="41332" x="5062538" y="530225"/>
          <p14:tracePt t="41347" x="5080000" y="530225"/>
          <p14:tracePt t="41356" x="5106988" y="530225"/>
          <p14:tracePt t="41372" x="5114925" y="530225"/>
          <p14:tracePt t="41379" x="5132388" y="530225"/>
          <p14:tracePt t="41396" x="5141913" y="530225"/>
          <p14:tracePt t="41403" x="5151438" y="530225"/>
          <p14:tracePt t="41412" x="5168900" y="530225"/>
          <p14:tracePt t="41419" x="5194300" y="530225"/>
          <p14:tracePt t="41436" x="5203825" y="530225"/>
          <p14:tracePt t="41444" x="5221288" y="530225"/>
          <p14:tracePt t="41452" x="5238750" y="530225"/>
          <p14:tracePt t="41460" x="5248275" y="530225"/>
          <p14:tracePt t="41468" x="5256213" y="530225"/>
          <p14:tracePt t="41476" x="5292725" y="530225"/>
          <p14:tracePt t="41484" x="5300663" y="530225"/>
          <p14:tracePt t="41492" x="5310188" y="530225"/>
          <p14:tracePt t="41500" x="5318125" y="530225"/>
          <p14:tracePt t="41508" x="5345113" y="530225"/>
          <p14:tracePt t="41515" x="5362575" y="530225"/>
          <p14:tracePt t="41524" x="5372100" y="530225"/>
          <p14:tracePt t="41545" x="5414963" y="530225"/>
          <p14:tracePt t="41547" x="5451475" y="530225"/>
          <p14:tracePt t="41556" x="5468938" y="530225"/>
          <p14:tracePt t="41563" x="5476875" y="530225"/>
          <p14:tracePt t="41572" x="5513388" y="530225"/>
          <p14:tracePt t="41579" x="5521325" y="530225"/>
          <p14:tracePt t="41588" x="5565775" y="530225"/>
          <p14:tracePt t="41595" x="5575300" y="530225"/>
          <p14:tracePt t="41604" x="5610225" y="530225"/>
          <p14:tracePt t="41611" x="5618163" y="530225"/>
          <p14:tracePt t="41620" x="5645150" y="530225"/>
          <p14:tracePt t="41628" x="5680075" y="530225"/>
          <p14:tracePt t="41636" x="5699125" y="530225"/>
          <p14:tracePt t="41644" x="5724525" y="530225"/>
          <p14:tracePt t="41652" x="5761038" y="530225"/>
          <p14:tracePt t="41660" x="5786438" y="530225"/>
          <p14:tracePt t="41668" x="5803900" y="530225"/>
          <p14:tracePt t="41675" x="5840413" y="530225"/>
          <p14:tracePt t="41684" x="5875338" y="530225"/>
          <p14:tracePt t="41692" x="5902325" y="530225"/>
          <p14:tracePt t="41700" x="5919788" y="530225"/>
          <p14:tracePt t="41707" x="5972175" y="530225"/>
          <p14:tracePt t="41716" x="5999163" y="530225"/>
          <p14:tracePt t="41724" x="6034088" y="530225"/>
          <p14:tracePt t="41731" x="6086475" y="530225"/>
          <p14:tracePt t="41740" x="6105525" y="530225"/>
          <p14:tracePt t="41747" x="6157913" y="530225"/>
          <p14:tracePt t="41756" x="6175375" y="530225"/>
          <p14:tracePt t="41763" x="6227763" y="530225"/>
          <p14:tracePt t="41771" x="6264275" y="530225"/>
          <p14:tracePt t="41779" x="6308725" y="530225"/>
          <p14:tracePt t="41788" x="6343650" y="530225"/>
          <p14:tracePt t="41795" x="6361113" y="530225"/>
          <p14:tracePt t="41803" x="6405563" y="539750"/>
          <p14:tracePt t="41812" x="6413500" y="539750"/>
          <p14:tracePt t="41820" x="6440488" y="539750"/>
          <p14:tracePt t="41828" x="6467475" y="557213"/>
          <p14:tracePt t="41835" x="6475413" y="565150"/>
          <p14:tracePt t="41843" x="6502400" y="565150"/>
          <p14:tracePt t="41852" x="6511925" y="565150"/>
          <p14:tracePt t="41860" x="6519863" y="565150"/>
          <p14:tracePt t="41868" x="6529388" y="565150"/>
          <p14:tracePt t="41876" x="6546850" y="565150"/>
          <p14:tracePt t="42252" x="6529388" y="565150"/>
          <p14:tracePt t="42260" x="6519863" y="565150"/>
          <p14:tracePt t="42276" x="6511925" y="565150"/>
          <p14:tracePt t="42292" x="6492875" y="565150"/>
          <p14:tracePt t="42300" x="6475413" y="565150"/>
          <p14:tracePt t="42315" x="6467475" y="565150"/>
          <p14:tracePt t="42324" x="6457950" y="565150"/>
          <p14:tracePt t="42347" x="6450013" y="565150"/>
          <p14:tracePt t="42460" x="6423025" y="565150"/>
          <p14:tracePt t="42748" x="6430963" y="565150"/>
          <p14:tracePt t="42756" x="6457950" y="557213"/>
          <p14:tracePt t="42827" x="6467475" y="557213"/>
          <p14:tracePt t="42948" x="6440488" y="565150"/>
          <p14:tracePt t="42955" x="6388100" y="574675"/>
          <p14:tracePt t="42966" x="6308725" y="592138"/>
          <p14:tracePt t="42972" x="6254750" y="592138"/>
          <p14:tracePt t="42979" x="6184900" y="609600"/>
          <p14:tracePt t="42988" x="6096000" y="609600"/>
          <p14:tracePt t="42995" x="5989638" y="636588"/>
          <p14:tracePt t="43004" x="5945188" y="636588"/>
          <p14:tracePt t="43011" x="5875338" y="654050"/>
          <p14:tracePt t="43020" x="5795963" y="671513"/>
          <p14:tracePt t="43027" x="5741988" y="681038"/>
          <p14:tracePt t="43036" x="5672138" y="698500"/>
          <p14:tracePt t="43045" x="5662613" y="706438"/>
          <p14:tracePt t="43052" x="5627688" y="723900"/>
          <p14:tracePt t="43068" x="5618163" y="742950"/>
          <p14:tracePt t="43076" x="5618163" y="750888"/>
          <p14:tracePt t="43084" x="5618163" y="760413"/>
          <p14:tracePt t="43092" x="5600700" y="777875"/>
          <p14:tracePt t="43099" x="5600700" y="804863"/>
          <p14:tracePt t="43107" x="5600700" y="822325"/>
          <p14:tracePt t="43116" x="5600700" y="830263"/>
          <p14:tracePt t="43124" x="5618163" y="884238"/>
          <p14:tracePt t="43132" x="5627688" y="892175"/>
          <p14:tracePt t="43139" x="5654675" y="936625"/>
          <p14:tracePt t="43147" x="5689600" y="981075"/>
          <p14:tracePt t="43155" x="5751513" y="1025525"/>
          <p14:tracePt t="43163" x="5840413" y="1087438"/>
          <p14:tracePt t="43171" x="5902325" y="1149350"/>
          <p14:tracePt t="43179" x="5999163" y="1219200"/>
          <p14:tracePt t="43187" x="6105525" y="1308100"/>
          <p14:tracePt t="43195" x="6192838" y="1414463"/>
          <p14:tracePt t="43203" x="6272213" y="1466850"/>
          <p14:tracePt t="43211" x="6361113" y="1546225"/>
          <p14:tracePt t="43220" x="6423025" y="1608138"/>
          <p14:tracePt t="43228" x="6484938" y="1670050"/>
          <p14:tracePt t="43236" x="6519863" y="1749425"/>
          <p14:tracePt t="43244" x="6599238" y="1820863"/>
          <p14:tracePt t="43251" x="6626225" y="1838325"/>
          <p14:tracePt t="43260" x="6661150" y="1882775"/>
          <p14:tracePt t="43268" x="6688138" y="1908175"/>
          <p14:tracePt t="43275" x="6740525" y="1935163"/>
          <p14:tracePt t="43284" x="6750050" y="1944688"/>
          <p14:tracePt t="43291" x="6784975" y="1962150"/>
          <p14:tracePt t="43300" x="6794500" y="1962150"/>
          <p14:tracePt t="43307" x="6819900" y="1979613"/>
          <p14:tracePt t="43316" x="6837363" y="1997075"/>
          <p14:tracePt t="43323" x="6856413" y="2014538"/>
          <p14:tracePt t="43332" x="6881813" y="2024063"/>
          <p14:tracePt t="43339" x="6891338" y="2032000"/>
          <p14:tracePt t="43347" x="6926263" y="2051050"/>
          <p14:tracePt t="43356" x="6953250" y="2068513"/>
          <p14:tracePt t="43363" x="6980238" y="2093913"/>
          <p14:tracePt t="43371" x="6997700" y="2103438"/>
          <p14:tracePt t="43379" x="7015163" y="2112963"/>
          <p14:tracePt t="43387" x="7032625" y="2138363"/>
          <p14:tracePt t="43395" x="7040563" y="2138363"/>
          <p14:tracePt t="43404" x="7050088" y="2147888"/>
          <p14:tracePt t="43411" x="7050088" y="2155825"/>
          <p14:tracePt t="43420" x="7059613" y="2165350"/>
          <p14:tracePt t="43436" x="7059613" y="2173288"/>
          <p14:tracePt t="43443" x="7077075" y="2209800"/>
          <p14:tracePt t="43451" x="7077075" y="2217738"/>
          <p14:tracePt t="43460" x="7077075" y="2227263"/>
          <p14:tracePt t="43467" x="7077075" y="2235200"/>
          <p14:tracePt t="43476" x="7085013" y="2262188"/>
          <p14:tracePt t="43483" x="7085013" y="2271713"/>
          <p14:tracePt t="43492" x="7085013" y="2279650"/>
          <p14:tracePt t="43500" x="7085013" y="2316163"/>
          <p14:tracePt t="43508" x="7085013" y="2324100"/>
          <p14:tracePt t="43515" x="7085013" y="2333625"/>
          <p14:tracePt t="43524" x="7085013" y="2341563"/>
          <p14:tracePt t="43543" x="7032625" y="2403475"/>
          <p14:tracePt t="43548" x="6980238" y="2413000"/>
          <p14:tracePt t="43556" x="6908800" y="2430463"/>
          <p14:tracePt t="43563" x="6891338" y="2438400"/>
          <p14:tracePt t="44969" x="6881813" y="2447925"/>
          <p14:tracePt t="44969" x="6864350" y="2447925"/>
          <p14:tracePt t="44969" x="6811963" y="2447925"/>
          <p14:tracePt t="44969" x="6794500" y="2447925"/>
          <p14:tracePt t="44969" x="6740525" y="2447925"/>
          <p14:tracePt t="44969" x="6715125" y="2447925"/>
          <p14:tracePt t="44969" x="6678613" y="2447925"/>
          <p14:tracePt t="44969" x="6661150" y="2447925"/>
          <p14:tracePt t="44969" x="6634163" y="2447925"/>
          <p14:tracePt t="44969" x="6616700" y="2447925"/>
          <p14:tracePt t="44969" x="6608763" y="2457450"/>
          <p14:tracePt t="44969" x="6608763" y="2482850"/>
          <p14:tracePt t="44969" x="6608763" y="2438400"/>
          <p14:tracePt t="44969" x="6608763" y="2447925"/>
          <p14:tracePt t="44969" x="6608763" y="2457450"/>
          <p14:tracePt t="44969" x="6616700" y="2457450"/>
          <p14:tracePt t="44969" x="6626225" y="2430463"/>
          <p14:tracePt t="44969" x="6634163" y="2386013"/>
          <p14:tracePt t="44969" x="6661150" y="2351088"/>
          <p14:tracePt t="44969" x="6688138" y="2306638"/>
          <p14:tracePt t="44969" x="6715125" y="2289175"/>
          <p14:tracePt t="44969" x="6740525" y="2262188"/>
          <p14:tracePt t="44969" x="6740525" y="2254250"/>
          <p14:tracePt t="44969" x="6740525" y="2244725"/>
          <p14:tracePt t="44969" x="6740525" y="2235200"/>
          <p14:tracePt t="44969" x="6732588" y="2235200"/>
          <p14:tracePt t="44969" x="6678613" y="2244725"/>
          <p14:tracePt t="44969" x="6670675" y="2254250"/>
          <p14:tracePt t="44969" x="6661150" y="2271713"/>
          <p14:tracePt t="44969" x="6661150" y="2262188"/>
          <p14:tracePt t="44969" x="6670675" y="2244725"/>
          <p14:tracePt t="44969" x="6696075" y="2235200"/>
          <p14:tracePt t="44969" x="6705600" y="2217738"/>
          <p14:tracePt t="44969" x="6715125" y="2200275"/>
          <p14:tracePt t="44969" x="6732588" y="2192338"/>
          <p14:tracePt t="44969" x="6740525" y="2182813"/>
          <p14:tracePt t="44969" x="6750050" y="2173288"/>
          <p14:tracePt t="44969" x="6767513" y="2147888"/>
          <p14:tracePt t="44969" x="6777038" y="2138363"/>
          <p14:tracePt t="44969" x="6794500" y="2130425"/>
          <p14:tracePt t="44969" x="6802438" y="2120900"/>
          <p14:tracePt t="44969" x="6811963" y="2093913"/>
          <p14:tracePt t="44969" x="6811963" y="2085975"/>
          <p14:tracePt t="44969" x="6811963" y="2076450"/>
          <p14:tracePt t="44969" x="6811963" y="2058988"/>
          <p14:tracePt t="44969" x="6811963" y="2051050"/>
          <p14:tracePt t="44969" x="6794500" y="2024063"/>
          <p14:tracePt t="44969" x="6784975" y="2006600"/>
          <p14:tracePt t="44969" x="6777038" y="1989138"/>
          <p14:tracePt t="44969" x="6767513" y="1979613"/>
          <p14:tracePt t="44969" x="6757988" y="1970088"/>
          <p14:tracePt t="44969" x="6750050" y="1962150"/>
          <p14:tracePt t="44969" x="6732588" y="1952625"/>
          <p14:tracePt t="44969" x="6723063" y="1935163"/>
          <p14:tracePt t="44969" x="6715125" y="1917700"/>
          <p14:tracePt t="44969" x="6705600" y="1908175"/>
          <p14:tracePt t="44969" x="6688138" y="1890713"/>
          <p14:tracePt t="44969" x="6670675" y="1882775"/>
          <p14:tracePt t="44969" x="6661150" y="1855788"/>
          <p14:tracePt t="44969" x="6661150" y="1847850"/>
          <p14:tracePt t="44969" x="6661150" y="1838325"/>
          <p14:tracePt t="44969" x="6688138" y="1820863"/>
          <p14:tracePt t="44969" x="6696075" y="1811338"/>
          <p14:tracePt t="44969" x="6696075" y="1793875"/>
          <p14:tracePt t="44969" x="6705600" y="1776413"/>
          <p14:tracePt t="44969" x="6767513" y="1714500"/>
          <p14:tracePt t="44969" x="6794500" y="1679575"/>
          <p14:tracePt t="44969" x="6829425" y="1643063"/>
          <p14:tracePt t="44969" x="6899275" y="1538288"/>
          <p14:tracePt t="44969" x="7005638" y="1431925"/>
          <p14:tracePt t="44969" x="7077075" y="1343025"/>
          <p14:tracePt t="44969" x="7164388" y="1219200"/>
          <p14:tracePt t="44969" x="7270750" y="1087438"/>
          <p14:tracePt t="44969" x="7404100" y="963613"/>
          <p14:tracePt t="44969" x="7491413" y="857250"/>
          <p14:tracePt t="44969" x="7624763" y="706438"/>
          <p14:tracePt t="44969" x="7748588" y="574675"/>
          <p14:tracePt t="44969" x="7862888" y="468313"/>
          <p14:tracePt t="44969" x="7986713" y="336550"/>
          <p14:tracePt t="44969" x="8137525" y="230188"/>
          <p14:tracePt t="44969" x="8286750" y="96838"/>
          <p14:tracePt t="44969" x="8375650" y="9525"/>
        </p14:tracePtLst>
      </p14:laserTraceLst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CE89AC1-86BD-46DC-D6A4-1E994888D22A}"/>
              </a:ext>
            </a:extLst>
          </p:cNvPr>
          <p:cNvSpPr txBox="1"/>
          <p:nvPr/>
        </p:nvSpPr>
        <p:spPr>
          <a:xfrm>
            <a:off x="88498" y="141683"/>
            <a:ext cx="114735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333333"/>
                </a:solidFill>
                <a:effectLst/>
                <a:latin typeface="-apple-system"/>
              </a:rPr>
              <a:t>2. Explain the operating principle of </a:t>
            </a:r>
            <a:r>
              <a:rPr lang="en-US" b="1" i="0" dirty="0">
                <a:solidFill>
                  <a:srgbClr val="7D9FD3"/>
                </a:solidFill>
                <a:effectLst/>
                <a:latin typeface="-apple-system"/>
              </a:rPr>
              <a:t>lambda = 1 closed-loop control</a:t>
            </a:r>
            <a:r>
              <a:rPr lang="en-US" b="0" i="0" dirty="0">
                <a:solidFill>
                  <a:srgbClr val="333333"/>
                </a:solidFill>
                <a:effectLst/>
                <a:latin typeface="-apple-system"/>
              </a:rPr>
              <a:t> in gasoline engines.</a:t>
            </a:r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FCCADB1-9838-3675-4A1E-E2C8B20DA16D}"/>
              </a:ext>
            </a:extLst>
          </p:cNvPr>
          <p:cNvSpPr txBox="1"/>
          <p:nvPr/>
        </p:nvSpPr>
        <p:spPr>
          <a:xfrm>
            <a:off x="386080" y="433873"/>
            <a:ext cx="107391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-apple-system"/>
              </a:rPr>
              <a:t>Why should lambda value be adjusted to oscillate around 1 instead of being exactly equal to 1?</a:t>
            </a:r>
            <a:endParaRPr lang="en-US" b="0" i="0" dirty="0">
              <a:solidFill>
                <a:srgbClr val="676C70"/>
              </a:solidFill>
              <a:effectLst/>
              <a:latin typeface="Roboto" panose="02000000000000000000" pitchFamily="2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D954DE44-4DCF-A635-2D08-2D87BB410A08}"/>
                  </a:ext>
                </a:extLst>
              </p14:cNvPr>
              <p14:cNvContentPartPr/>
              <p14:nvPr/>
            </p14:nvContentPartPr>
            <p14:xfrm>
              <a:off x="1889400" y="3743800"/>
              <a:ext cx="8513280" cy="360"/>
            </p14:xfrm>
          </p:contentPart>
        </mc:Choice>
        <mc:Fallback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D954DE44-4DCF-A635-2D08-2D87BB410A0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880760" y="3735160"/>
                <a:ext cx="853092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1B0203B6-2972-C9DE-D08F-B0DA040941B2}"/>
                  </a:ext>
                </a:extLst>
              </p14:cNvPr>
              <p14:cNvContentPartPr/>
              <p14:nvPr/>
            </p14:nvContentPartPr>
            <p14:xfrm>
              <a:off x="1889040" y="1362760"/>
              <a:ext cx="360" cy="2936160"/>
            </p14:xfrm>
          </p:contentPart>
        </mc:Choice>
        <mc:Fallback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1B0203B6-2972-C9DE-D08F-B0DA040941B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880400" y="1353760"/>
                <a:ext cx="18000" cy="295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EE84B9DC-3DE7-F6C4-B1EF-40E147A0FE5F}"/>
                  </a:ext>
                </a:extLst>
              </p14:cNvPr>
              <p14:cNvContentPartPr/>
              <p14:nvPr/>
            </p14:nvContentPartPr>
            <p14:xfrm>
              <a:off x="3189720" y="2112640"/>
              <a:ext cx="360" cy="1296000"/>
            </p14:xfrm>
          </p:contentPart>
        </mc:Choice>
        <mc:Fallback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EE84B9DC-3DE7-F6C4-B1EF-40E147A0FE5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180720" y="2103640"/>
                <a:ext cx="18000" cy="131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3629A83A-8756-D9C1-EAC1-26A85D6B61B1}"/>
                  </a:ext>
                </a:extLst>
              </p14:cNvPr>
              <p14:cNvContentPartPr/>
              <p14:nvPr/>
            </p14:nvContentPartPr>
            <p14:xfrm>
              <a:off x="5038680" y="2053240"/>
              <a:ext cx="360" cy="1303200"/>
            </p14:xfrm>
          </p:contentPart>
        </mc:Choice>
        <mc:Fallback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3629A83A-8756-D9C1-EAC1-26A85D6B61B1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029680" y="2044600"/>
                <a:ext cx="18000" cy="132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DB6FF39E-87FA-ADBB-21E0-24AE41A7C209}"/>
                  </a:ext>
                </a:extLst>
              </p14:cNvPr>
              <p14:cNvContentPartPr/>
              <p14:nvPr/>
            </p14:nvContentPartPr>
            <p14:xfrm>
              <a:off x="6887640" y="1973680"/>
              <a:ext cx="360" cy="1480320"/>
            </p14:xfrm>
          </p:contentPart>
        </mc:Choice>
        <mc:Fallback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DB6FF39E-87FA-ADBB-21E0-24AE41A7C209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879000" y="1965040"/>
                <a:ext cx="18000" cy="149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31ABB55A-E1C3-98A3-A0DC-8505D132DF4A}"/>
                  </a:ext>
                </a:extLst>
              </p14:cNvPr>
              <p14:cNvContentPartPr/>
              <p14:nvPr/>
            </p14:nvContentPartPr>
            <p14:xfrm>
              <a:off x="1713000" y="2119840"/>
              <a:ext cx="1477440" cy="360"/>
            </p14:xfrm>
          </p:contentPart>
        </mc:Choice>
        <mc:Fallback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31ABB55A-E1C3-98A3-A0DC-8505D132DF4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704000" y="2110840"/>
                <a:ext cx="149508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052B96E9-F337-B438-7683-48011CD9BD92}"/>
                  </a:ext>
                </a:extLst>
              </p14:cNvPr>
              <p14:cNvContentPartPr/>
              <p14:nvPr/>
            </p14:nvContentPartPr>
            <p14:xfrm>
              <a:off x="3159480" y="3430240"/>
              <a:ext cx="1913760" cy="360"/>
            </p14:xfrm>
          </p:contentPart>
        </mc:Choice>
        <mc:Fallback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052B96E9-F337-B438-7683-48011CD9BD92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150840" y="3421600"/>
                <a:ext cx="19314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36274C5B-BB3B-0ECB-712A-FAD254C23B55}"/>
                  </a:ext>
                </a:extLst>
              </p14:cNvPr>
              <p14:cNvContentPartPr/>
              <p14:nvPr/>
            </p14:nvContentPartPr>
            <p14:xfrm>
              <a:off x="5039040" y="2038480"/>
              <a:ext cx="1837080" cy="360"/>
            </p14:xfrm>
          </p:contentPart>
        </mc:Choice>
        <mc:Fallback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36274C5B-BB3B-0ECB-712A-FAD254C23B55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030400" y="2029480"/>
                <a:ext cx="185472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04857892-9C88-F08A-ACF3-61323C5F3B55}"/>
                  </a:ext>
                </a:extLst>
              </p14:cNvPr>
              <p14:cNvContentPartPr/>
              <p14:nvPr/>
            </p14:nvContentPartPr>
            <p14:xfrm>
              <a:off x="3768960" y="233080"/>
              <a:ext cx="360" cy="360"/>
            </p14:xfrm>
          </p:contentPart>
        </mc:Choice>
        <mc:Fallback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04857892-9C88-F08A-ACF3-61323C5F3B55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760320" y="224440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EE1CEDB7-DFE1-2C4D-5AC1-E01758BF18E5}"/>
              </a:ext>
            </a:extLst>
          </p:cNvPr>
          <p:cNvSpPr txBox="1"/>
          <p:nvPr/>
        </p:nvSpPr>
        <p:spPr>
          <a:xfrm>
            <a:off x="1889040" y="1732508"/>
            <a:ext cx="13006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7D9FD3"/>
                </a:solidFill>
                <a:effectLst/>
                <a:latin typeface="-apple-system"/>
              </a:rPr>
              <a:t>lambda &gt; 1 </a:t>
            </a:r>
            <a:endParaRPr 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5FEA787-D097-C100-ACB1-668E544870AE}"/>
              </a:ext>
            </a:extLst>
          </p:cNvPr>
          <p:cNvSpPr txBox="1"/>
          <p:nvPr/>
        </p:nvSpPr>
        <p:spPr>
          <a:xfrm>
            <a:off x="3481140" y="3050108"/>
            <a:ext cx="13006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7D9FD3"/>
                </a:solidFill>
                <a:effectLst/>
                <a:latin typeface="-apple-system"/>
              </a:rPr>
              <a:t>lambda </a:t>
            </a:r>
            <a:r>
              <a:rPr lang="en-US" b="1" dirty="0">
                <a:solidFill>
                  <a:srgbClr val="7D9FD3"/>
                </a:solidFill>
                <a:latin typeface="-apple-system"/>
              </a:rPr>
              <a:t>&lt;</a:t>
            </a:r>
            <a:r>
              <a:rPr lang="en-US" b="1" i="0" dirty="0">
                <a:solidFill>
                  <a:srgbClr val="7D9FD3"/>
                </a:solidFill>
                <a:effectLst/>
                <a:latin typeface="-apple-system"/>
              </a:rPr>
              <a:t> 1 </a:t>
            </a:r>
            <a:endParaRPr 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AF40C11-0B05-256E-E885-BB646C1974AF}"/>
              </a:ext>
            </a:extLst>
          </p:cNvPr>
          <p:cNvSpPr txBox="1"/>
          <p:nvPr/>
        </p:nvSpPr>
        <p:spPr>
          <a:xfrm>
            <a:off x="5295540" y="1604348"/>
            <a:ext cx="13006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7D9FD3"/>
                </a:solidFill>
                <a:effectLst/>
                <a:latin typeface="-apple-system"/>
              </a:rPr>
              <a:t>lambda &gt; 1 </a:t>
            </a:r>
            <a:endParaRPr 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2CD328A-0E35-32DB-7525-3522A1274BC7}"/>
              </a:ext>
            </a:extLst>
          </p:cNvPr>
          <p:cNvSpPr txBox="1"/>
          <p:nvPr/>
        </p:nvSpPr>
        <p:spPr>
          <a:xfrm>
            <a:off x="1062660" y="1362760"/>
            <a:ext cx="13006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7D9FD3"/>
                </a:solidFill>
                <a:effectLst/>
                <a:latin typeface="-apple-system"/>
              </a:rPr>
              <a:t>lambda</a:t>
            </a:r>
            <a:endParaRPr lang="en-US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C0D6B43-4ADE-D9DC-AE37-0618241B4B56}"/>
              </a:ext>
            </a:extLst>
          </p:cNvPr>
          <p:cNvSpPr txBox="1"/>
          <p:nvPr/>
        </p:nvSpPr>
        <p:spPr>
          <a:xfrm>
            <a:off x="9506020" y="3743800"/>
            <a:ext cx="13006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7D9FD3"/>
                </a:solidFill>
                <a:effectLst/>
                <a:latin typeface="-apple-system"/>
              </a:rPr>
              <a:t>t</a:t>
            </a:r>
            <a:endParaRPr lang="en-US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07AADA02-C60B-4772-B8D2-7355CE02D12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2"/>
          <a:srcRect l="-324094" t="-160938" r="-324094" b="-160938"/>
          <a:stretch>
            <a:fillRect/>
          </a:stretch>
        </p:blipFill>
        <p:spPr>
          <a:xfrm>
            <a:off x="9147683" y="5143500"/>
            <a:ext cx="3040633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8971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6743"/>
    </mc:Choice>
    <mc:Fallback>
      <p:transition spd="slow" advTm="467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46" x="1766888" y="1511300"/>
          <p14:tracePt t="254" x="1739900" y="1493838"/>
          <p14:tracePt t="262" x="1714500" y="1476375"/>
          <p14:tracePt t="270" x="1677988" y="1476375"/>
          <p14:tracePt t="278" x="1670050" y="1466850"/>
          <p14:tracePt t="286" x="1625600" y="1458913"/>
          <p14:tracePt t="294" x="1598613" y="1449388"/>
          <p14:tracePt t="302" x="1546225" y="1414463"/>
          <p14:tracePt t="310" x="1536700" y="1414463"/>
          <p14:tracePt t="318" x="1511300" y="1404938"/>
          <p14:tracePt t="326" x="1474788" y="1404938"/>
          <p14:tracePt t="334" x="1457325" y="1404938"/>
          <p14:tracePt t="342" x="1431925" y="1397000"/>
          <p14:tracePt t="350" x="1422400" y="1397000"/>
          <p14:tracePt t="358" x="1387475" y="1397000"/>
          <p14:tracePt t="366" x="1370013" y="1397000"/>
          <p14:tracePt t="373" x="1325563" y="1397000"/>
          <p14:tracePt t="381" x="1308100" y="1397000"/>
          <p14:tracePt t="390" x="1271588" y="1397000"/>
          <p14:tracePt t="397" x="1246188" y="1387475"/>
          <p14:tracePt t="405" x="1219200" y="1370013"/>
          <p14:tracePt t="413" x="1209675" y="1370013"/>
          <p14:tracePt t="422" x="1201738" y="1360488"/>
          <p14:tracePt t="429" x="1192213" y="1360488"/>
          <p14:tracePt t="437" x="1174750" y="1352550"/>
          <p14:tracePt t="445" x="1147763" y="1352550"/>
          <p14:tracePt t="462" x="1139825" y="1352550"/>
          <p14:tracePt t="470" x="1104900" y="1352550"/>
          <p14:tracePt t="479" x="1095375" y="1343025"/>
          <p14:tracePt t="494" x="1077913" y="1335088"/>
          <p14:tracePt t="501" x="1068388" y="1316038"/>
          <p14:tracePt t="510" x="1050925" y="1308100"/>
          <p14:tracePt t="518" x="1042988" y="1298575"/>
          <p14:tracePt t="542" x="1042988" y="1290638"/>
          <p14:tracePt t="550" x="1042988" y="1281113"/>
          <p14:tracePt t="558" x="1033463" y="1273175"/>
          <p14:tracePt t="565" x="1033463" y="1263650"/>
          <p14:tracePt t="574" x="1025525" y="1255713"/>
          <p14:tracePt t="581" x="1006475" y="1246188"/>
          <p14:tracePt t="606" x="998538" y="1228725"/>
          <p14:tracePt t="622" x="998538" y="1219200"/>
          <p14:tracePt t="629" x="998538" y="1211263"/>
          <p14:tracePt t="645" x="998538" y="1174750"/>
          <p14:tracePt t="654" x="998538" y="1139825"/>
          <p14:tracePt t="661" x="998538" y="1087438"/>
          <p14:tracePt t="670" x="998538" y="963613"/>
          <p14:tracePt t="678" x="998538" y="919163"/>
          <p14:tracePt t="982" x="998538" y="874713"/>
          <p14:tracePt t="1062" x="1006475" y="874713"/>
          <p14:tracePt t="1173" x="998538" y="874713"/>
          <p14:tracePt t="1182" x="963613" y="874713"/>
          <p14:tracePt t="1190" x="944563" y="874713"/>
          <p14:tracePt t="1198" x="909638" y="874713"/>
          <p14:tracePt t="1206" x="892175" y="874713"/>
          <p14:tracePt t="1213" x="884238" y="874713"/>
          <p14:tracePt t="1222" x="839788" y="884238"/>
          <p14:tracePt t="1229" x="830263" y="892175"/>
          <p14:tracePt t="1245" x="812800" y="901700"/>
          <p14:tracePt t="1254" x="785813" y="909638"/>
          <p14:tracePt t="1278" x="760413" y="936625"/>
          <p14:tracePt t="1366" x="785813" y="936625"/>
          <p14:tracePt t="1374" x="822325" y="936625"/>
          <p14:tracePt t="1381" x="884238" y="936625"/>
          <p14:tracePt t="1390" x="1006475" y="936625"/>
          <p14:tracePt t="1397" x="1095375" y="936625"/>
          <p14:tracePt t="1406" x="1254125" y="936625"/>
          <p14:tracePt t="1413" x="1439863" y="936625"/>
          <p14:tracePt t="1422" x="1598613" y="936625"/>
          <p14:tracePt t="1429" x="1757363" y="936625"/>
          <p14:tracePt t="1438" x="1855788" y="936625"/>
          <p14:tracePt t="1445" x="1952625" y="936625"/>
          <p14:tracePt t="1454" x="1997075" y="936625"/>
          <p14:tracePt t="1461" x="2022475" y="936625"/>
          <p14:tracePt t="1470" x="2041525" y="936625"/>
          <p14:tracePt t="1542" x="2032000" y="946150"/>
          <p14:tracePt t="1550" x="1997075" y="946150"/>
          <p14:tracePt t="1557" x="1943100" y="946150"/>
          <p14:tracePt t="1566" x="1890713" y="963613"/>
          <p14:tracePt t="1573" x="1819275" y="963613"/>
          <p14:tracePt t="1582" x="1739900" y="981075"/>
          <p14:tracePt t="1589" x="1652588" y="981075"/>
          <p14:tracePt t="1597" x="1573213" y="1008063"/>
          <p14:tracePt t="1606" x="1474788" y="1025525"/>
          <p14:tracePt t="1613" x="1404938" y="1025525"/>
          <p14:tracePt t="1621" x="1350963" y="1033463"/>
          <p14:tracePt t="1629" x="1316038" y="1033463"/>
          <p14:tracePt t="1638" x="1290638" y="1033463"/>
          <p14:tracePt t="1645" x="1281113" y="1042988"/>
          <p14:tracePt t="1653" x="1271588" y="1042988"/>
          <p14:tracePt t="1693" x="1298575" y="1042988"/>
          <p14:tracePt t="1702" x="1350963" y="1042988"/>
          <p14:tracePt t="1710" x="1395413" y="1042988"/>
          <p14:tracePt t="1717" x="1484313" y="1042988"/>
          <p14:tracePt t="1725" x="1563688" y="1042988"/>
          <p14:tracePt t="1734" x="1635125" y="1042988"/>
          <p14:tracePt t="1741" x="1714500" y="1008063"/>
          <p14:tracePt t="1749" x="1784350" y="998538"/>
          <p14:tracePt t="1757" x="1855788" y="998538"/>
          <p14:tracePt t="1766" x="1935163" y="981075"/>
          <p14:tracePt t="1773" x="2005013" y="981075"/>
          <p14:tracePt t="1782" x="2014538" y="971550"/>
          <p14:tracePt t="1790" x="2041525" y="971550"/>
          <p14:tracePt t="1806" x="2058988" y="963613"/>
          <p14:tracePt t="1813" x="2049463" y="954088"/>
          <p14:tracePt t="1823" x="2022475" y="954088"/>
          <p14:tracePt t="1829" x="1987550" y="954088"/>
          <p14:tracePt t="1838" x="1935163" y="954088"/>
          <p14:tracePt t="1845" x="1881188" y="954088"/>
          <p14:tracePt t="1854" x="1855788" y="963613"/>
          <p14:tracePt t="1861" x="1819275" y="981075"/>
          <p14:tracePt t="1870" x="1811338" y="990600"/>
          <p14:tracePt t="1902" x="1811338" y="998538"/>
          <p14:tracePt t="1910" x="1855788" y="998538"/>
          <p14:tracePt t="1918" x="1943100" y="998538"/>
          <p14:tracePt t="1926" x="1997075" y="998538"/>
          <p14:tracePt t="1934" x="2084388" y="998538"/>
          <p14:tracePt t="1942" x="2155825" y="998538"/>
          <p14:tracePt t="1950" x="2225675" y="998538"/>
          <p14:tracePt t="1958" x="2314575" y="998538"/>
          <p14:tracePt t="1966" x="2411413" y="990600"/>
          <p14:tracePt t="1973" x="2490788" y="971550"/>
          <p14:tracePt t="1982" x="2535238" y="971550"/>
          <p14:tracePt t="1989" x="2606675" y="971550"/>
          <p14:tracePt t="1998" x="2641600" y="971550"/>
          <p14:tracePt t="2005" x="2651125" y="971550"/>
          <p14:tracePt t="2045" x="2641600" y="971550"/>
          <p14:tracePt t="2053" x="2589213" y="998538"/>
          <p14:tracePt t="2061" x="2552700" y="1008063"/>
          <p14:tracePt t="2069" x="2527300" y="1016000"/>
          <p14:tracePt t="2094" x="2517775" y="1025525"/>
          <p14:tracePt t="2118" x="2544763" y="1025525"/>
          <p14:tracePt t="2126" x="2624138" y="1025525"/>
          <p14:tracePt t="2133" x="2676525" y="1025525"/>
          <p14:tracePt t="2142" x="2765425" y="1025525"/>
          <p14:tracePt t="2150" x="2906713" y="1025525"/>
          <p14:tracePt t="2158" x="3021013" y="1025525"/>
          <p14:tracePt t="2165" x="3136900" y="1025525"/>
          <p14:tracePt t="2174" x="3233738" y="1025525"/>
          <p14:tracePt t="2182" x="3322638" y="1025525"/>
          <p14:tracePt t="2190" x="3392488" y="1025525"/>
          <p14:tracePt t="2197" x="3463925" y="1025525"/>
          <p14:tracePt t="2205" x="3498850" y="1025525"/>
          <p14:tracePt t="2238" x="3471863" y="1050925"/>
          <p14:tracePt t="2245" x="3436938" y="1069975"/>
          <p14:tracePt t="2254" x="3382963" y="1077913"/>
          <p14:tracePt t="2261" x="3241675" y="1095375"/>
          <p14:tracePt t="2270" x="3127375" y="1095375"/>
          <p14:tracePt t="2277" x="3013075" y="1095375"/>
          <p14:tracePt t="2286" x="2862263" y="1149350"/>
          <p14:tracePt t="2294" x="2792413" y="1149350"/>
          <p14:tracePt t="2302" x="2738438" y="1166813"/>
          <p14:tracePt t="2311" x="2720975" y="1166813"/>
          <p14:tracePt t="2318" x="2713038" y="1174750"/>
          <p14:tracePt t="2342" x="2747963" y="1174750"/>
          <p14:tracePt t="2350" x="2800350" y="1174750"/>
          <p14:tracePt t="2358" x="2862263" y="1174750"/>
          <p14:tracePt t="2366" x="2933700" y="1174750"/>
          <p14:tracePt t="2374" x="3030538" y="1174750"/>
          <p14:tracePt t="2382" x="3100388" y="1174750"/>
          <p14:tracePt t="2390" x="3171825" y="1174750"/>
          <p14:tracePt t="2398" x="3224213" y="1174750"/>
          <p14:tracePt t="2406" x="3278188" y="1174750"/>
          <p14:tracePt t="2414" x="3303588" y="1131888"/>
          <p14:tracePt t="2422" x="3313113" y="1122363"/>
          <p14:tracePt t="2429" x="3330575" y="1112838"/>
          <p14:tracePt t="2438" x="3340100" y="1104900"/>
          <p14:tracePt t="2470" x="3303588" y="1087438"/>
          <p14:tracePt t="2477" x="3268663" y="1087438"/>
          <p14:tracePt t="2486" x="3162300" y="1095375"/>
          <p14:tracePt t="2494" x="3065463" y="1112838"/>
          <p14:tracePt t="2502" x="2941638" y="1166813"/>
          <p14:tracePt t="2511" x="2800350" y="1166813"/>
          <p14:tracePt t="2517" x="2686050" y="1201738"/>
          <p14:tracePt t="2527" x="2632075" y="1211263"/>
          <p14:tracePt t="2534" x="2570163" y="1255713"/>
          <p14:tracePt t="2541" x="2562225" y="1273175"/>
          <p14:tracePt t="2566" x="2589213" y="1273175"/>
          <p14:tracePt t="2573" x="2668588" y="1273175"/>
          <p14:tracePt t="2581" x="2792413" y="1273175"/>
          <p14:tracePt t="2589" x="2906713" y="1273175"/>
          <p14:tracePt t="2598" x="3021013" y="1273175"/>
          <p14:tracePt t="2606" x="3136900" y="1273175"/>
          <p14:tracePt t="2613" x="3206750" y="1273175"/>
          <p14:tracePt t="2621" x="3303588" y="1246188"/>
          <p14:tracePt t="2629" x="3357563" y="1228725"/>
          <p14:tracePt t="2638" x="3436938" y="1219200"/>
          <p14:tracePt t="2645" x="3489325" y="1201738"/>
          <p14:tracePt t="2654" x="3543300" y="1174750"/>
          <p14:tracePt t="2661" x="3568700" y="1166813"/>
          <p14:tracePt t="2702" x="3543300" y="1166813"/>
          <p14:tracePt t="2709" x="3506788" y="1174750"/>
          <p14:tracePt t="2718" x="3471863" y="1193800"/>
          <p14:tracePt t="2726" x="3463925" y="1201738"/>
          <p14:tracePt t="2734" x="3427413" y="1236663"/>
          <p14:tracePt t="2750" x="3427413" y="1246188"/>
          <p14:tracePt t="2758" x="3427413" y="1263650"/>
          <p14:tracePt t="2782" x="3454400" y="1290638"/>
          <p14:tracePt t="2790" x="3506788" y="1290638"/>
          <p14:tracePt t="2798" x="3560763" y="1290638"/>
          <p14:tracePt t="2805" x="3578225" y="1290638"/>
          <p14:tracePt t="2814" x="3630613" y="1290638"/>
          <p14:tracePt t="2822" x="3640138" y="1281113"/>
          <p14:tracePt t="2837" x="3675063" y="1263650"/>
          <p14:tracePt t="2845" x="3684588" y="1255713"/>
          <p14:tracePt t="2853" x="3709988" y="1246188"/>
          <p14:tracePt t="2861" x="3719513" y="1236663"/>
          <p14:tracePt t="2869" x="3729038" y="1228725"/>
          <p14:tracePt t="2877" x="3736975" y="1228725"/>
          <p14:tracePt t="2886" x="3754438" y="1219200"/>
          <p14:tracePt t="2894" x="3781425" y="1219200"/>
          <p14:tracePt t="2901" x="3798888" y="1219200"/>
          <p14:tracePt t="2910" x="3843338" y="1219200"/>
          <p14:tracePt t="2917" x="3860800" y="1219200"/>
          <p14:tracePt t="2927" x="3895725" y="1201738"/>
          <p14:tracePt t="2933" x="3922713" y="1201738"/>
          <p14:tracePt t="2942" x="3949700" y="1174750"/>
          <p14:tracePt t="2949" x="3967163" y="1174750"/>
          <p14:tracePt t="2958" x="3992563" y="1174750"/>
          <p14:tracePt t="2966" x="4029075" y="1174750"/>
          <p14:tracePt t="2974" x="4037013" y="1174750"/>
          <p14:tracePt t="2982" x="4046538" y="1174750"/>
          <p14:tracePt t="3014" x="3967163" y="1174750"/>
          <p14:tracePt t="3022" x="3940175" y="1174750"/>
          <p14:tracePt t="3367" x="3940175" y="1166813"/>
          <p14:tracePt t="3374" x="3975100" y="1157288"/>
          <p14:tracePt t="3382" x="4002088" y="1157288"/>
          <p14:tracePt t="3390" x="4011613" y="1157288"/>
          <p14:tracePt t="3398" x="4054475" y="1157288"/>
          <p14:tracePt t="3406" x="4143375" y="1157288"/>
          <p14:tracePt t="3414" x="4214813" y="1157288"/>
          <p14:tracePt t="3422" x="4284663" y="1157288"/>
          <p14:tracePt t="3430" x="4356100" y="1157288"/>
          <p14:tracePt t="3438" x="4452938" y="1157288"/>
          <p14:tracePt t="3445" x="4497388" y="1157288"/>
          <p14:tracePt t="3454" x="4522788" y="1157288"/>
          <p14:tracePt t="3461" x="4576763" y="1157288"/>
          <p14:tracePt t="3470" x="4594225" y="1157288"/>
          <p14:tracePt t="3477" x="4621213" y="1157288"/>
          <p14:tracePt t="3486" x="4638675" y="1157288"/>
          <p14:tracePt t="3493" x="4673600" y="1157288"/>
          <p14:tracePt t="3502" x="4718050" y="1157288"/>
          <p14:tracePt t="3509" x="4752975" y="1157288"/>
          <p14:tracePt t="3518" x="4805363" y="1157288"/>
          <p14:tracePt t="3525" x="4849813" y="1157288"/>
          <p14:tracePt t="3534" x="4921250" y="1157288"/>
          <p14:tracePt t="3542" x="4956175" y="1157288"/>
          <p14:tracePt t="3550" x="5008563" y="1157288"/>
          <p14:tracePt t="3558" x="5080000" y="1157288"/>
          <p14:tracePt t="3566" x="5151438" y="1157288"/>
          <p14:tracePt t="3573" x="5203825" y="1157288"/>
          <p14:tracePt t="3582" x="5273675" y="1157288"/>
          <p14:tracePt t="3590" x="5292725" y="1149350"/>
          <p14:tracePt t="3598" x="5345113" y="1131888"/>
          <p14:tracePt t="3605" x="5407025" y="1104900"/>
          <p14:tracePt t="3614" x="5451475" y="1104900"/>
          <p14:tracePt t="3622" x="5495925" y="1104900"/>
          <p14:tracePt t="3630" x="5565775" y="1087438"/>
          <p14:tracePt t="3637" x="5618163" y="1077913"/>
          <p14:tracePt t="3645" x="5654675" y="1077913"/>
          <p14:tracePt t="3653" x="5662613" y="1077913"/>
          <p14:tracePt t="3726" x="5627688" y="1077913"/>
          <p14:tracePt t="3733" x="5592763" y="1077913"/>
          <p14:tracePt t="3742" x="5521325" y="1077913"/>
          <p14:tracePt t="3750" x="5441950" y="1042988"/>
          <p14:tracePt t="3758" x="5327650" y="1042988"/>
          <p14:tracePt t="3765" x="5230813" y="1042988"/>
          <p14:tracePt t="3774" x="5141913" y="1042988"/>
          <p14:tracePt t="3782" x="5045075" y="1042988"/>
          <p14:tracePt t="3790" x="4929188" y="1042988"/>
          <p14:tracePt t="3798" x="4859338" y="1042988"/>
          <p14:tracePt t="3806" x="4824413" y="1042988"/>
          <p14:tracePt t="3814" x="4770438" y="1050925"/>
          <p14:tracePt t="3870" x="4787900" y="1060450"/>
          <p14:tracePt t="3878" x="4849813" y="1060450"/>
          <p14:tracePt t="3885" x="4948238" y="1060450"/>
          <p14:tracePt t="3893" x="5062538" y="1060450"/>
          <p14:tracePt t="3902" x="5176838" y="1060450"/>
          <p14:tracePt t="3909" x="5273675" y="1060450"/>
          <p14:tracePt t="3918" x="5451475" y="1060450"/>
          <p14:tracePt t="3926" x="5618163" y="1060450"/>
          <p14:tracePt t="3933" x="5778500" y="1060450"/>
          <p14:tracePt t="3943" x="5865813" y="1060450"/>
          <p14:tracePt t="3950" x="5937250" y="1060450"/>
          <p14:tracePt t="3957" x="5954713" y="1060450"/>
          <p14:tracePt t="3990" x="5927725" y="1060450"/>
          <p14:tracePt t="3998" x="5840413" y="1060450"/>
          <p14:tracePt t="4006" x="5680075" y="1060450"/>
          <p14:tracePt t="4014" x="5538788" y="1060450"/>
          <p14:tracePt t="4022" x="5397500" y="1060450"/>
          <p14:tracePt t="4029" x="5238750" y="1060450"/>
          <p14:tracePt t="4037" x="5106988" y="1060450"/>
          <p14:tracePt t="4045" x="4991100" y="1060450"/>
          <p14:tracePt t="4053" x="4867275" y="1060450"/>
          <p14:tracePt t="4061" x="4779963" y="1060450"/>
          <p14:tracePt t="4070" x="4683125" y="1060450"/>
          <p14:tracePt t="4077" x="4629150" y="1060450"/>
          <p14:tracePt t="4085" x="4594225" y="1060450"/>
          <p14:tracePt t="4142" x="4638675" y="1060450"/>
          <p14:tracePt t="4149" x="4708525" y="1060450"/>
          <p14:tracePt t="4158" x="4849813" y="1060450"/>
          <p14:tracePt t="4165" x="4938713" y="1060450"/>
          <p14:tracePt t="4174" x="5035550" y="1060450"/>
          <p14:tracePt t="4182" x="5194300" y="1060450"/>
          <p14:tracePt t="4190" x="5283200" y="1060450"/>
          <p14:tracePt t="4198" x="5424488" y="1050925"/>
          <p14:tracePt t="4206" x="5503863" y="1042988"/>
          <p14:tracePt t="4213" x="5521325" y="1025525"/>
          <p14:tracePt t="4222" x="5548313" y="1025525"/>
          <p14:tracePt t="4254" x="5486400" y="1025525"/>
          <p14:tracePt t="4262" x="5397500" y="1025525"/>
          <p14:tracePt t="4270" x="5273675" y="1025525"/>
          <p14:tracePt t="4277" x="5159375" y="1025525"/>
          <p14:tracePt t="4286" x="5062538" y="1033463"/>
          <p14:tracePt t="4293" x="4948238" y="1033463"/>
          <p14:tracePt t="4302" x="4832350" y="1050925"/>
          <p14:tracePt t="4309" x="4735513" y="1069975"/>
          <p14:tracePt t="4318" x="4683125" y="1077913"/>
          <p14:tracePt t="4326" x="4629150" y="1077913"/>
          <p14:tracePt t="4334" x="4611688" y="1077913"/>
          <p14:tracePt t="4342" x="4602163" y="1087438"/>
          <p14:tracePt t="4374" x="4621213" y="1104900"/>
          <p14:tracePt t="4382" x="4673600" y="1104900"/>
          <p14:tracePt t="4390" x="4745038" y="1104900"/>
          <p14:tracePt t="4398" x="4859338" y="1104900"/>
          <p14:tracePt t="4406" x="4956175" y="1104900"/>
          <p14:tracePt t="4414" x="5053013" y="1095375"/>
          <p14:tracePt t="4422" x="5186363" y="1077913"/>
          <p14:tracePt t="4430" x="5265738" y="1077913"/>
          <p14:tracePt t="4438" x="5335588" y="1060450"/>
          <p14:tracePt t="4446" x="5414963" y="1016000"/>
          <p14:tracePt t="4461" x="5424488" y="1008063"/>
          <p14:tracePt t="4486" x="5397500" y="1008063"/>
          <p14:tracePt t="4493" x="5318125" y="1008063"/>
          <p14:tracePt t="4501" x="5194300" y="1008063"/>
          <p14:tracePt t="4509" x="5080000" y="1008063"/>
          <p14:tracePt t="4518" x="4921250" y="1008063"/>
          <p14:tracePt t="4526" x="4805363" y="1008063"/>
          <p14:tracePt t="4534" x="4646613" y="1008063"/>
          <p14:tracePt t="4542" x="4505325" y="1008063"/>
          <p14:tracePt t="4550" x="4418013" y="1008063"/>
          <p14:tracePt t="4558" x="4346575" y="1008063"/>
          <p14:tracePt t="4565" x="4302125" y="1008063"/>
          <p14:tracePt t="4574" x="4294188" y="1008063"/>
          <p14:tracePt t="4589" x="4284663" y="1008063"/>
          <p14:tracePt t="4605" x="4302125" y="1016000"/>
          <p14:tracePt t="4614" x="4364038" y="1016000"/>
          <p14:tracePt t="4622" x="4487863" y="1008063"/>
          <p14:tracePt t="4630" x="4602163" y="990600"/>
          <p14:tracePt t="4637" x="4700588" y="971550"/>
          <p14:tracePt t="4646" x="4814888" y="971550"/>
          <p14:tracePt t="4654" x="4938713" y="919163"/>
          <p14:tracePt t="4661" x="5018088" y="909638"/>
          <p14:tracePt t="4670" x="5089525" y="892175"/>
          <p14:tracePt t="4677" x="5151438" y="847725"/>
          <p14:tracePt t="4693" x="5159375" y="839788"/>
          <p14:tracePt t="4734" x="5151438" y="839788"/>
          <p14:tracePt t="4741" x="5097463" y="839788"/>
          <p14:tracePt t="4750" x="5070475" y="839788"/>
          <p14:tracePt t="4758" x="5027613" y="839788"/>
          <p14:tracePt t="4765" x="4965700" y="857250"/>
          <p14:tracePt t="4774" x="4948238" y="866775"/>
          <p14:tracePt t="4782" x="4903788" y="892175"/>
          <p14:tracePt t="4789" x="4894263" y="901700"/>
          <p14:tracePt t="4798" x="4886325" y="909638"/>
          <p14:tracePt t="4839" x="4903788" y="919163"/>
          <p14:tracePt t="4846" x="4948238" y="919163"/>
          <p14:tracePt t="4854" x="4991100" y="919163"/>
          <p14:tracePt t="4863" x="5035550" y="919163"/>
          <p14:tracePt t="4869" x="5124450" y="919163"/>
          <p14:tracePt t="4877" x="5176838" y="919163"/>
          <p14:tracePt t="4885" x="5230813" y="919163"/>
          <p14:tracePt t="4893" x="5256213" y="919163"/>
          <p14:tracePt t="4902" x="5292725" y="919163"/>
          <p14:tracePt t="4909" x="5310188" y="892175"/>
          <p14:tracePt t="5062" x="5345113" y="892175"/>
          <p14:tracePt t="5070" x="5397500" y="892175"/>
          <p14:tracePt t="5077" x="5424488" y="892175"/>
          <p14:tracePt t="5086" x="5486400" y="892175"/>
          <p14:tracePt t="5093" x="5538788" y="892175"/>
          <p14:tracePt t="5101" x="5592763" y="892175"/>
          <p14:tracePt t="5109" x="5662613" y="892175"/>
          <p14:tracePt t="5118" x="5699125" y="892175"/>
          <p14:tracePt t="5125" x="5768975" y="892175"/>
          <p14:tracePt t="5134" x="5786438" y="892175"/>
          <p14:tracePt t="5141" x="5813425" y="892175"/>
          <p14:tracePt t="5149" x="5821363" y="892175"/>
          <p14:tracePt t="5214" x="5761038" y="892175"/>
          <p14:tracePt t="5222" x="5689600" y="892175"/>
          <p14:tracePt t="5230" x="5592763" y="892175"/>
          <p14:tracePt t="5237" x="5521325" y="892175"/>
          <p14:tracePt t="5246" x="5434013" y="892175"/>
          <p14:tracePt t="5254" x="5380038" y="892175"/>
          <p14:tracePt t="5262" x="5354638" y="892175"/>
          <p14:tracePt t="5294" x="5345113" y="892175"/>
          <p14:tracePt t="5301" x="5345113" y="909638"/>
          <p14:tracePt t="5309" x="5389563" y="909638"/>
          <p14:tracePt t="5318" x="5459413" y="909638"/>
          <p14:tracePt t="5325" x="5575300" y="909638"/>
          <p14:tracePt t="5333" x="5645150" y="909638"/>
          <p14:tracePt t="5341" x="5741988" y="909638"/>
          <p14:tracePt t="5350" x="5813425" y="909638"/>
          <p14:tracePt t="5357" x="5883275" y="909638"/>
          <p14:tracePt t="5365" x="5954713" y="909638"/>
          <p14:tracePt t="5374" x="6007100" y="901700"/>
          <p14:tracePt t="5381" x="6043613" y="901700"/>
          <p14:tracePt t="5390" x="6086475" y="892175"/>
          <p14:tracePt t="5423" x="6069013" y="892175"/>
          <p14:tracePt t="5429" x="5999163" y="874713"/>
          <p14:tracePt t="5438" x="5883275" y="874713"/>
          <p14:tracePt t="5446" x="5786438" y="874713"/>
          <p14:tracePt t="5454" x="5672138" y="874713"/>
          <p14:tracePt t="5461" x="5538788" y="874713"/>
          <p14:tracePt t="5470" x="5424488" y="874713"/>
          <p14:tracePt t="5478" x="5256213" y="874713"/>
          <p14:tracePt t="5486" x="5097463" y="874713"/>
          <p14:tracePt t="5493" x="4983163" y="874713"/>
          <p14:tracePt t="5502" x="4867275" y="874713"/>
          <p14:tracePt t="5509" x="4752975" y="874713"/>
          <p14:tracePt t="5518" x="4700588" y="874713"/>
          <p14:tracePt t="5525" x="4646613" y="874713"/>
          <p14:tracePt t="5534" x="4629150" y="874713"/>
          <p14:tracePt t="5646" x="4638675" y="874713"/>
          <p14:tracePt t="5654" x="4646613" y="874713"/>
          <p14:tracePt t="5662" x="4683125" y="874713"/>
          <p14:tracePt t="5669" x="4700588" y="874713"/>
          <p14:tracePt t="5677" x="4745038" y="874713"/>
          <p14:tracePt t="5685" x="4787900" y="874713"/>
          <p14:tracePt t="5693" x="4814888" y="874713"/>
          <p14:tracePt t="5702" x="4867275" y="874713"/>
          <p14:tracePt t="5709" x="4921250" y="874713"/>
          <p14:tracePt t="5717" x="4956175" y="874713"/>
          <p14:tracePt t="5725" x="5008563" y="874713"/>
          <p14:tracePt t="5734" x="5053013" y="874713"/>
          <p14:tracePt t="5741" x="5106988" y="874713"/>
          <p14:tracePt t="5749" x="5141913" y="874713"/>
          <p14:tracePt t="5757" x="5186363" y="874713"/>
          <p14:tracePt t="5766" x="5203825" y="874713"/>
          <p14:tracePt t="5775" x="5230813" y="874713"/>
          <p14:tracePt t="5822" x="5194300" y="874713"/>
          <p14:tracePt t="5830" x="5159375" y="874713"/>
          <p14:tracePt t="5838" x="5106988" y="874713"/>
          <p14:tracePt t="5845" x="5045075" y="874713"/>
          <p14:tracePt t="5854" x="4973638" y="874713"/>
          <p14:tracePt t="5862" x="4876800" y="874713"/>
          <p14:tracePt t="5870" x="4779963" y="874713"/>
          <p14:tracePt t="5877" x="4735513" y="874713"/>
          <p14:tracePt t="5885" x="4664075" y="874713"/>
          <p14:tracePt t="5893" x="4629150" y="874713"/>
          <p14:tracePt t="5990" x="4638675" y="874713"/>
          <p14:tracePt t="6006" x="4646613" y="866775"/>
          <p14:tracePt t="6014" x="4656138" y="857250"/>
          <p14:tracePt t="6126" x="4664075" y="857250"/>
          <p14:tracePt t="6165" x="4664075" y="866775"/>
          <p14:tracePt t="6310" x="4683125" y="866775"/>
          <p14:tracePt t="6317" x="4691063" y="866775"/>
          <p14:tracePt t="6325" x="4708525" y="866775"/>
          <p14:tracePt t="6333" x="4718050" y="866775"/>
          <p14:tracePt t="6341" x="4735513" y="866775"/>
          <p14:tracePt t="6349" x="4762500" y="866775"/>
          <p14:tracePt t="6365" x="4770438" y="866775"/>
          <p14:tracePt t="6374" x="4779963" y="866775"/>
          <p14:tracePt t="6390" x="4787900" y="866775"/>
          <p14:tracePt t="6397" x="4814888" y="866775"/>
          <p14:tracePt t="6407" x="4824413" y="866775"/>
          <p14:tracePt t="6414" x="4841875" y="866775"/>
          <p14:tracePt t="6421" x="4867275" y="866775"/>
          <p14:tracePt t="6430" x="4876800" y="866775"/>
          <p14:tracePt t="6438" x="4886325" y="866775"/>
          <p14:tracePt t="6446" x="4894263" y="866775"/>
          <p14:tracePt t="6453" x="4929188" y="866775"/>
          <p14:tracePt t="6470" x="4938713" y="866775"/>
          <p14:tracePt t="6478" x="4948238" y="866775"/>
          <p14:tracePt t="6494" x="4965700" y="866775"/>
          <p14:tracePt t="6502" x="4973638" y="866775"/>
          <p14:tracePt t="6510" x="4983163" y="866775"/>
          <p14:tracePt t="6518" x="5018088" y="866775"/>
          <p14:tracePt t="6525" x="5027613" y="866775"/>
          <p14:tracePt t="6534" x="5053013" y="866775"/>
          <p14:tracePt t="6541" x="5070475" y="866775"/>
          <p14:tracePt t="6549" x="5080000" y="866775"/>
          <p14:tracePt t="6557" x="5106988" y="866775"/>
          <p14:tracePt t="6566" x="5124450" y="866775"/>
          <p14:tracePt t="6574" x="5132388" y="866775"/>
          <p14:tracePt t="6582" x="5141913" y="866775"/>
          <p14:tracePt t="6598" x="5151438" y="866775"/>
          <p14:tracePt t="6622" x="5176838" y="866775"/>
          <p14:tracePt t="6631" x="5186363" y="866775"/>
          <p14:tracePt t="6638" x="5194300" y="866775"/>
          <p14:tracePt t="6646" x="5203825" y="866775"/>
          <p14:tracePt t="6654" x="5230813" y="866775"/>
          <p14:tracePt t="6662" x="5238750" y="866775"/>
          <p14:tracePt t="6677" x="5248275" y="866775"/>
          <p14:tracePt t="6686" x="5256213" y="866775"/>
          <p14:tracePt t="6702" x="5273675" y="866775"/>
          <p14:tracePt t="6709" x="5283200" y="866775"/>
          <p14:tracePt t="6717" x="5292725" y="866775"/>
          <p14:tracePt t="6734" x="5318125" y="866775"/>
          <p14:tracePt t="6741" x="5335588" y="866775"/>
          <p14:tracePt t="6750" x="5345113" y="866775"/>
          <p14:tracePt t="6757" x="5380038" y="866775"/>
          <p14:tracePt t="6765" x="5407025" y="866775"/>
          <p14:tracePt t="6773" x="5441950" y="866775"/>
          <p14:tracePt t="6782" x="5476875" y="866775"/>
          <p14:tracePt t="6791" x="5513388" y="866775"/>
          <p14:tracePt t="6798" x="5538788" y="866775"/>
          <p14:tracePt t="6807" x="5583238" y="866775"/>
          <p14:tracePt t="6814" x="5627688" y="866775"/>
          <p14:tracePt t="6822" x="5645150" y="866775"/>
          <p14:tracePt t="6830" x="5680075" y="866775"/>
          <p14:tracePt t="6837" x="5707063" y="866775"/>
          <p14:tracePt t="6846" x="5716588" y="866775"/>
          <p14:tracePt t="6854" x="5734050" y="866775"/>
          <p14:tracePt t="6862" x="5741988" y="866775"/>
          <p14:tracePt t="6869" x="5751513" y="866775"/>
          <p14:tracePt t="6878" x="5768975" y="866775"/>
          <p14:tracePt t="6886" x="5786438" y="866775"/>
          <p14:tracePt t="6894" x="5795963" y="866775"/>
          <p14:tracePt t="6901" x="5803900" y="866775"/>
          <p14:tracePt t="6910" x="5813425" y="866775"/>
          <p14:tracePt t="6918" x="5840413" y="866775"/>
          <p14:tracePt t="6925" x="5848350" y="866775"/>
          <p14:tracePt t="6933" x="5865813" y="866775"/>
          <p14:tracePt t="6941" x="5892800" y="866775"/>
          <p14:tracePt t="6950" x="5902325" y="866775"/>
          <p14:tracePt t="6957" x="5910263" y="866775"/>
          <p14:tracePt t="6965" x="5945188" y="866775"/>
          <p14:tracePt t="6973" x="5954713" y="866775"/>
          <p14:tracePt t="6982" x="5972175" y="866775"/>
          <p14:tracePt t="6990" x="5989638" y="866775"/>
          <p14:tracePt t="6997" x="6016625" y="866775"/>
          <p14:tracePt t="7007" x="6051550" y="866775"/>
          <p14:tracePt t="7014" x="6078538" y="866775"/>
          <p14:tracePt t="7023" x="6086475" y="866775"/>
          <p14:tracePt t="7029" x="6113463" y="866775"/>
          <p14:tracePt t="7038" x="6140450" y="866775"/>
          <p14:tracePt t="7046" x="6175375" y="866775"/>
          <p14:tracePt t="7054" x="6202363" y="866775"/>
          <p14:tracePt t="7062" x="6237288" y="866775"/>
          <p14:tracePt t="7069" x="6246813" y="866775"/>
          <p14:tracePt t="7078" x="6254750" y="866775"/>
          <p14:tracePt t="7086" x="6289675" y="866775"/>
          <p14:tracePt t="7094" x="6299200" y="866775"/>
          <p14:tracePt t="7101" x="6308725" y="866775"/>
          <p14:tracePt t="7110" x="6326188" y="866775"/>
          <p14:tracePt t="7117" x="6351588" y="866775"/>
          <p14:tracePt t="7206" x="6308725" y="866775"/>
          <p14:tracePt t="7214" x="6219825" y="866775"/>
          <p14:tracePt t="7222" x="6113463" y="839788"/>
          <p14:tracePt t="7230" x="5954713" y="839788"/>
          <p14:tracePt t="7238" x="5778500" y="839788"/>
          <p14:tracePt t="7257" x="5407025" y="839788"/>
          <p14:tracePt t="7262" x="5221288" y="839788"/>
          <p14:tracePt t="7270" x="5106988" y="839788"/>
          <p14:tracePt t="7278" x="4991100" y="839788"/>
          <p14:tracePt t="7286" x="4973638" y="839788"/>
          <p14:tracePt t="7317" x="4965700" y="839788"/>
          <p14:tracePt t="7334" x="4983163" y="857250"/>
          <p14:tracePt t="7342" x="5053013" y="857250"/>
          <p14:tracePt t="7350" x="5132388" y="866775"/>
          <p14:tracePt t="7357" x="5203825" y="866775"/>
          <p14:tracePt t="7366" x="5283200" y="901700"/>
          <p14:tracePt t="7374" x="5414963" y="901700"/>
          <p14:tracePt t="7381" x="5557838" y="901700"/>
          <p14:tracePt t="7390" x="5689600" y="901700"/>
          <p14:tracePt t="7398" x="5875338" y="901700"/>
          <p14:tracePt t="7407" x="5989638" y="901700"/>
          <p14:tracePt t="7413" x="6148388" y="901700"/>
          <p14:tracePt t="7423" x="6246813" y="901700"/>
          <p14:tracePt t="7430" x="6281738" y="901700"/>
          <p14:tracePt t="7438" x="6308725" y="901700"/>
          <p14:tracePt t="7445" x="6316663" y="901700"/>
          <p14:tracePt t="7470" x="6299200" y="901700"/>
          <p14:tracePt t="7478" x="6237288" y="901700"/>
          <p14:tracePt t="7486" x="6167438" y="901700"/>
          <p14:tracePt t="7494" x="6096000" y="901700"/>
          <p14:tracePt t="7502" x="5999163" y="901700"/>
          <p14:tracePt t="7510" x="5883275" y="901700"/>
          <p14:tracePt t="7518" x="5768975" y="901700"/>
          <p14:tracePt t="7525" x="5699125" y="901700"/>
          <p14:tracePt t="7534" x="5627688" y="901700"/>
          <p14:tracePt t="7542" x="5592763" y="901700"/>
          <p14:tracePt t="7550" x="5548313" y="901700"/>
          <p14:tracePt t="7574" x="5538788" y="909638"/>
          <p14:tracePt t="7614" x="5565775" y="909638"/>
          <p14:tracePt t="7623" x="5610225" y="909638"/>
          <p14:tracePt t="7630" x="5662613" y="909638"/>
          <p14:tracePt t="7638" x="5716588" y="909638"/>
          <p14:tracePt t="7646" x="5786438" y="909638"/>
          <p14:tracePt t="7654" x="5857875" y="909638"/>
          <p14:tracePt t="7662" x="5937250" y="892175"/>
          <p14:tracePt t="7670" x="5954713" y="884238"/>
          <p14:tracePt t="7677" x="5981700" y="866775"/>
          <p14:tracePt t="7686" x="5989638" y="866775"/>
          <p14:tracePt t="7782" x="5981700" y="874713"/>
          <p14:tracePt t="7846" x="6007100" y="874713"/>
          <p14:tracePt t="7854" x="6078538" y="874713"/>
          <p14:tracePt t="7861" x="6167438" y="874713"/>
          <p14:tracePt t="7870" x="6264275" y="874713"/>
          <p14:tracePt t="7877" x="6378575" y="874713"/>
          <p14:tracePt t="7886" x="6405563" y="874713"/>
          <p14:tracePt t="7894" x="6467475" y="874713"/>
          <p14:tracePt t="7902" x="6475413" y="874713"/>
          <p14:tracePt t="8014" x="6467475" y="874713"/>
          <p14:tracePt t="8022" x="6457950" y="874713"/>
          <p14:tracePt t="8598" x="6450013" y="874713"/>
          <p14:tracePt t="8606" x="6430963" y="874713"/>
          <p14:tracePt t="8622" x="6405563" y="874713"/>
          <p14:tracePt t="8638" x="6351588" y="874713"/>
          <p14:tracePt t="8646" x="6334125" y="874713"/>
          <p14:tracePt t="8654" x="6281738" y="874713"/>
          <p14:tracePt t="8661" x="6210300" y="874713"/>
          <p14:tracePt t="8670" x="6086475" y="901700"/>
          <p14:tracePt t="8678" x="5999163" y="901700"/>
          <p14:tracePt t="8686" x="5902325" y="919163"/>
          <p14:tracePt t="8694" x="5803900" y="936625"/>
          <p14:tracePt t="8702" x="5689600" y="936625"/>
          <p14:tracePt t="8710" x="5637213" y="954088"/>
          <p14:tracePt t="8718" x="5513388" y="981075"/>
          <p14:tracePt t="8726" x="5397500" y="998538"/>
          <p14:tracePt t="8734" x="5300663" y="998538"/>
          <p14:tracePt t="8742" x="5141913" y="1016000"/>
          <p14:tracePt t="8750" x="5018088" y="1033463"/>
          <p14:tracePt t="8757" x="4903788" y="1033463"/>
          <p14:tracePt t="8766" x="4762500" y="1069975"/>
          <p14:tracePt t="8773" x="4621213" y="1087438"/>
          <p14:tracePt t="8782" x="4460875" y="1087438"/>
          <p14:tracePt t="8789" x="4364038" y="1104900"/>
          <p14:tracePt t="8798" x="4267200" y="1122363"/>
          <p14:tracePt t="8806" x="4143375" y="1157288"/>
          <p14:tracePt t="8814" x="4054475" y="1157288"/>
          <p14:tracePt t="8821" x="3957638" y="1174750"/>
          <p14:tracePt t="8830" x="3860800" y="1193800"/>
          <p14:tracePt t="8838" x="3746500" y="1211263"/>
          <p14:tracePt t="8846" x="3648075" y="1211263"/>
          <p14:tracePt t="8853" x="3595688" y="1211263"/>
          <p14:tracePt t="8862" x="3489325" y="1236663"/>
          <p14:tracePt t="8870" x="3392488" y="1255713"/>
          <p14:tracePt t="8878" x="3251200" y="1273175"/>
          <p14:tracePt t="8885" x="3154363" y="1290638"/>
          <p14:tracePt t="8894" x="3057525" y="1290638"/>
          <p14:tracePt t="8902" x="2941638" y="1325563"/>
          <p14:tracePt t="8911" x="2817813" y="1343025"/>
          <p14:tracePt t="8917" x="2676525" y="1352550"/>
          <p14:tracePt t="8926" x="2535238" y="1370013"/>
          <p14:tracePt t="8934" x="2376488" y="1414463"/>
          <p14:tracePt t="8942" x="2235200" y="1431925"/>
          <p14:tracePt t="8949" x="2093913" y="1466850"/>
          <p14:tracePt t="8957" x="1943100" y="1520825"/>
          <p14:tracePt t="8966" x="1828800" y="1555750"/>
          <p14:tracePt t="8973" x="1660525" y="1625600"/>
          <p14:tracePt t="8981" x="1493838" y="1679575"/>
          <p14:tracePt t="8989" x="1350963" y="1714500"/>
          <p14:tracePt t="8998" x="1201738" y="1758950"/>
          <p14:tracePt t="9005" x="1130300" y="1785938"/>
          <p14:tracePt t="9013" x="1025525" y="1838325"/>
          <p14:tracePt t="9021" x="927100" y="1890713"/>
          <p14:tracePt t="9030" x="847725" y="1935163"/>
          <p14:tracePt t="9038" x="803275" y="1962150"/>
          <p14:tracePt t="9045" x="733425" y="2024063"/>
          <p14:tracePt t="9054" x="671513" y="2051050"/>
          <p14:tracePt t="9062" x="644525" y="2085975"/>
          <p14:tracePt t="9071" x="600075" y="2165350"/>
          <p14:tracePt t="9078" x="592138" y="2235200"/>
          <p14:tracePt t="9086" x="574675" y="2333625"/>
          <p14:tracePt t="9094" x="574675" y="2403475"/>
          <p14:tracePt t="9102" x="574675" y="2474913"/>
          <p14:tracePt t="9110" x="574675" y="2544763"/>
          <p14:tracePt t="9118" x="574675" y="2616200"/>
          <p14:tracePt t="9126" x="574675" y="2686050"/>
          <p14:tracePt t="9134" x="600075" y="2809875"/>
          <p14:tracePt t="9141" x="609600" y="2846388"/>
          <p14:tracePt t="9150" x="636588" y="2925763"/>
          <p14:tracePt t="9157" x="636588" y="2995613"/>
          <p14:tracePt t="9166" x="671513" y="3049588"/>
          <p14:tracePt t="9173" x="681038" y="3101975"/>
          <p14:tracePt t="9182" x="688975" y="3128963"/>
          <p14:tracePt t="9189" x="706438" y="3181350"/>
          <p14:tracePt t="9198" x="733425" y="3216275"/>
          <p14:tracePt t="9205" x="741363" y="3243263"/>
          <p14:tracePt t="9214" x="768350" y="3278188"/>
          <p14:tracePt t="9222" x="803275" y="3305175"/>
          <p14:tracePt t="9230" x="847725" y="3322638"/>
          <p14:tracePt t="9238" x="857250" y="3332163"/>
          <p14:tracePt t="9255" x="927100" y="3349625"/>
          <p14:tracePt t="9262" x="963613" y="3349625"/>
          <p14:tracePt t="9269" x="998538" y="3349625"/>
          <p14:tracePt t="9278" x="1050925" y="3349625"/>
          <p14:tracePt t="9286" x="1104900" y="3349625"/>
          <p14:tracePt t="9294" x="1174750" y="3349625"/>
          <p14:tracePt t="9301" x="1246188" y="3349625"/>
          <p14:tracePt t="9310" x="1316038" y="3349625"/>
          <p14:tracePt t="9317" x="1431925" y="3349625"/>
          <p14:tracePt t="9326" x="1590675" y="3349625"/>
          <p14:tracePt t="9333" x="1749425" y="3349625"/>
          <p14:tracePt t="9342" x="1908175" y="3349625"/>
          <p14:tracePt t="9350" x="2093913" y="3349625"/>
          <p14:tracePt t="9357" x="2190750" y="3349625"/>
          <p14:tracePt t="9365" x="2306638" y="3349625"/>
          <p14:tracePt t="9373" x="2420938" y="3349625"/>
          <p14:tracePt t="9382" x="2535238" y="3340100"/>
          <p14:tracePt t="9389" x="2589213" y="3332163"/>
          <p14:tracePt t="9397" x="2686050" y="3332163"/>
          <p14:tracePt t="9405" x="2738438" y="3314700"/>
          <p14:tracePt t="9413" x="2792413" y="3314700"/>
          <p14:tracePt t="9421" x="2879725" y="3287713"/>
          <p14:tracePt t="9429" x="2933700" y="3287713"/>
          <p14:tracePt t="9438" x="2968625" y="3287713"/>
          <p14:tracePt t="9446" x="3074988" y="3287713"/>
          <p14:tracePt t="9455" x="3171825" y="3270250"/>
          <p14:tracePt t="9461" x="3241675" y="3270250"/>
          <p14:tracePt t="9470" x="3340100" y="3252788"/>
          <p14:tracePt t="9477" x="3409950" y="3243263"/>
          <p14:tracePt t="9486" x="3481388" y="3243263"/>
          <p14:tracePt t="9493" x="3543300" y="3208338"/>
          <p14:tracePt t="9502" x="3595688" y="3208338"/>
          <p14:tracePt t="9510" x="3613150" y="3198813"/>
          <p14:tracePt t="9518" x="3648075" y="3198813"/>
          <p14:tracePt t="9526" x="3675063" y="3198813"/>
          <p14:tracePt t="9534" x="3729038" y="3198813"/>
          <p14:tracePt t="9542" x="3798888" y="3198813"/>
          <p14:tracePt t="9550" x="3870325" y="3198813"/>
          <p14:tracePt t="9557" x="3940175" y="3198813"/>
          <p14:tracePt t="9566" x="4029075" y="3198813"/>
          <p14:tracePt t="9573" x="4098925" y="3198813"/>
          <p14:tracePt t="9582" x="4195763" y="3198813"/>
          <p14:tracePt t="9589" x="4311650" y="3198813"/>
          <p14:tracePt t="9598" x="4408488" y="3198813"/>
          <p14:tracePt t="9605" x="4479925" y="3198813"/>
          <p14:tracePt t="9614" x="4549775" y="3181350"/>
          <p14:tracePt t="9621" x="4621213" y="3181350"/>
          <p14:tracePt t="9630" x="4691063" y="3181350"/>
          <p14:tracePt t="9637" x="4762500" y="3181350"/>
          <p14:tracePt t="9646" x="4814888" y="3173413"/>
          <p14:tracePt t="9654" x="4886325" y="3173413"/>
          <p14:tracePt t="9662" x="4983163" y="3136900"/>
          <p14:tracePt t="9671" x="5035550" y="3128963"/>
          <p14:tracePt t="9678" x="5132388" y="3111500"/>
          <p14:tracePt t="9686" x="5151438" y="3111500"/>
          <p14:tracePt t="9694" x="5194300" y="3101975"/>
          <p14:tracePt t="9702" x="5203825" y="3084513"/>
          <p14:tracePt t="9710" x="5211763" y="3067050"/>
          <p14:tracePt t="9726" x="5211763" y="3057525"/>
          <p14:tracePt t="9734" x="5211763" y="3022600"/>
          <p14:tracePt t="9742" x="5211763" y="3013075"/>
          <p14:tracePt t="9749" x="5211763" y="3005138"/>
          <p14:tracePt t="9757" x="5211763" y="2987675"/>
          <p14:tracePt t="9766" x="5194300" y="2943225"/>
          <p14:tracePt t="9773" x="5168900" y="2916238"/>
          <p14:tracePt t="9781" x="5159375" y="2863850"/>
          <p14:tracePt t="9789" x="5114925" y="2827338"/>
          <p14:tracePt t="9798" x="5018088" y="2774950"/>
          <p14:tracePt t="9805" x="4956175" y="2730500"/>
          <p14:tracePt t="9814" x="4859338" y="2678113"/>
          <p14:tracePt t="9821" x="4708525" y="2643188"/>
          <p14:tracePt t="9830" x="4611688" y="2598738"/>
          <p14:tracePt t="9838" x="4470400" y="2562225"/>
          <p14:tracePt t="9846" x="4346575" y="2544763"/>
          <p14:tracePt t="9855" x="4205288" y="2465388"/>
          <p14:tracePt t="9862" x="4037013" y="2413000"/>
          <p14:tracePt t="9870" x="3870325" y="2378075"/>
          <p14:tracePt t="9877" x="3667125" y="2359025"/>
          <p14:tracePt t="9885" x="3454400" y="2316163"/>
          <p14:tracePt t="9894" x="3251200" y="2297113"/>
          <p14:tracePt t="9902" x="3127375" y="2279650"/>
          <p14:tracePt t="9909" x="2924175" y="2227263"/>
          <p14:tracePt t="9918" x="2782888" y="2227263"/>
          <p14:tracePt t="9925" x="2659063" y="2209800"/>
          <p14:tracePt t="9934" x="2570163" y="2209800"/>
          <p14:tracePt t="9941" x="2517775" y="2209800"/>
          <p14:tracePt t="9950" x="2482850" y="2209800"/>
          <p14:tracePt t="9958" x="2473325" y="2209800"/>
          <p14:tracePt t="9966" x="2447925" y="2209800"/>
          <p14:tracePt t="10014" x="2438400" y="2209800"/>
          <p14:tracePt t="10030" x="2428875" y="2209800"/>
          <p14:tracePt t="10037" x="2428875" y="2217738"/>
          <p14:tracePt t="10046" x="2428875" y="2227263"/>
          <p14:tracePt t="10054" x="2428875" y="2262188"/>
          <p14:tracePt t="10062" x="2447925" y="2289175"/>
          <p14:tracePt t="10070" x="2455863" y="2324100"/>
          <p14:tracePt t="10078" x="2500313" y="2351088"/>
          <p14:tracePt t="10085" x="2552700" y="2368550"/>
          <p14:tracePt t="10094" x="2589213" y="2378075"/>
          <p14:tracePt t="10101" x="2614613" y="2403475"/>
          <p14:tracePt t="10110" x="2651125" y="2403475"/>
          <p14:tracePt t="10117" x="2686050" y="2413000"/>
          <p14:tracePt t="10126" x="2738438" y="2413000"/>
          <p14:tracePt t="10133" x="2773363" y="2413000"/>
          <p14:tracePt t="10142" x="2827338" y="2413000"/>
          <p14:tracePt t="10150" x="2879725" y="2413000"/>
          <p14:tracePt t="10159" x="2897188" y="2413000"/>
          <p14:tracePt t="10166" x="2941638" y="2413000"/>
          <p14:tracePt t="10173" x="2951163" y="2413000"/>
          <p14:tracePt t="10206" x="2959100" y="2413000"/>
          <p14:tracePt t="10214" x="2959100" y="2403475"/>
          <p14:tracePt t="10221" x="2933700" y="2378075"/>
          <p14:tracePt t="10237" x="2924175" y="2359025"/>
          <p14:tracePt t="10246" x="2916238" y="2333625"/>
          <p14:tracePt t="10254" x="2889250" y="2306638"/>
          <p14:tracePt t="10271" x="2889250" y="2262188"/>
          <p14:tracePt t="10278" x="2889250" y="2244725"/>
          <p14:tracePt t="10286" x="2889250" y="2235200"/>
          <p14:tracePt t="10294" x="2889250" y="2227263"/>
          <p14:tracePt t="10302" x="2889250" y="2217738"/>
          <p14:tracePt t="10310" x="2889250" y="2192338"/>
          <p14:tracePt t="10318" x="2906713" y="2165350"/>
          <p14:tracePt t="10326" x="2941638" y="2155825"/>
          <p14:tracePt t="10334" x="2995613" y="2147888"/>
          <p14:tracePt t="10341" x="3074988" y="2112963"/>
          <p14:tracePt t="10350" x="3171825" y="2076450"/>
          <p14:tracePt t="10357" x="3268663" y="2058988"/>
          <p14:tracePt t="10365" x="3392488" y="2006600"/>
          <p14:tracePt t="10373" x="3595688" y="1989138"/>
          <p14:tracePt t="10382" x="3763963" y="1952625"/>
          <p14:tracePt t="10389" x="3949700" y="1900238"/>
          <p14:tracePt t="10397" x="4178300" y="1838325"/>
          <p14:tracePt t="10405" x="4373563" y="1803400"/>
          <p14:tracePt t="10413" x="4532313" y="1749425"/>
          <p14:tracePt t="10421" x="4683125" y="1697038"/>
          <p14:tracePt t="10430" x="4805363" y="1617663"/>
          <p14:tracePt t="10437" x="4886325" y="1573213"/>
          <p14:tracePt t="10445" x="4948238" y="1528763"/>
          <p14:tracePt t="10454" x="4983163" y="1501775"/>
          <p14:tracePt t="10462" x="5027613" y="1466850"/>
          <p14:tracePt t="10470" x="5045075" y="1439863"/>
          <p14:tracePt t="10478" x="5070475" y="1414463"/>
          <p14:tracePt t="10485" x="5097463" y="1377950"/>
          <p14:tracePt t="10493" x="5124450" y="1352550"/>
          <p14:tracePt t="10502" x="5132388" y="1325563"/>
          <p14:tracePt t="10510" x="5176838" y="1290638"/>
          <p14:tracePt t="10517" x="5186363" y="1246188"/>
          <p14:tracePt t="10526" x="5194300" y="1236663"/>
          <p14:tracePt t="10534" x="5194300" y="1228725"/>
          <p14:tracePt t="10542" x="5221288" y="1211263"/>
          <p14:tracePt t="10549" x="5221288" y="1201738"/>
          <p14:tracePt t="10558" x="5230813" y="1184275"/>
          <p14:tracePt t="10581" x="5230813" y="1166813"/>
          <p14:tracePt t="10606" x="5221288" y="1166813"/>
          <p14:tracePt t="10614" x="5194300" y="1166813"/>
          <p14:tracePt t="10621" x="5176838" y="1166813"/>
          <p14:tracePt t="10630" x="5124450" y="1166813"/>
          <p14:tracePt t="10638" x="5089525" y="1166813"/>
          <p14:tracePt t="10645" x="5035550" y="1166813"/>
          <p14:tracePt t="10653" x="4965700" y="1166813"/>
          <p14:tracePt t="10662" x="4867275" y="1166813"/>
          <p14:tracePt t="10671" x="4735513" y="1166813"/>
          <p14:tracePt t="10677" x="4594225" y="1166813"/>
          <p14:tracePt t="10687" x="4460875" y="1166813"/>
          <p14:tracePt t="10694" x="4276725" y="1166813"/>
          <p14:tracePt t="10702" x="4090988" y="1174750"/>
          <p14:tracePt t="10710" x="3905250" y="1228725"/>
          <p14:tracePt t="10718" x="3736975" y="1273175"/>
          <p14:tracePt t="10725" x="3568700" y="1325563"/>
          <p14:tracePt t="10734" x="3444875" y="1360488"/>
          <p14:tracePt t="10742" x="3365500" y="1404938"/>
          <p14:tracePt t="10750" x="3286125" y="1439863"/>
          <p14:tracePt t="10758" x="3251200" y="1476375"/>
          <p14:tracePt t="10766" x="3224213" y="1501775"/>
          <p14:tracePt t="10774" x="3198813" y="1528763"/>
          <p14:tracePt t="10782" x="3179763" y="1555750"/>
          <p14:tracePt t="10790" x="3162300" y="1573213"/>
          <p14:tracePt t="10798" x="3154363" y="1617663"/>
          <p14:tracePt t="10805" x="3154363" y="1652588"/>
          <p14:tracePt t="10814" x="3136900" y="1704975"/>
          <p14:tracePt t="10821" x="3136900" y="1724025"/>
          <p14:tracePt t="10830" x="3136900" y="1758950"/>
          <p14:tracePt t="10837" x="3136900" y="1785938"/>
          <p14:tracePt t="10846" x="3136900" y="1793875"/>
          <p14:tracePt t="10853" x="3136900" y="1828800"/>
          <p14:tracePt t="10862" x="3136900" y="1838325"/>
          <p14:tracePt t="10870" x="3144838" y="1855788"/>
          <p14:tracePt t="10878" x="3198813" y="1882775"/>
          <p14:tracePt t="10887" x="3233738" y="1882775"/>
          <p14:tracePt t="10894" x="3303588" y="1882775"/>
          <p14:tracePt t="10902" x="3392488" y="1882775"/>
          <p14:tracePt t="10910" x="3533775" y="1882775"/>
          <p14:tracePt t="10918" x="3648075" y="1882775"/>
          <p14:tracePt t="10926" x="3789363" y="1882775"/>
          <p14:tracePt t="10934" x="3905250" y="1882775"/>
          <p14:tracePt t="10942" x="4046538" y="1838325"/>
          <p14:tracePt t="10950" x="4170363" y="1793875"/>
          <p14:tracePt t="10958" x="4311650" y="1749425"/>
          <p14:tracePt t="10965" x="4443413" y="1679575"/>
          <p14:tracePt t="10974" x="4584700" y="1608138"/>
          <p14:tracePt t="10982" x="4708525" y="1573213"/>
          <p14:tracePt t="10989" x="4832350" y="1501775"/>
          <p14:tracePt t="10997" x="4894263" y="1439863"/>
          <p14:tracePt t="11005" x="4956175" y="1377950"/>
          <p14:tracePt t="11014" x="5062538" y="1325563"/>
          <p14:tracePt t="11021" x="5097463" y="1298575"/>
          <p14:tracePt t="11029" x="5151438" y="1290638"/>
          <p14:tracePt t="11038" x="5159375" y="1281113"/>
          <p14:tracePt t="11046" x="5168900" y="1281113"/>
          <p14:tracePt t="11102" x="5176838" y="1273175"/>
          <p14:tracePt t="11110" x="5151438" y="1273175"/>
          <p14:tracePt t="11118" x="5089525" y="1273175"/>
          <p14:tracePt t="11126" x="5018088" y="1273175"/>
          <p14:tracePt t="11134" x="4965700" y="1273175"/>
          <p14:tracePt t="11142" x="4886325" y="1308100"/>
          <p14:tracePt t="11149" x="4859338" y="1308100"/>
          <p14:tracePt t="11157" x="4824413" y="1316038"/>
          <p14:tracePt t="11221" x="4832350" y="1325563"/>
          <p14:tracePt t="11230" x="4876800" y="1325563"/>
          <p14:tracePt t="11237" x="4929188" y="1325563"/>
          <p14:tracePt t="11246" x="4983163" y="1325563"/>
          <p14:tracePt t="11253" x="5008563" y="1325563"/>
          <p14:tracePt t="11270" x="5080000" y="1325563"/>
          <p14:tracePt t="11278" x="5097463" y="1325563"/>
          <p14:tracePt t="11286" x="5114925" y="1325563"/>
          <p14:tracePt t="11349" x="5097463" y="1325563"/>
          <p14:tracePt t="11358" x="5027613" y="1325563"/>
          <p14:tracePt t="11365" x="4973638" y="1343025"/>
          <p14:tracePt t="11374" x="4876800" y="1387475"/>
          <p14:tracePt t="11382" x="4797425" y="1404938"/>
          <p14:tracePt t="11390" x="4725988" y="1422400"/>
          <p14:tracePt t="11397" x="4584700" y="1458913"/>
          <p14:tracePt t="11406" x="4460875" y="1476375"/>
          <p14:tracePt t="11413" x="4319588" y="1511300"/>
          <p14:tracePt t="11421" x="4160838" y="1546225"/>
          <p14:tracePt t="11429" x="3992563" y="1563688"/>
          <p14:tracePt t="11437" x="3763963" y="1581150"/>
          <p14:tracePt t="11445" x="3560763" y="1600200"/>
          <p14:tracePt t="11453" x="3348038" y="1662113"/>
          <p14:tracePt t="11462" x="3057525" y="1704975"/>
          <p14:tracePt t="11470" x="2871788" y="1758950"/>
          <p14:tracePt t="11477" x="2703513" y="1793875"/>
          <p14:tracePt t="11486" x="2579688" y="1847850"/>
          <p14:tracePt t="11494" x="2500313" y="1865313"/>
          <p14:tracePt t="11503" x="2447925" y="1908175"/>
          <p14:tracePt t="11509" x="2438400" y="1917700"/>
          <p14:tracePt t="11541" x="2438400" y="1927225"/>
          <p14:tracePt t="11566" x="2438400" y="1944688"/>
          <p14:tracePt t="11582" x="2438400" y="1952625"/>
          <p14:tracePt t="11598" x="2438400" y="1970088"/>
          <p14:tracePt t="11605" x="2438400" y="1989138"/>
          <p14:tracePt t="11614" x="2447925" y="1997075"/>
          <p14:tracePt t="11621" x="2455863" y="2024063"/>
          <p14:tracePt t="11630" x="2465388" y="2041525"/>
          <p14:tracePt t="11637" x="2482850" y="2068513"/>
          <p14:tracePt t="11646" x="2509838" y="2103438"/>
          <p14:tracePt t="11654" x="2527300" y="2130425"/>
          <p14:tracePt t="11662" x="2552700" y="2155825"/>
          <p14:tracePt t="11670" x="2562225" y="2165350"/>
          <p14:tracePt t="11678" x="2589213" y="2182813"/>
          <p14:tracePt t="11694" x="2597150" y="2200275"/>
          <p14:tracePt t="11742" x="2606675" y="2217738"/>
          <p14:tracePt t="11886" x="2614613" y="2217738"/>
          <p14:tracePt t="11910" x="2624138" y="2217738"/>
          <p14:tracePt t="11925" x="2641600" y="2217738"/>
          <p14:tracePt t="11934" x="2641600" y="2209800"/>
          <p14:tracePt t="11942" x="2641600" y="2200275"/>
          <p14:tracePt t="11957" x="2641600" y="2192338"/>
          <p14:tracePt t="11966" x="2641600" y="2155825"/>
          <p14:tracePt t="11974" x="2651125" y="2147888"/>
          <p14:tracePt t="11982" x="2651125" y="2138363"/>
          <p14:tracePt t="11989" x="2668588" y="2112963"/>
          <p14:tracePt t="11998" x="2676525" y="2085975"/>
          <p14:tracePt t="12005" x="2703513" y="2068513"/>
          <p14:tracePt t="12014" x="2713038" y="2058988"/>
          <p14:tracePt t="12021" x="2747963" y="2032000"/>
          <p14:tracePt t="12030" x="2773363" y="2006600"/>
          <p14:tracePt t="12037" x="2800350" y="1997075"/>
          <p14:tracePt t="12046" x="2835275" y="1970088"/>
          <p14:tracePt t="12053" x="2862263" y="1962150"/>
          <p14:tracePt t="12061" x="2916238" y="1944688"/>
          <p14:tracePt t="12069" x="2933700" y="1944688"/>
          <p14:tracePt t="12078" x="2968625" y="1944688"/>
          <p14:tracePt t="12086" x="2995613" y="1944688"/>
          <p14:tracePt t="12094" x="3013075" y="1944688"/>
          <p14:tracePt t="12102" x="3038475" y="1944688"/>
          <p14:tracePt t="12110" x="3065463" y="2006600"/>
          <p14:tracePt t="12117" x="3119438" y="2155825"/>
          <p14:tracePt t="12126" x="3136900" y="2271713"/>
          <p14:tracePt t="12134" x="3216275" y="2438400"/>
          <p14:tracePt t="12142" x="3216275" y="2624138"/>
          <p14:tracePt t="12149" x="3251200" y="2809875"/>
          <p14:tracePt t="12158" x="3286125" y="2978150"/>
          <p14:tracePt t="12166" x="3303588" y="3163888"/>
          <p14:tracePt t="12174" x="3340100" y="3305175"/>
          <p14:tracePt t="12181" x="3409950" y="3411538"/>
          <p14:tracePt t="12190" x="3454400" y="3490913"/>
          <p14:tracePt t="12198" x="3498850" y="3543300"/>
          <p14:tracePt t="12206" x="3543300" y="3587750"/>
          <p14:tracePt t="12213" x="3568700" y="3614738"/>
          <p14:tracePt t="12222" x="3586163" y="3622675"/>
          <p14:tracePt t="12230" x="3605213" y="3622675"/>
          <p14:tracePt t="12238" x="3613150" y="3622675"/>
          <p14:tracePt t="12253" x="3648075" y="3605213"/>
          <p14:tracePt t="12269" x="3648075" y="3517900"/>
          <p14:tracePt t="12278" x="3657600" y="3481388"/>
          <p14:tracePt t="12285" x="3657600" y="3411538"/>
          <p14:tracePt t="12294" x="3675063" y="3340100"/>
          <p14:tracePt t="12302" x="3675063" y="3270250"/>
          <p14:tracePt t="12310" x="3675063" y="3128963"/>
          <p14:tracePt t="12318" x="3675063" y="3040063"/>
          <p14:tracePt t="12326" x="3675063" y="2898775"/>
          <p14:tracePt t="12334" x="3648075" y="2774950"/>
          <p14:tracePt t="12342" x="3613150" y="2633663"/>
          <p14:tracePt t="12350" x="3560763" y="2492375"/>
          <p14:tracePt t="12358" x="3506788" y="2413000"/>
          <p14:tracePt t="12366" x="3444875" y="2324100"/>
          <p14:tracePt t="12374" x="3357563" y="2244725"/>
          <p14:tracePt t="12381" x="3313113" y="2182813"/>
          <p14:tracePt t="12390" x="3233738" y="2147888"/>
          <p14:tracePt t="12399" x="3206750" y="2130425"/>
          <p14:tracePt t="12406" x="3171825" y="2112963"/>
          <p14:tracePt t="12414" x="3100388" y="2112963"/>
          <p14:tracePt t="12421" x="3030538" y="2112963"/>
          <p14:tracePt t="12430" x="2941638" y="2112963"/>
          <p14:tracePt t="12437" x="2800350" y="2112963"/>
          <p14:tracePt t="12446" x="2703513" y="2120900"/>
          <p14:tracePt t="12453" x="2606675" y="2173288"/>
          <p14:tracePt t="12462" x="2517775" y="2217738"/>
          <p14:tracePt t="12469" x="2465388" y="2244725"/>
          <p14:tracePt t="12477" x="2438400" y="2289175"/>
          <p14:tracePt t="12485" x="2438400" y="2324100"/>
          <p14:tracePt t="12494" x="2438400" y="2359025"/>
          <p14:tracePt t="12502" x="2438400" y="2395538"/>
          <p14:tracePt t="12509" x="2490788" y="2438400"/>
          <p14:tracePt t="12519" x="2606675" y="2474913"/>
          <p14:tracePt t="12526" x="2765425" y="2474913"/>
          <p14:tracePt t="12533" x="2906713" y="2492375"/>
          <p14:tracePt t="12542" x="3048000" y="2492375"/>
          <p14:tracePt t="12550" x="3189288" y="2492375"/>
          <p14:tracePt t="12558" x="3322638" y="2492375"/>
          <p14:tracePt t="12565" x="3506788" y="2492375"/>
          <p14:tracePt t="12574" x="3605213" y="2482850"/>
          <p14:tracePt t="12582" x="3657600" y="2474913"/>
          <p14:tracePt t="12590" x="3684588" y="2457450"/>
          <p14:tracePt t="12597" x="3692525" y="2447925"/>
          <p14:tracePt t="12605" x="3692525" y="2438400"/>
          <p14:tracePt t="12614" x="3692525" y="2430463"/>
          <p14:tracePt t="12621" x="3675063" y="2395538"/>
          <p14:tracePt t="12629" x="3605213" y="2368550"/>
          <p14:tracePt t="12637" x="3525838" y="2351088"/>
          <p14:tracePt t="12646" x="3409950" y="2351088"/>
          <p14:tracePt t="12653" x="3251200" y="2351088"/>
          <p14:tracePt t="12661" x="3136900" y="2351088"/>
          <p14:tracePt t="12669" x="2976563" y="2351088"/>
          <p14:tracePt t="12678" x="2879725" y="2351088"/>
          <p14:tracePt t="12686" x="2809875" y="2351088"/>
          <p14:tracePt t="12693" x="2755900" y="2368550"/>
          <p14:tracePt t="12702" x="2730500" y="2386013"/>
          <p14:tracePt t="12710" x="2703513" y="2438400"/>
          <p14:tracePt t="12719" x="2703513" y="2474913"/>
          <p14:tracePt t="12726" x="2703513" y="2500313"/>
          <p14:tracePt t="12734" x="2738438" y="2571750"/>
          <p14:tracePt t="12742" x="2800350" y="2616200"/>
          <p14:tracePt t="12750" x="2879725" y="2686050"/>
          <p14:tracePt t="12757" x="2986088" y="2730500"/>
          <p14:tracePt t="12766" x="3100388" y="2747963"/>
          <p14:tracePt t="12774" x="3251200" y="2801938"/>
          <p14:tracePt t="12782" x="3365500" y="2819400"/>
          <p14:tracePt t="12790" x="3525838" y="2836863"/>
          <p14:tracePt t="12798" x="3667125" y="2854325"/>
          <p14:tracePt t="12806" x="3851275" y="2854325"/>
          <p14:tracePt t="12814" x="3992563" y="2854325"/>
          <p14:tracePt t="12821" x="4081463" y="2854325"/>
          <p14:tracePt t="12830" x="4135438" y="2854325"/>
          <p14:tracePt t="12837" x="4143375" y="2854325"/>
          <p14:tracePt t="12846" x="4152900" y="2854325"/>
          <p14:tracePt t="12862" x="4160838" y="2854325"/>
          <p14:tracePt t="12869" x="4125913" y="2846388"/>
          <p14:tracePt t="12878" x="4073525" y="2819400"/>
          <p14:tracePt t="12885" x="4019550" y="2801938"/>
          <p14:tracePt t="12894" x="3913188" y="2730500"/>
          <p14:tracePt t="12902" x="3789363" y="2705100"/>
          <p14:tracePt t="12910" x="3675063" y="2668588"/>
          <p14:tracePt t="12917" x="3525838" y="2633663"/>
          <p14:tracePt t="12926" x="3340100" y="2571750"/>
          <p14:tracePt t="12933" x="3171825" y="2536825"/>
          <p14:tracePt t="12942" x="3038475" y="2519363"/>
          <p14:tracePt t="12949" x="2951163" y="2474913"/>
          <p14:tracePt t="12958" x="2862263" y="2474913"/>
          <p14:tracePt t="12966" x="2792413" y="2474913"/>
          <p14:tracePt t="12974" x="2782888" y="2474913"/>
          <p14:tracePt t="12981" x="2755900" y="2474913"/>
          <p14:tracePt t="12990" x="2747963" y="2482850"/>
          <p14:tracePt t="12998" x="2738438" y="2492375"/>
          <p14:tracePt t="13006" x="2755900" y="2519363"/>
          <p14:tracePt t="13013" x="2773363" y="2554288"/>
          <p14:tracePt t="13021" x="2835275" y="2606675"/>
          <p14:tracePt t="13030" x="2906713" y="2695575"/>
          <p14:tracePt t="13037" x="2968625" y="2757488"/>
          <p14:tracePt t="13045" x="3021013" y="2801938"/>
          <p14:tracePt t="13053" x="3082925" y="2827338"/>
          <p14:tracePt t="13062" x="3162300" y="2863850"/>
          <p14:tracePt t="13069" x="3278188" y="2898775"/>
          <p14:tracePt t="13078" x="3375025" y="2908300"/>
          <p14:tracePt t="13085" x="3516313" y="2925763"/>
          <p14:tracePt t="13094" x="3630613" y="2925763"/>
          <p14:tracePt t="13102" x="3729038" y="2925763"/>
          <p14:tracePt t="13109" x="3843338" y="2925763"/>
          <p14:tracePt t="13118" x="3913188" y="2925763"/>
          <p14:tracePt t="13125" x="3992563" y="2908300"/>
          <p14:tracePt t="13134" x="4064000" y="2889250"/>
          <p14:tracePt t="13141" x="4108450" y="2854325"/>
          <p14:tracePt t="13149" x="4116388" y="2846388"/>
          <p14:tracePt t="13158" x="4125913" y="2836863"/>
          <p14:tracePt t="13166" x="4125913" y="2801938"/>
          <p14:tracePt t="13173" x="4125913" y="2792413"/>
          <p14:tracePt t="13182" x="4125913" y="2757488"/>
          <p14:tracePt t="13190" x="4108450" y="2730500"/>
          <p14:tracePt t="13197" x="4037013" y="2705100"/>
          <p14:tracePt t="13205" x="3913188" y="2668588"/>
          <p14:tracePt t="13213" x="3816350" y="2633663"/>
          <p14:tracePt t="13222" x="3702050" y="2633663"/>
          <p14:tracePt t="13230" x="3560763" y="2633663"/>
          <p14:tracePt t="13237" x="3471863" y="2633663"/>
          <p14:tracePt t="13246" x="3330575" y="2633663"/>
          <p14:tracePt t="13254" x="3206750" y="2660650"/>
          <p14:tracePt t="13269" x="2951163" y="2695575"/>
          <p14:tracePt t="13278" x="2854325" y="2713038"/>
          <p14:tracePt t="13285" x="2817813" y="2747963"/>
          <p14:tracePt t="13294" x="2800350" y="2757488"/>
          <p14:tracePt t="13310" x="2809875" y="2792413"/>
          <p14:tracePt t="13318" x="2862263" y="2809875"/>
          <p14:tracePt t="13326" x="2976563" y="2827338"/>
          <p14:tracePt t="13334" x="3030538" y="2827338"/>
          <p14:tracePt t="13342" x="3136900" y="2836863"/>
          <p14:tracePt t="13350" x="3278188" y="2871788"/>
          <p14:tracePt t="13358" x="3436938" y="2871788"/>
          <p14:tracePt t="13366" x="3578225" y="2871788"/>
          <p14:tracePt t="13374" x="3781425" y="2871788"/>
          <p14:tracePt t="13382" x="3949700" y="2871788"/>
          <p14:tracePt t="13390" x="4125913" y="2871788"/>
          <p14:tracePt t="13398" x="4284663" y="2871788"/>
          <p14:tracePt t="13406" x="4470400" y="2871788"/>
          <p14:tracePt t="13414" x="4629150" y="2871788"/>
          <p14:tracePt t="13422" x="4797425" y="2871788"/>
          <p14:tracePt t="13430" x="5000625" y="2846388"/>
          <p14:tracePt t="13437" x="5186363" y="2846388"/>
          <p14:tracePt t="13446" x="5345113" y="2846388"/>
          <p14:tracePt t="13453" x="5441950" y="2827338"/>
          <p14:tracePt t="13461" x="5565775" y="2792413"/>
          <p14:tracePt t="13469" x="5600700" y="2792413"/>
          <p14:tracePt t="13478" x="5627688" y="2784475"/>
          <p14:tracePt t="13518" x="5610225" y="2774950"/>
          <p14:tracePt t="13526" x="5583238" y="2774950"/>
          <p14:tracePt t="13534" x="5521325" y="2774950"/>
          <p14:tracePt t="13542" x="5441950" y="2757488"/>
          <p14:tracePt t="13550" x="5327650" y="2757488"/>
          <p14:tracePt t="13557" x="5186363" y="2757488"/>
          <p14:tracePt t="13566" x="5000625" y="2722563"/>
          <p14:tracePt t="13574" x="4797425" y="2705100"/>
          <p14:tracePt t="13582" x="4629150" y="2686050"/>
          <p14:tracePt t="13589" x="4267200" y="2616200"/>
          <p14:tracePt t="13598" x="3781425" y="2562225"/>
          <p14:tracePt t="13605" x="3375025" y="2482850"/>
          <p14:tracePt t="13614" x="2835275" y="2430463"/>
          <p14:tracePt t="13621" x="2314575" y="2403475"/>
          <p14:tracePt t="13630" x="1935163" y="2403475"/>
          <p14:tracePt t="13637" x="1652588" y="2403475"/>
          <p14:tracePt t="13646" x="1466850" y="2403475"/>
          <p14:tracePt t="13653" x="1377950" y="2403475"/>
          <p14:tracePt t="13662" x="1325563" y="2403475"/>
          <p14:tracePt t="13669" x="1271588" y="2403475"/>
          <p14:tracePt t="13677" x="1263650" y="2403475"/>
          <p14:tracePt t="13685" x="1254125" y="2403475"/>
          <p14:tracePt t="13814" x="1308100" y="2403475"/>
          <p14:tracePt t="13822" x="1377950" y="2403475"/>
          <p14:tracePt t="13830" x="1466850" y="2403475"/>
          <p14:tracePt t="13838" x="1546225" y="2403475"/>
          <p14:tracePt t="13846" x="1635125" y="2403475"/>
          <p14:tracePt t="13853" x="1731963" y="2438400"/>
          <p14:tracePt t="13862" x="1811338" y="2457450"/>
          <p14:tracePt t="13869" x="1952625" y="2474913"/>
          <p14:tracePt t="13878" x="2022475" y="2474913"/>
          <p14:tracePt t="13885" x="2093913" y="2482850"/>
          <p14:tracePt t="13894" x="2163763" y="2482850"/>
          <p14:tracePt t="13901" x="2270125" y="2519363"/>
          <p14:tracePt t="13909" x="2366963" y="2536825"/>
          <p14:tracePt t="13917" x="2500313" y="2554288"/>
          <p14:tracePt t="13926" x="2597150" y="2554288"/>
          <p14:tracePt t="13934" x="2693988" y="2571750"/>
          <p14:tracePt t="13942" x="2792413" y="2589213"/>
          <p14:tracePt t="13949" x="2889250" y="2598738"/>
          <p14:tracePt t="13958" x="2941638" y="2616200"/>
          <p14:tracePt t="13966" x="2976563" y="2616200"/>
          <p14:tracePt t="13974" x="3048000" y="2616200"/>
          <p14:tracePt t="13981" x="3065463" y="2624138"/>
          <p14:tracePt t="13990" x="3119438" y="2624138"/>
          <p14:tracePt t="13998" x="3162300" y="2643188"/>
          <p14:tracePt t="14006" x="3206750" y="2643188"/>
          <p14:tracePt t="14014" x="3251200" y="2668588"/>
          <p14:tracePt t="14022" x="3268663" y="2678113"/>
          <p14:tracePt t="14030" x="3313113" y="2686050"/>
          <p14:tracePt t="14037" x="3365500" y="2713038"/>
          <p14:tracePt t="14046" x="3375025" y="2730500"/>
          <p14:tracePt t="14054" x="3409950" y="2740025"/>
          <p14:tracePt t="14062" x="3436938" y="2747963"/>
          <p14:tracePt t="14085" x="3444875" y="2757488"/>
          <p14:tracePt t="14261" x="3427413" y="2757488"/>
          <p14:tracePt t="14270" x="3419475" y="2757488"/>
          <p14:tracePt t="14278" x="3409950" y="2757488"/>
          <p14:tracePt t="14286" x="3402013" y="2757488"/>
          <p14:tracePt t="14293" x="3392488" y="2747963"/>
          <p14:tracePt t="14301" x="3392488" y="2713038"/>
          <p14:tracePt t="14310" x="3392488" y="2705100"/>
          <p14:tracePt t="14574" x="3392488" y="2686050"/>
          <p14:tracePt t="14581" x="3392488" y="2678113"/>
          <p14:tracePt t="14598" x="3427413" y="2695575"/>
          <p14:tracePt t="14790" x="3436938" y="2705100"/>
          <p14:tracePt t="15270" x="3454400" y="2705100"/>
          <p14:tracePt t="15277" x="3481388" y="2705100"/>
          <p14:tracePt t="15285" x="3516313" y="2705100"/>
          <p14:tracePt t="15294" x="3525838" y="2705100"/>
          <p14:tracePt t="15301" x="3543300" y="2705100"/>
          <p14:tracePt t="15317" x="3568700" y="2705100"/>
          <p14:tracePt t="15374" x="3578225" y="2705100"/>
          <p14:tracePt t="15390" x="3586163" y="2705100"/>
          <p14:tracePt t="15414" x="3595688" y="2705100"/>
          <p14:tracePt t="17166" x="3605213" y="2713038"/>
          <p14:tracePt t="20755" x="3613150" y="2722563"/>
          <p14:tracePt t="20771" x="3640138" y="2722563"/>
          <p14:tracePt t="20779" x="3692525" y="2722563"/>
          <p14:tracePt t="20787" x="3729038" y="2722563"/>
          <p14:tracePt t="20795" x="3763963" y="2722563"/>
          <p14:tracePt t="20804" x="3798888" y="2722563"/>
          <p14:tracePt t="20812" x="3833813" y="2722563"/>
          <p14:tracePt t="20819" x="3870325" y="2722563"/>
          <p14:tracePt t="20828" x="3878263" y="2722563"/>
          <p14:tracePt t="20835" x="3895725" y="2722563"/>
          <p14:tracePt t="20843" x="3940175" y="2722563"/>
          <p14:tracePt t="20859" x="3940175" y="2713038"/>
          <p14:tracePt t="20867" x="3940175" y="2678113"/>
          <p14:tracePt t="21299" x="3949700" y="2678113"/>
          <p14:tracePt t="21315" x="3957638" y="2678113"/>
          <p14:tracePt t="21339" x="3957638" y="2686050"/>
          <p14:tracePt t="21379" x="3967163" y="2695575"/>
          <p14:tracePt t="21388" x="3975100" y="2695575"/>
          <p14:tracePt t="21411" x="3984625" y="2695575"/>
          <p14:tracePt t="21427" x="4019550" y="2695575"/>
          <p14:tracePt t="21443" x="4054475" y="2686050"/>
          <p14:tracePt t="21451" x="4073525" y="2678113"/>
          <p14:tracePt t="23859" x="4081463" y="2668588"/>
          <p14:tracePt t="23867" x="4098925" y="2668588"/>
          <p14:tracePt t="23876" x="4152900" y="2651125"/>
          <p14:tracePt t="23883" x="4160838" y="2643188"/>
          <p14:tracePt t="23891" x="4195763" y="2616200"/>
          <p14:tracePt t="23899" x="4232275" y="2606675"/>
          <p14:tracePt t="23907" x="4284663" y="2581275"/>
          <p14:tracePt t="23915" x="4364038" y="2544763"/>
          <p14:tracePt t="23922" x="4443413" y="2519363"/>
          <p14:tracePt t="23931" x="4584700" y="2500313"/>
          <p14:tracePt t="23939" x="4708525" y="2430463"/>
          <p14:tracePt t="23948" x="4859338" y="2378075"/>
          <p14:tracePt t="23955" x="4973638" y="2359025"/>
          <p14:tracePt t="23963" x="5070475" y="2324100"/>
          <p14:tracePt t="23971" x="5221288" y="2271713"/>
          <p14:tracePt t="23979" x="5292725" y="2271713"/>
          <p14:tracePt t="23987" x="5389563" y="2235200"/>
          <p14:tracePt t="23994" x="5441950" y="2209800"/>
          <p14:tracePt t="24003" x="5451475" y="2209800"/>
          <p14:tracePt t="24010" x="5486400" y="2192338"/>
          <p14:tracePt t="24019" x="5521325" y="2182813"/>
          <p14:tracePt t="24036" x="5565775" y="2182813"/>
          <p14:tracePt t="24043" x="5575300" y="2173288"/>
          <p14:tracePt t="24107" x="5503863" y="2130425"/>
          <p14:tracePt t="24115" x="5407025" y="2120900"/>
          <p14:tracePt t="24124" x="5221288" y="2093913"/>
          <p14:tracePt t="24131" x="5008563" y="2058988"/>
          <p14:tracePt t="24140" x="4824413" y="2041525"/>
          <p14:tracePt t="24147" x="4638675" y="2024063"/>
          <p14:tracePt t="24155" x="4346575" y="1979613"/>
          <p14:tracePt t="24164" x="4081463" y="1944688"/>
          <p14:tracePt t="24171" x="3754438" y="1944688"/>
          <p14:tracePt t="24179" x="3365500" y="1917700"/>
          <p14:tracePt t="24187" x="3082925" y="1917700"/>
          <p14:tracePt t="24195" x="2854325" y="1917700"/>
          <p14:tracePt t="24203" x="2693988" y="1917700"/>
          <p14:tracePt t="24211" x="2597150" y="1917700"/>
          <p14:tracePt t="24219" x="2527300" y="1927225"/>
          <p14:tracePt t="24227" x="2500313" y="1944688"/>
          <p14:tracePt t="24235" x="2465388" y="1989138"/>
          <p14:tracePt t="24243" x="2438400" y="2024063"/>
          <p14:tracePt t="24251" x="2438400" y="2112963"/>
          <p14:tracePt t="24259" x="2403475" y="2235200"/>
          <p14:tracePt t="24267" x="2403475" y="2324100"/>
          <p14:tracePt t="24276" x="2403475" y="2465388"/>
          <p14:tracePt t="24283" x="2428875" y="2606675"/>
          <p14:tracePt t="24291" x="2500313" y="2730500"/>
          <p14:tracePt t="24299" x="2589213" y="2863850"/>
          <p14:tracePt t="24307" x="2693988" y="2970213"/>
          <p14:tracePt t="24315" x="2844800" y="3057525"/>
          <p14:tracePt t="24323" x="3057525" y="3136900"/>
          <p14:tracePt t="24332" x="3241675" y="3216275"/>
          <p14:tracePt t="24339" x="3506788" y="3252788"/>
          <p14:tracePt t="24347" x="3895725" y="3278188"/>
          <p14:tracePt t="24354" x="4267200" y="3278188"/>
          <p14:tracePt t="24363" x="4602163" y="3278188"/>
          <p14:tracePt t="24371" x="4973638" y="3278188"/>
          <p14:tracePt t="24379" x="5310188" y="3278188"/>
          <p14:tracePt t="24387" x="5592763" y="3278188"/>
          <p14:tracePt t="24395" x="5795963" y="3278188"/>
          <p14:tracePt t="24402" x="5989638" y="3208338"/>
          <p14:tracePt t="24411" x="6069013" y="3181350"/>
          <p14:tracePt t="24419" x="6148388" y="3128963"/>
          <p14:tracePt t="24427" x="6157913" y="3119438"/>
          <p14:tracePt t="24435" x="6157913" y="3084513"/>
          <p14:tracePt t="24442" x="6157913" y="3067050"/>
          <p14:tracePt t="24452" x="6157913" y="3013075"/>
          <p14:tracePt t="24459" x="6122988" y="2943225"/>
          <p14:tracePt t="24467" x="6016625" y="2871788"/>
          <p14:tracePt t="24475" x="5875338" y="2819400"/>
          <p14:tracePt t="24483" x="5662613" y="2757488"/>
          <p14:tracePt t="24492" x="5451475" y="2722563"/>
          <p14:tracePt t="24499" x="5141913" y="2722563"/>
          <p14:tracePt t="24507" x="4787900" y="2678113"/>
          <p14:tracePt t="24515" x="4356100" y="2651125"/>
          <p14:tracePt t="24523" x="3833813" y="2651125"/>
          <p14:tracePt t="24531" x="3365500" y="2651125"/>
          <p14:tracePt t="24539" x="2986088" y="2651125"/>
          <p14:tracePt t="24548" x="2782888" y="2651125"/>
          <p14:tracePt t="24555" x="2624138" y="2651125"/>
          <p14:tracePt t="24563" x="2589213" y="2651125"/>
          <p14:tracePt t="24571" x="2579688" y="2660650"/>
          <p14:tracePt t="24587" x="2579688" y="2668588"/>
          <p14:tracePt t="24595" x="2659063" y="2686050"/>
          <p14:tracePt t="24603" x="2835275" y="2686050"/>
          <p14:tracePt t="24610" x="3065463" y="2686050"/>
          <p14:tracePt t="24619" x="3313113" y="2686050"/>
          <p14:tracePt t="24626" x="3595688" y="2686050"/>
          <p14:tracePt t="24635" x="3922713" y="2686050"/>
          <p14:tracePt t="24643" x="4302125" y="2686050"/>
          <p14:tracePt t="24651" x="4629150" y="2686050"/>
          <p14:tracePt t="24659" x="4965700" y="2686050"/>
          <p14:tracePt t="24667" x="5211763" y="2686050"/>
          <p14:tracePt t="24676" x="5397500" y="2686050"/>
          <p14:tracePt t="24684" x="5495925" y="2678113"/>
          <p14:tracePt t="24708" x="5503863" y="2668588"/>
          <p14:tracePt t="24715" x="5503863" y="2660650"/>
          <p14:tracePt t="24723" x="5362575" y="2660650"/>
          <p14:tracePt t="24731" x="5114925" y="2660650"/>
          <p14:tracePt t="24739" x="4832350" y="2660650"/>
          <p14:tracePt t="24748" x="4505325" y="2660650"/>
          <p14:tracePt t="24755" x="4170363" y="2660650"/>
          <p14:tracePt t="24763" x="3940175" y="2660650"/>
          <p14:tracePt t="24771" x="3692525" y="2660650"/>
          <p14:tracePt t="24779" x="3444875" y="2668588"/>
          <p14:tracePt t="24787" x="3303588" y="2686050"/>
          <p14:tracePt t="24794" x="3224213" y="2705100"/>
          <p14:tracePt t="24836" x="3241675" y="2705100"/>
          <p14:tracePt t="24842" x="3348038" y="2705100"/>
          <p14:tracePt t="24851" x="3506788" y="2705100"/>
          <p14:tracePt t="24859" x="3648075" y="2705100"/>
          <p14:tracePt t="24867" x="3870325" y="2705100"/>
          <p14:tracePt t="24877" x="4081463" y="2705100"/>
          <p14:tracePt t="24893" x="4443413" y="2705100"/>
          <p14:tracePt t="24899" x="4629150" y="2705100"/>
          <p14:tracePt t="24908" x="4805363" y="2705100"/>
          <p14:tracePt t="24915" x="4973638" y="2695575"/>
          <p14:tracePt t="24923" x="5097463" y="2660650"/>
          <p14:tracePt t="24931" x="5132388" y="2660650"/>
          <p14:tracePt t="24939" x="5141913" y="2660650"/>
          <p14:tracePt t="24979" x="5124450" y="2660650"/>
          <p14:tracePt t="24987" x="5018088" y="2660650"/>
          <p14:tracePt t="24995" x="4903788" y="2660650"/>
          <p14:tracePt t="25003" x="4787900" y="2660650"/>
          <p14:tracePt t="25011" x="4656138" y="2660650"/>
          <p14:tracePt t="25019" x="4514850" y="2660650"/>
          <p14:tracePt t="25027" x="4356100" y="2660650"/>
          <p14:tracePt t="25036" x="4214813" y="2660650"/>
          <p14:tracePt t="25043" x="4125913" y="2660650"/>
          <p14:tracePt t="25051" x="4073525" y="2660650"/>
          <p14:tracePt t="25059" x="4054475" y="2660650"/>
          <p14:tracePt t="25099" x="4046538" y="2668588"/>
          <p14:tracePt t="25115" x="4073525" y="2668588"/>
          <p14:tracePt t="25124" x="4178300" y="2668588"/>
          <p14:tracePt t="25131" x="4249738" y="2668588"/>
          <p14:tracePt t="25139" x="4319588" y="2668588"/>
          <p14:tracePt t="25147" x="4373563" y="2668588"/>
          <p14:tracePt t="25155" x="4443413" y="2668588"/>
          <p14:tracePt t="25164" x="4559300" y="2668588"/>
          <p14:tracePt t="25171" x="4646613" y="2668588"/>
          <p14:tracePt t="25179" x="4718050" y="2668588"/>
          <p14:tracePt t="25187" x="4797425" y="2668588"/>
          <p14:tracePt t="25195" x="4832350" y="2668588"/>
          <p14:tracePt t="25203" x="4867275" y="2643188"/>
          <p14:tracePt t="25243" x="4876800" y="2633663"/>
          <p14:tracePt t="25252" x="4841875" y="2598738"/>
          <p14:tracePt t="25259" x="4832350" y="2598738"/>
          <p14:tracePt t="25267" x="4718050" y="2519363"/>
          <p14:tracePt t="25275" x="4708525" y="2509838"/>
          <p14:tracePt t="25539" x="4708525" y="2527300"/>
          <p14:tracePt t="25548" x="4718050" y="2544763"/>
          <p14:tracePt t="25555" x="4787900" y="2571750"/>
          <p14:tracePt t="25563" x="4841875" y="2571750"/>
          <p14:tracePt t="25571" x="4929188" y="2589213"/>
          <p14:tracePt t="25580" x="5053013" y="2606675"/>
          <p14:tracePt t="25587" x="5141913" y="2606675"/>
          <p14:tracePt t="25595" x="5211763" y="2606675"/>
          <p14:tracePt t="25604" x="5310188" y="2606675"/>
          <p14:tracePt t="25611" x="5380038" y="2606675"/>
          <p14:tracePt t="25619" x="5451475" y="2606675"/>
          <p14:tracePt t="25626" x="5548313" y="2606675"/>
          <p14:tracePt t="25635" x="5637213" y="2606675"/>
          <p14:tracePt t="25643" x="5751513" y="2606675"/>
          <p14:tracePt t="25651" x="5865813" y="2606675"/>
          <p14:tracePt t="25658" x="6007100" y="2606675"/>
          <p14:tracePt t="25667" x="6122988" y="2606675"/>
          <p14:tracePt t="25675" x="6281738" y="2606675"/>
          <p14:tracePt t="25683" x="6396038" y="2606675"/>
          <p14:tracePt t="25691" x="6537325" y="2606675"/>
          <p14:tracePt t="25699" x="6653213" y="2606675"/>
          <p14:tracePt t="25708" x="6767513" y="2606675"/>
          <p14:tracePt t="25715" x="6864350" y="2606675"/>
          <p14:tracePt t="25723" x="6935788" y="2606675"/>
          <p14:tracePt t="25732" x="6988175" y="2606675"/>
          <p14:tracePt t="25740" x="7005638" y="2606675"/>
          <p14:tracePt t="25795" x="6935788" y="2606675"/>
          <p14:tracePt t="25803" x="6837363" y="2606675"/>
          <p14:tracePt t="25811" x="6696075" y="2606675"/>
          <p14:tracePt t="25819" x="6581775" y="2606675"/>
          <p14:tracePt t="25827" x="6423025" y="2606675"/>
          <p14:tracePt t="25835" x="6237288" y="2606675"/>
          <p14:tracePt t="25843" x="6061075" y="2606675"/>
          <p14:tracePt t="25851" x="5848350" y="2606675"/>
          <p14:tracePt t="25859" x="5645150" y="2606675"/>
          <p14:tracePt t="25875" x="5186363" y="2606675"/>
          <p14:tracePt t="25883" x="4965700" y="2606675"/>
          <p14:tracePt t="25892" x="4779963" y="2606675"/>
          <p14:tracePt t="25898" x="4683125" y="2606675"/>
          <p14:tracePt t="25908" x="4673600" y="2606675"/>
          <p14:tracePt t="25939" x="4691063" y="2606675"/>
          <p14:tracePt t="25947" x="4779963" y="2606675"/>
          <p14:tracePt t="25955" x="4911725" y="2606675"/>
          <p14:tracePt t="25963" x="5097463" y="2606675"/>
          <p14:tracePt t="25971" x="5300663" y="2606675"/>
          <p14:tracePt t="25979" x="5503863" y="2606675"/>
          <p14:tracePt t="25987" x="5734050" y="2606675"/>
          <p14:tracePt t="25996" x="5937250" y="2606675"/>
          <p14:tracePt t="26003" x="6105525" y="2606675"/>
          <p14:tracePt t="26011" x="6308725" y="2606675"/>
          <p14:tracePt t="26019" x="6423025" y="2606675"/>
          <p14:tracePt t="26027" x="6492875" y="2606675"/>
          <p14:tracePt t="26075" x="6396038" y="2606675"/>
          <p14:tracePt t="26084" x="6264275" y="2606675"/>
          <p14:tracePt t="26091" x="6078538" y="2606675"/>
          <p14:tracePt t="26099" x="5875338" y="2606675"/>
          <p14:tracePt t="26108" x="5689600" y="2606675"/>
          <p14:tracePt t="26115" x="5486400" y="2606675"/>
          <p14:tracePt t="26124" x="5283200" y="2606675"/>
          <p14:tracePt t="26130" x="5053013" y="2606675"/>
          <p14:tracePt t="26139" x="4911725" y="2606675"/>
          <p14:tracePt t="26147" x="4797425" y="2606675"/>
          <p14:tracePt t="26156" x="4762500" y="2606675"/>
          <p14:tracePt t="26195" x="4787900" y="2606675"/>
          <p14:tracePt t="26203" x="4876800" y="2606675"/>
          <p14:tracePt t="26212" x="4991100" y="2606675"/>
          <p14:tracePt t="26219" x="5089525" y="2606675"/>
          <p14:tracePt t="26227" x="5203825" y="2606675"/>
          <p14:tracePt t="26235" x="5318125" y="2606675"/>
          <p14:tracePt t="26242" x="5407025" y="2606675"/>
          <p14:tracePt t="26251" x="5503863" y="2606675"/>
          <p14:tracePt t="26259" x="5600700" y="2581275"/>
          <p14:tracePt t="26267" x="5637213" y="2581275"/>
          <p14:tracePt t="26275" x="5662613" y="2581275"/>
          <p14:tracePt t="26283" x="5689600" y="2571750"/>
          <p14:tracePt t="26347" x="5654675" y="2571750"/>
          <p14:tracePt t="26355" x="5592763" y="2571750"/>
          <p14:tracePt t="26363" x="5565775" y="2571750"/>
          <p14:tracePt t="26372" x="5530850" y="2571750"/>
          <p14:tracePt t="26380" x="5513388" y="2571750"/>
          <p14:tracePt t="26387" x="5468938" y="2571750"/>
          <p14:tracePt t="26395" x="5459413" y="2571750"/>
          <p14:tracePt t="26500" x="5459413" y="2562225"/>
          <p14:tracePt t="26507" x="5468938" y="2562225"/>
          <p14:tracePt t="26515" x="5495925" y="2562225"/>
          <p14:tracePt t="26524" x="5503863" y="2562225"/>
          <p14:tracePt t="26531" x="5521325" y="2562225"/>
          <p14:tracePt t="26540" x="5548313" y="2562225"/>
          <p14:tracePt t="26547" x="5557838" y="2562225"/>
          <p14:tracePt t="26556" x="5565775" y="2562225"/>
          <p14:tracePt t="26563" x="5575300" y="2562225"/>
          <p14:tracePt t="26748" x="5565775" y="2562225"/>
          <p14:tracePt t="30811" x="5538788" y="2571750"/>
          <p14:tracePt t="30820" x="5530850" y="2581275"/>
          <p14:tracePt t="30827" x="5513388" y="2598738"/>
          <p14:tracePt t="30835" x="5486400" y="2606675"/>
          <p14:tracePt t="30852" x="5476875" y="2616200"/>
          <p14:tracePt t="30867" x="5468938" y="2624138"/>
          <p14:tracePt t="30887" x="5451475" y="2633663"/>
          <p14:tracePt t="31436" x="5434013" y="2633663"/>
          <p14:tracePt t="31452" x="5414963" y="2633663"/>
          <p14:tracePt t="31884" x="5407025" y="2633663"/>
          <p14:tracePt t="31891" x="5397500" y="2633663"/>
          <p14:tracePt t="31939" x="5389563" y="2651125"/>
          <p14:tracePt t="31955" x="5362575" y="2651125"/>
          <p14:tracePt t="31963" x="5354638" y="2660650"/>
          <p14:tracePt t="31979" x="5345113" y="2660650"/>
          <p14:tracePt t="31987" x="5335588" y="2668588"/>
          <p14:tracePt t="31995" x="5327650" y="2678113"/>
          <p14:tracePt t="32003" x="5300663" y="2695575"/>
          <p14:tracePt t="32019" x="5292725" y="2705100"/>
          <p14:tracePt t="32035" x="5273675" y="2730500"/>
          <p14:tracePt t="32300" x="5265738" y="2730500"/>
          <p14:tracePt t="32307" x="5211763" y="2730500"/>
          <p14:tracePt t="32316" x="5211763" y="2705100"/>
          <p14:tracePt t="32708" x="5221288" y="2705100"/>
          <p14:tracePt t="32715" x="5238750" y="2705100"/>
          <p14:tracePt t="32740" x="5273675" y="2722563"/>
          <p14:tracePt t="32747" x="5300663" y="2740025"/>
          <p14:tracePt t="32764" x="5327650" y="2757488"/>
          <p14:tracePt t="32779" x="5345113" y="2757488"/>
          <p14:tracePt t="32786" x="5354638" y="2757488"/>
          <p14:tracePt t="32795" x="5362575" y="2765425"/>
          <p14:tracePt t="32819" x="5372100" y="2774950"/>
          <p14:tracePt t="32827" x="5372100" y="2784475"/>
          <p14:tracePt t="32836" x="5389563" y="2792413"/>
          <p14:tracePt t="32940" x="5389563" y="2801938"/>
          <p14:tracePt t="32955" x="5389563" y="2827338"/>
          <p14:tracePt t="32963" x="5407025" y="2846388"/>
          <p14:tracePt t="33228" x="5407025" y="2863850"/>
          <p14:tracePt t="33267" x="5397500" y="2863850"/>
          <p14:tracePt t="33307" x="5380038" y="2863850"/>
          <p14:tracePt t="33595" x="5372100" y="2863850"/>
          <p14:tracePt t="33803" x="5362575" y="2854325"/>
          <p14:tracePt t="33810" x="5362575" y="2846388"/>
          <p14:tracePt t="37092" x="5372100" y="2846388"/>
          <p14:tracePt t="37099" x="5407025" y="2846388"/>
          <p14:tracePt t="37108" x="5424488" y="2836863"/>
          <p14:tracePt t="37115" x="5495925" y="2809875"/>
          <p14:tracePt t="37123" x="5557838" y="2784475"/>
          <p14:tracePt t="37132" x="5610225" y="2765425"/>
          <p14:tracePt t="37139" x="5662613" y="2740025"/>
          <p14:tracePt t="37147" x="5716588" y="2722563"/>
          <p14:tracePt t="37155" x="5761038" y="2713038"/>
          <p14:tracePt t="37163" x="5778500" y="2705100"/>
          <p14:tracePt t="37171" x="5830888" y="2686050"/>
          <p14:tracePt t="37178" x="5883275" y="2686050"/>
          <p14:tracePt t="37188" x="5892800" y="2678113"/>
          <p14:tracePt t="37196" x="5927725" y="2678113"/>
          <p14:tracePt t="37203" x="5937250" y="2678113"/>
          <p14:tracePt t="37219" x="5964238" y="2651125"/>
          <p14:tracePt t="37235" x="5981700" y="2651125"/>
          <p14:tracePt t="37275" x="5989638" y="2643188"/>
          <p14:tracePt t="37299" x="5989638" y="2624138"/>
          <p14:tracePt t="37307" x="5937250" y="2598738"/>
          <p14:tracePt t="37315" x="5840413" y="2598738"/>
          <p14:tracePt t="37323" x="5741988" y="2581275"/>
          <p14:tracePt t="37331" x="5583238" y="2581275"/>
          <p14:tracePt t="37339" x="5424488" y="2581275"/>
          <p14:tracePt t="37348" x="5238750" y="2581275"/>
          <p14:tracePt t="37355" x="5035550" y="2581275"/>
          <p14:tracePt t="37363" x="4805363" y="2581275"/>
          <p14:tracePt t="37371" x="4576763" y="2581275"/>
          <p14:tracePt t="37379" x="4398963" y="2581275"/>
          <p14:tracePt t="37388" x="4187825" y="2581275"/>
          <p14:tracePt t="37395" x="3967163" y="2581275"/>
          <p14:tracePt t="37403" x="3798888" y="2581275"/>
          <p14:tracePt t="37411" x="3595688" y="2581275"/>
          <p14:tracePt t="37419" x="3365500" y="2581275"/>
          <p14:tracePt t="37427" x="3189288" y="2581275"/>
          <p14:tracePt t="37435" x="3003550" y="2581275"/>
          <p14:tracePt t="37443" x="2835275" y="2589213"/>
          <p14:tracePt t="37451" x="2693988" y="2624138"/>
          <p14:tracePt t="37459" x="2552700" y="2643188"/>
          <p14:tracePt t="37466" x="2465388" y="2643188"/>
          <p14:tracePt t="37475" x="2366963" y="2678113"/>
          <p14:tracePt t="37482" x="2287588" y="2686050"/>
          <p14:tracePt t="37491" x="2235200" y="2705100"/>
          <p14:tracePt t="37498" x="2200275" y="2705100"/>
          <p14:tracePt t="37507" x="2173288" y="2713038"/>
          <p14:tracePt t="37516" x="2120900" y="2740025"/>
          <p14:tracePt t="37523" x="2111375" y="2740025"/>
          <p14:tracePt t="37531" x="2066925" y="2740025"/>
          <p14:tracePt t="37540" x="2041525" y="2740025"/>
          <p14:tracePt t="37548" x="2005013" y="2757488"/>
          <p14:tracePt t="37555" x="1987550" y="2757488"/>
          <p14:tracePt t="37563" x="1935163" y="2765425"/>
          <p14:tracePt t="37571" x="1881188" y="2765425"/>
          <p14:tracePt t="37579" x="1855788" y="2765425"/>
          <p14:tracePt t="37587" x="1819275" y="2765425"/>
          <p14:tracePt t="37595" x="1811338" y="2774950"/>
          <p14:tracePt t="37604" x="1801813" y="2774950"/>
          <p14:tracePt t="37612" x="1766888" y="2792413"/>
          <p14:tracePt t="37635" x="1757363" y="2801938"/>
          <p14:tracePt t="37676" x="1749425" y="2809875"/>
          <p14:tracePt t="37796" x="1766888" y="2809875"/>
          <p14:tracePt t="37804" x="1838325" y="2809875"/>
          <p14:tracePt t="37811" x="1908175" y="2809875"/>
          <p14:tracePt t="37819" x="2005013" y="2809875"/>
          <p14:tracePt t="37827" x="2120900" y="2809875"/>
          <p14:tracePt t="37835" x="2190750" y="2809875"/>
          <p14:tracePt t="37843" x="2279650" y="2809875"/>
          <p14:tracePt t="37851" x="2349500" y="2809875"/>
          <p14:tracePt t="37859" x="2403475" y="2809875"/>
          <p14:tracePt t="37867" x="2438400" y="2809875"/>
          <p14:tracePt t="37882" x="2490788" y="2809875"/>
          <p14:tracePt t="37883" x="2527300" y="2809875"/>
          <p14:tracePt t="37891" x="2570163" y="2809875"/>
          <p14:tracePt t="37899" x="2606675" y="2809875"/>
          <p14:tracePt t="37907" x="2659063" y="2809875"/>
          <p14:tracePt t="37915" x="2693988" y="2809875"/>
          <p14:tracePt t="37923" x="2730500" y="2809875"/>
          <p14:tracePt t="37932" x="2800350" y="2809875"/>
          <p14:tracePt t="37939" x="2854325" y="2809875"/>
          <p14:tracePt t="37948" x="2924175" y="2827338"/>
          <p14:tracePt t="37955" x="2995613" y="2827338"/>
          <p14:tracePt t="37964" x="3082925" y="2827338"/>
          <p14:tracePt t="37971" x="3179763" y="2836863"/>
          <p14:tracePt t="37980" x="3251200" y="2836863"/>
          <p14:tracePt t="37988" x="3348038" y="2836863"/>
          <p14:tracePt t="37995" x="3463925" y="2836863"/>
          <p14:tracePt t="38003" x="3551238" y="2836863"/>
          <p14:tracePt t="38011" x="3648075" y="2836863"/>
          <p14:tracePt t="38020" x="3746500" y="2836863"/>
          <p14:tracePt t="38027" x="3816350" y="2836863"/>
          <p14:tracePt t="38035" x="3860800" y="2836863"/>
          <p14:tracePt t="38043" x="3932238" y="2836863"/>
          <p14:tracePt t="38051" x="4002088" y="2836863"/>
          <p14:tracePt t="38059" x="4054475" y="2836863"/>
          <p14:tracePt t="38067" x="4081463" y="2836863"/>
          <p14:tracePt t="38074" x="4116388" y="2836863"/>
          <p14:tracePt t="38082" x="4152900" y="2836863"/>
          <p14:tracePt t="38091" x="4187825" y="2836863"/>
          <p14:tracePt t="38099" x="4222750" y="2836863"/>
          <p14:tracePt t="38107" x="4249738" y="2809875"/>
          <p14:tracePt t="38115" x="4284663" y="2809875"/>
          <p14:tracePt t="38123" x="4329113" y="2801938"/>
          <p14:tracePt t="38132" x="4364038" y="2801938"/>
          <p14:tracePt t="38140" x="4435475" y="2784475"/>
          <p14:tracePt t="38148" x="4452938" y="2784475"/>
          <p14:tracePt t="38155" x="4505325" y="2774950"/>
          <p14:tracePt t="38164" x="4541838" y="2774950"/>
          <p14:tracePt t="38171" x="4584700" y="2774950"/>
          <p14:tracePt t="38179" x="4629150" y="2774950"/>
          <p14:tracePt t="38188" x="4673600" y="2774950"/>
          <p14:tracePt t="38195" x="4735513" y="2774950"/>
          <p14:tracePt t="38203" x="4787900" y="2774950"/>
          <p14:tracePt t="38211" x="4876800" y="2774950"/>
          <p14:tracePt t="38219" x="4973638" y="2774950"/>
          <p14:tracePt t="38227" x="5089525" y="2774950"/>
          <p14:tracePt t="38235" x="5203825" y="2774950"/>
          <p14:tracePt t="38243" x="5318125" y="2774950"/>
          <p14:tracePt t="38251" x="5459413" y="2774950"/>
          <p14:tracePt t="38259" x="5548313" y="2774950"/>
          <p14:tracePt t="38267" x="5672138" y="2740025"/>
          <p14:tracePt t="38275" x="5741988" y="2722563"/>
          <p14:tracePt t="38283" x="5883275" y="2705100"/>
          <p14:tracePt t="38291" x="5945188" y="2660650"/>
          <p14:tracePt t="38299" x="6043613" y="2660650"/>
          <p14:tracePt t="38307" x="6096000" y="2643188"/>
          <p14:tracePt t="38315" x="6167438" y="2643188"/>
          <p14:tracePt t="38323" x="6237288" y="2633663"/>
          <p14:tracePt t="38331" x="6272213" y="2633663"/>
          <p14:tracePt t="38339" x="6361113" y="2616200"/>
          <p14:tracePt t="38348" x="6405563" y="2616200"/>
          <p14:tracePt t="38355" x="6457950" y="2606675"/>
          <p14:tracePt t="38363" x="6475413" y="2589213"/>
          <p14:tracePt t="38371" x="6511925" y="2589213"/>
          <p14:tracePt t="38379" x="6554788" y="2581275"/>
          <p14:tracePt t="38387" x="6573838" y="2581275"/>
          <p14:tracePt t="38395" x="6599238" y="2581275"/>
          <p14:tracePt t="38403" x="6616700" y="2581275"/>
          <p14:tracePt t="38411" x="6643688" y="2581275"/>
          <p14:tracePt t="38419" x="6653213" y="2581275"/>
          <p14:tracePt t="38427" x="6670675" y="2571750"/>
          <p14:tracePt t="38436" x="6678613" y="2571750"/>
          <p14:tracePt t="38443" x="6688138" y="2571750"/>
          <p14:tracePt t="38460" x="6705600" y="2571750"/>
          <p14:tracePt t="38476" x="6723063" y="2571750"/>
          <p14:tracePt t="38492" x="6732588" y="2571750"/>
          <p14:tracePt t="38531" x="6740525" y="2571750"/>
          <p14:tracePt t="39163" x="6732588" y="2571750"/>
          <p14:tracePt t="39908" x="6723063" y="2571750"/>
          <p14:tracePt t="41139" x="6715125" y="2571750"/>
          <p14:tracePt t="41146" x="6705600" y="2571750"/>
          <p14:tracePt t="41156" x="6688138" y="2571750"/>
          <p14:tracePt t="41162" x="6678613" y="2571750"/>
          <p14:tracePt t="41171" x="6670675" y="2571750"/>
          <p14:tracePt t="41179" x="6653213" y="2571750"/>
          <p14:tracePt t="44199" x="6643688" y="2571750"/>
          <p14:tracePt t="44199" x="6634163" y="2571750"/>
          <p14:tracePt t="44199" x="6608763" y="2571750"/>
          <p14:tracePt t="44199" x="6554788" y="2624138"/>
          <p14:tracePt t="44199" x="6511925" y="2686050"/>
          <p14:tracePt t="44199" x="6484938" y="2686050"/>
          <p14:tracePt t="44199" x="6467475" y="2686050"/>
          <p14:tracePt t="44199" x="6546850" y="2668588"/>
          <p14:tracePt t="44199" x="6616700" y="2643188"/>
          <p14:tracePt t="44199" x="6670675" y="2624138"/>
          <p14:tracePt t="44199" x="6757988" y="2581275"/>
          <p14:tracePt t="44199" x="6829425" y="2544763"/>
          <p14:tracePt t="44199" x="6953250" y="2492375"/>
          <p14:tracePt t="44199" x="7059613" y="2457450"/>
          <p14:tracePt t="44199" x="7112000" y="2430463"/>
          <p14:tracePt t="44199" x="7208838" y="2395538"/>
          <p14:tracePt t="44199" x="7253288" y="2386013"/>
          <p14:tracePt t="44199" x="7324725" y="2341563"/>
          <p14:tracePt t="44199" x="7359650" y="2333625"/>
          <p14:tracePt t="44199" x="7404100" y="2316163"/>
          <p14:tracePt t="44199" x="7456488" y="2271713"/>
          <p14:tracePt t="44199" x="7491413" y="2262188"/>
          <p14:tracePt t="44199" x="7570788" y="2217738"/>
          <p14:tracePt t="44199" x="7580313" y="2209800"/>
          <p14:tracePt t="44199" x="7624763" y="2182813"/>
          <p14:tracePt t="44199" x="7669213" y="2155825"/>
          <p14:tracePt t="44199" x="7704138" y="2130425"/>
          <p14:tracePt t="44199" x="7793038" y="2085975"/>
          <p14:tracePt t="44199" x="7853363" y="2058988"/>
          <p14:tracePt t="44199" x="7934325" y="2006600"/>
          <p14:tracePt t="44199" x="7986713" y="1979613"/>
          <p14:tracePt t="44199" x="8048625" y="1952625"/>
          <p14:tracePt t="44199" x="8128000" y="1900238"/>
          <p14:tracePt t="44199" x="8199438" y="1890713"/>
          <p14:tracePt t="44199" x="8259763" y="1847850"/>
          <p14:tracePt t="44199" x="8296275" y="1828800"/>
          <p14:tracePt t="44199" x="8340725" y="1820863"/>
          <p14:tracePt t="44199" x="8375650" y="1776413"/>
          <p14:tracePt t="44199" x="8375650" y="1724025"/>
          <p14:tracePt t="44199" x="8375650" y="1652588"/>
          <p14:tracePt t="44199" x="8286750" y="1555750"/>
          <p14:tracePt t="44199" x="8259763" y="1528763"/>
          <p14:tracePt t="44199" x="8366125" y="1528763"/>
          <p14:tracePt t="44199" x="8402638" y="1528763"/>
          <p14:tracePt t="44199" x="8551863" y="1476375"/>
          <p14:tracePt t="44199" x="8605838" y="1449388"/>
          <p14:tracePt t="44199" x="8631238" y="1422400"/>
          <p14:tracePt t="44199" x="8640763" y="1404938"/>
          <p14:tracePt t="44199" x="8640763" y="1360488"/>
          <p14:tracePt t="44199" x="8675688" y="1308100"/>
          <p14:tracePt t="44199" x="8685213" y="1273175"/>
          <p14:tracePt t="44199" x="8702675" y="1201738"/>
          <p14:tracePt t="44199" x="8710613" y="1122363"/>
          <p14:tracePt t="44199" x="8747125" y="1008063"/>
          <p14:tracePt t="44199" x="8764588" y="909638"/>
          <p14:tracePt t="44199" x="8764588" y="795338"/>
          <p14:tracePt t="44199" x="8782050" y="671513"/>
          <p14:tracePt t="44199" x="8782050" y="557213"/>
          <p14:tracePt t="44199" x="8782050" y="398463"/>
          <p14:tracePt t="44199" x="8782050" y="300038"/>
          <p14:tracePt t="44199" x="8720138" y="203200"/>
          <p14:tracePt t="44199" x="8666163" y="79375"/>
          <p14:tracePt t="44199" x="8648700" y="0"/>
          <p14:tracePt t="44199" x="7835900" y="44450"/>
          <p14:tracePt t="44199" x="7835900" y="96838"/>
          <p14:tracePt t="44199" x="7835900" y="133350"/>
          <p14:tracePt t="44199" x="7835900" y="185738"/>
          <p14:tracePt t="44199" x="7800975" y="274638"/>
          <p14:tracePt t="44199" x="7800975" y="327025"/>
          <p14:tracePt t="44199" x="7793038" y="398463"/>
          <p14:tracePt t="44199" x="7793038" y="468313"/>
          <p14:tracePt t="44199" x="7773988" y="547688"/>
          <p14:tracePt t="44199" x="7756525" y="644525"/>
          <p14:tracePt t="44199" x="7756525" y="715963"/>
          <p14:tracePt t="44199" x="7756525" y="785813"/>
          <p14:tracePt t="44199" x="7756525" y="857250"/>
          <p14:tracePt t="44199" x="7756525" y="971550"/>
          <p14:tracePt t="44199" x="7756525" y="1042988"/>
          <p14:tracePt t="44199" x="7756525" y="1139825"/>
          <p14:tracePt t="44199" x="7756525" y="1228725"/>
          <p14:tracePt t="44199" x="7756525" y="1298575"/>
          <p14:tracePt t="44199" x="7731125" y="1377950"/>
          <p14:tracePt t="44199" x="7712075" y="1449388"/>
          <p14:tracePt t="44199" x="7712075" y="1520825"/>
          <p14:tracePt t="44199" x="7694613" y="1600200"/>
          <p14:tracePt t="44199" x="7694613" y="1652588"/>
          <p14:tracePt t="44199" x="7694613" y="1704975"/>
          <p14:tracePt t="44199" x="7694613" y="1724025"/>
          <p14:tracePt t="44199" x="7694613" y="1758950"/>
          <p14:tracePt t="44199" x="7686675" y="1803400"/>
          <p14:tracePt t="44199" x="7686675" y="1820863"/>
          <p14:tracePt t="44199" x="7686675" y="1828800"/>
          <p14:tracePt t="44199" x="7686675" y="1838325"/>
          <p14:tracePt t="44199" x="7677150" y="1847850"/>
          <p14:tracePt t="44199" x="7694613" y="1847850"/>
          <p14:tracePt t="44199" x="7704138" y="1847850"/>
          <p14:tracePt t="46743" x="7694613" y="1865313"/>
          <p14:tracePt t="46743" x="7694613" y="1873250"/>
          <p14:tracePt t="46743" x="7686675" y="1882775"/>
          <p14:tracePt t="46743" x="7686675" y="1890713"/>
          <p14:tracePt t="46743" x="7721600" y="1838325"/>
          <p14:tracePt t="46743" x="7756525" y="1741488"/>
          <p14:tracePt t="46743" x="7810500" y="1635125"/>
          <p14:tracePt t="46743" x="7827963" y="1538288"/>
          <p14:tracePt t="46743" x="7845425" y="1422400"/>
          <p14:tracePt t="46743" x="7880350" y="1281113"/>
          <p14:tracePt t="46743" x="7880350" y="1228725"/>
          <p14:tracePt t="46743" x="7907338" y="1104900"/>
          <p14:tracePt t="46743" x="7951788" y="1060450"/>
          <p14:tracePt t="46743" x="7951788" y="1008063"/>
          <p14:tracePt t="46743" x="7951788" y="946150"/>
          <p14:tracePt t="46743" x="7951788" y="866775"/>
          <p14:tracePt t="46743" x="7951788" y="822325"/>
          <p14:tracePt t="46743" x="7951788" y="768350"/>
          <p14:tracePt t="46743" x="7951788" y="698500"/>
          <p14:tracePt t="46743" x="7951788" y="663575"/>
          <p14:tracePt t="46743" x="7959725" y="592138"/>
          <p14:tracePt t="46743" x="7977188" y="512763"/>
          <p14:tracePt t="46743" x="7977188" y="468313"/>
          <p14:tracePt t="46743" x="7996238" y="415925"/>
          <p14:tracePt t="46743" x="8021638" y="354013"/>
          <p14:tracePt t="46743" x="8031163" y="327025"/>
          <p14:tracePt t="46743" x="8031163" y="317500"/>
          <p14:tracePt t="46743" x="8031163" y="292100"/>
          <p14:tracePt t="46743" x="8031163" y="265113"/>
          <p14:tracePt t="46743" x="8031163" y="247650"/>
          <p14:tracePt t="46743" x="8031163" y="220663"/>
          <p14:tracePt t="46743" x="8031163" y="212725"/>
          <p14:tracePt t="46743" x="8031163" y="176213"/>
          <p14:tracePt t="46743" x="8031163" y="158750"/>
          <p14:tracePt t="46743" x="8031163" y="123825"/>
          <p14:tracePt t="46743" x="8031163" y="96838"/>
          <p14:tracePt t="46743" x="8056563" y="26988"/>
          <p14:tracePt t="46743" x="8056563" y="0"/>
        </p14:tracePtLst>
      </p14:laserTraceLst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CE89AC1-86BD-46DC-D6A4-1E994888D22A}"/>
              </a:ext>
            </a:extLst>
          </p:cNvPr>
          <p:cNvSpPr txBox="1"/>
          <p:nvPr/>
        </p:nvSpPr>
        <p:spPr>
          <a:xfrm>
            <a:off x="88498" y="141683"/>
            <a:ext cx="1147358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i="0" dirty="0">
                <a:solidFill>
                  <a:srgbClr val="333333"/>
                </a:solidFill>
                <a:effectLst/>
                <a:latin typeface="-apple-system"/>
              </a:rPr>
              <a:t>2. Explain the operating principle of </a:t>
            </a:r>
            <a:r>
              <a:rPr lang="en-US" sz="2400" b="1" i="0" dirty="0">
                <a:solidFill>
                  <a:srgbClr val="7D9FD3"/>
                </a:solidFill>
                <a:effectLst/>
                <a:latin typeface="-apple-system"/>
              </a:rPr>
              <a:t>lambda = 1 closed-loop control</a:t>
            </a:r>
            <a:r>
              <a:rPr lang="en-US" sz="2400" b="0" i="0" dirty="0">
                <a:solidFill>
                  <a:srgbClr val="333333"/>
                </a:solidFill>
                <a:effectLst/>
                <a:latin typeface="-apple-system"/>
              </a:rPr>
              <a:t> in gasoline engines.</a:t>
            </a:r>
            <a:endParaRPr lang="en-US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2476842-0115-9228-FAD0-FB7DB3E98A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624" y="1761892"/>
            <a:ext cx="10402752" cy="33342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2388A9-0F6D-B21E-8CD0-BFB415C36B8C}"/>
              </a:ext>
            </a:extLst>
          </p:cNvPr>
          <p:cNvSpPr txBox="1"/>
          <p:nvPr/>
        </p:nvSpPr>
        <p:spPr>
          <a:xfrm>
            <a:off x="430031" y="910102"/>
            <a:ext cx="61028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-apple-system"/>
              </a:rPr>
              <a:t>How does the loop control work?</a:t>
            </a:r>
            <a:endParaRPr lang="en-US" b="0" i="0" dirty="0">
              <a:solidFill>
                <a:srgbClr val="676C70"/>
              </a:solidFill>
              <a:effectLst/>
              <a:latin typeface="Roboto" panose="02000000000000000000" pitchFamily="2" charset="0"/>
            </a:endParaRPr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018DE13D-FEDF-1FD6-01D5-185342BDF3D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324094" t="-160938" r="-324094" b="-160938"/>
          <a:stretch>
            <a:fillRect/>
          </a:stretch>
        </p:blipFill>
        <p:spPr>
          <a:xfrm>
            <a:off x="9147683" y="5143500"/>
            <a:ext cx="3040633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6598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0968"/>
    </mc:Choice>
    <mc:Fallback>
      <p:transition spd="slow" advTm="1009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50" x="4532313" y="6176963"/>
          <p14:tracePt t="58" x="4532313" y="6134100"/>
          <p14:tracePt t="70" x="4549775" y="6062663"/>
          <p14:tracePt t="72" x="4549775" y="5965825"/>
          <p14:tracePt t="80" x="4567238" y="5867400"/>
          <p14:tracePt t="87" x="4584700" y="5770563"/>
          <p14:tracePt t="95" x="4584700" y="5629275"/>
          <p14:tracePt t="103" x="4584700" y="5497513"/>
          <p14:tracePt t="112" x="4514850" y="5257800"/>
          <p14:tracePt t="120" x="4435475" y="5064125"/>
          <p14:tracePt t="128" x="4338638" y="4895850"/>
          <p14:tracePt t="135" x="4302125" y="4772025"/>
          <p14:tracePt t="144" x="4232275" y="4603750"/>
          <p14:tracePt t="152" x="4195763" y="4462463"/>
          <p14:tracePt t="159" x="4160838" y="4321175"/>
          <p14:tracePt t="167" x="4143375" y="4179888"/>
          <p14:tracePt t="176" x="4143375" y="4065588"/>
          <p14:tracePt t="184" x="4143375" y="3968750"/>
          <p14:tracePt t="191" x="4152900" y="3852863"/>
          <p14:tracePt t="200" x="4205288" y="3756025"/>
          <p14:tracePt t="208" x="4267200" y="3649663"/>
          <p14:tracePt t="216" x="4338638" y="3543300"/>
          <p14:tracePt t="224" x="4425950" y="3438525"/>
          <p14:tracePt t="232" x="4541838" y="3287713"/>
          <p14:tracePt t="240" x="4629150" y="3181350"/>
          <p14:tracePt t="248" x="4735513" y="3057525"/>
          <p14:tracePt t="256" x="4867275" y="2908300"/>
          <p14:tracePt t="264" x="4983163" y="2774950"/>
          <p14:tracePt t="271" x="5114925" y="2624138"/>
          <p14:tracePt t="279" x="5203825" y="2474913"/>
          <p14:tracePt t="287" x="5292725" y="2368550"/>
          <p14:tracePt t="296" x="5380038" y="2244725"/>
          <p14:tracePt t="303" x="5513388" y="2076450"/>
          <p14:tracePt t="312" x="5565775" y="1997075"/>
          <p14:tracePt t="320" x="5618163" y="1873250"/>
          <p14:tracePt t="328" x="5689600" y="1741488"/>
          <p14:tracePt t="337" x="5716588" y="1687513"/>
          <p14:tracePt t="344" x="5734050" y="1617663"/>
          <p14:tracePt t="352" x="5786438" y="1511300"/>
          <p14:tracePt t="360" x="5813425" y="1431925"/>
          <p14:tracePt t="368" x="5865813" y="1352550"/>
          <p14:tracePt t="376" x="5875338" y="1281113"/>
          <p14:tracePt t="384" x="5927725" y="1201738"/>
          <p14:tracePt t="392" x="5954713" y="1122363"/>
          <p14:tracePt t="400" x="5972175" y="1069975"/>
          <p14:tracePt t="408" x="6016625" y="990600"/>
          <p14:tracePt t="416" x="6016625" y="946150"/>
          <p14:tracePt t="424" x="6034088" y="909638"/>
          <p14:tracePt t="432" x="6034088" y="857250"/>
          <p14:tracePt t="439" x="6034088" y="847725"/>
          <p14:tracePt t="448" x="6034088" y="812800"/>
          <p14:tracePt t="455" x="6034088" y="804863"/>
          <p14:tracePt t="471" x="6034088" y="795338"/>
          <p14:tracePt t="487" x="6034088" y="785813"/>
          <p14:tracePt t="608" x="6016625" y="785813"/>
          <p14:tracePt t="832" x="5981700" y="830263"/>
          <p14:tracePt t="840" x="5840413" y="884238"/>
          <p14:tracePt t="848" x="5803900" y="884238"/>
          <p14:tracePt t="855" x="5761038" y="874713"/>
          <p14:tracePt t="864" x="5637213" y="874713"/>
          <p14:tracePt t="871" x="5521325" y="874713"/>
          <p14:tracePt t="880" x="5380038" y="884238"/>
          <p14:tracePt t="887" x="5265738" y="901700"/>
          <p14:tracePt t="896" x="5124450" y="919163"/>
          <p14:tracePt t="903" x="4983163" y="936625"/>
          <p14:tracePt t="912" x="4841875" y="971550"/>
          <p14:tracePt t="920" x="4762500" y="990600"/>
          <p14:tracePt t="928" x="4646613" y="1008063"/>
          <p14:tracePt t="936" x="4487863" y="1025525"/>
          <p14:tracePt t="944" x="4364038" y="1060450"/>
          <p14:tracePt t="952" x="4240213" y="1077913"/>
          <p14:tracePt t="960" x="4054475" y="1095375"/>
          <p14:tracePt t="968" x="3851275" y="1112838"/>
          <p14:tracePt t="976" x="3622675" y="1112838"/>
          <p14:tracePt t="984" x="3392488" y="1112838"/>
          <p14:tracePt t="992" x="3189288" y="1112838"/>
          <p14:tracePt t="1000" x="3003550" y="1112838"/>
          <p14:tracePt t="1008" x="2827338" y="1112838"/>
          <p14:tracePt t="1016" x="2686050" y="1112838"/>
          <p14:tracePt t="1024" x="2597150" y="1112838"/>
          <p14:tracePt t="1032" x="2552700" y="1112838"/>
          <p14:tracePt t="1040" x="2544763" y="1112838"/>
          <p14:tracePt t="1047" x="2527300" y="1112838"/>
          <p14:tracePt t="1064" x="2500313" y="1087438"/>
          <p14:tracePt t="1071" x="2490788" y="1077913"/>
          <p14:tracePt t="1079" x="2465388" y="1060450"/>
          <p14:tracePt t="1087" x="2455863" y="1033463"/>
          <p14:tracePt t="1096" x="2428875" y="1008063"/>
          <p14:tracePt t="1103" x="2411413" y="981075"/>
          <p14:tracePt t="1112" x="2366963" y="971550"/>
          <p14:tracePt t="1120" x="2332038" y="946150"/>
          <p14:tracePt t="1129" x="2279650" y="946150"/>
          <p14:tracePt t="1136" x="2208213" y="928688"/>
          <p14:tracePt t="1144" x="2155825" y="928688"/>
          <p14:tracePt t="1153" x="2066925" y="919163"/>
          <p14:tracePt t="1160" x="2014538" y="901700"/>
          <p14:tracePt t="1168" x="1943100" y="901700"/>
          <p14:tracePt t="1176" x="1873250" y="901700"/>
          <p14:tracePt t="1184" x="1801813" y="901700"/>
          <p14:tracePt t="1192" x="1749425" y="901700"/>
          <p14:tracePt t="1200" x="1677988" y="892175"/>
          <p14:tracePt t="1208" x="1625600" y="892175"/>
          <p14:tracePt t="1216" x="1573213" y="892175"/>
          <p14:tracePt t="1224" x="1528763" y="892175"/>
          <p14:tracePt t="1232" x="1474788" y="892175"/>
          <p14:tracePt t="1240" x="1422400" y="892175"/>
          <p14:tracePt t="1248" x="1412875" y="892175"/>
          <p14:tracePt t="1255" x="1377950" y="892175"/>
          <p14:tracePt t="1264" x="1370013" y="892175"/>
          <p14:tracePt t="1271" x="1350963" y="901700"/>
          <p14:tracePt t="1280" x="1325563" y="909638"/>
          <p14:tracePt t="1287" x="1298575" y="928688"/>
          <p14:tracePt t="1296" x="1290638" y="946150"/>
          <p14:tracePt t="1304" x="1281113" y="954088"/>
          <p14:tracePt t="1344" x="1281113" y="963613"/>
          <p14:tracePt t="1360" x="1281113" y="990600"/>
          <p14:tracePt t="1368" x="1281113" y="998538"/>
          <p14:tracePt t="1376" x="1308100" y="1008063"/>
          <p14:tracePt t="1384" x="1360488" y="1025525"/>
          <p14:tracePt t="1392" x="1431925" y="1025525"/>
          <p14:tracePt t="1399" x="1546225" y="1025525"/>
          <p14:tracePt t="1408" x="1660525" y="1025525"/>
          <p14:tracePt t="1416" x="1793875" y="1025525"/>
          <p14:tracePt t="1424" x="1900238" y="963613"/>
          <p14:tracePt t="1431" x="1979613" y="909638"/>
          <p14:tracePt t="1440" x="2084388" y="884238"/>
          <p14:tracePt t="1448" x="2163763" y="812800"/>
          <p14:tracePt t="1456" x="2190750" y="785813"/>
          <p14:tracePt t="1463" x="2200275" y="777875"/>
          <p14:tracePt t="1471" x="2200275" y="760413"/>
          <p14:tracePt t="1480" x="2200275" y="723900"/>
          <p14:tracePt t="1487" x="2163763" y="698500"/>
          <p14:tracePt t="1496" x="2093913" y="681038"/>
          <p14:tracePt t="1503" x="1935163" y="663575"/>
          <p14:tracePt t="1512" x="1749425" y="663575"/>
          <p14:tracePt t="1519" x="1474788" y="663575"/>
          <p14:tracePt t="1528" x="1246188" y="663575"/>
          <p14:tracePt t="1535" x="1016000" y="671513"/>
          <p14:tracePt t="1544" x="822325" y="750888"/>
          <p14:tracePt t="1553" x="636588" y="804863"/>
          <p14:tracePt t="1559" x="423863" y="866775"/>
          <p14:tracePt t="1569" x="300038" y="936625"/>
          <p14:tracePt t="1576" x="150813" y="1025525"/>
          <p14:tracePt t="1584" x="96838" y="1069975"/>
          <p14:tracePt t="1592" x="88900" y="1087438"/>
          <p14:tracePt t="1601" x="88900" y="1095375"/>
          <p14:tracePt t="1609" x="88900" y="1139825"/>
          <p14:tracePt t="1616" x="88900" y="1149350"/>
          <p14:tracePt t="1624" x="96838" y="1193800"/>
          <p14:tracePt t="1632" x="158750" y="1255713"/>
          <p14:tracePt t="1640" x="220663" y="1298575"/>
          <p14:tracePt t="1649" x="265113" y="1343025"/>
          <p14:tracePt t="1655" x="317500" y="1352550"/>
          <p14:tracePt t="1664" x="415925" y="1404938"/>
          <p14:tracePt t="1671" x="538163" y="1439863"/>
          <p14:tracePt t="1680" x="698500" y="1458913"/>
          <p14:tracePt t="1687" x="909638" y="1501775"/>
          <p14:tracePt t="1696" x="1139825" y="1501775"/>
          <p14:tracePt t="1703" x="1449388" y="1501775"/>
          <p14:tracePt t="1712" x="1784350" y="1501775"/>
          <p14:tracePt t="1719" x="2200275" y="1501775"/>
          <p14:tracePt t="1728" x="2544763" y="1484313"/>
          <p14:tracePt t="1735" x="2854325" y="1439863"/>
          <p14:tracePt t="1744" x="3100388" y="1360488"/>
          <p14:tracePt t="1751" x="3268663" y="1281113"/>
          <p14:tracePt t="1760" x="3409950" y="1211263"/>
          <p14:tracePt t="1769" x="3454400" y="1166813"/>
          <p14:tracePt t="1776" x="3481388" y="1131888"/>
          <p14:tracePt t="1783" x="3481388" y="1095375"/>
          <p14:tracePt t="1792" x="3481388" y="1069975"/>
          <p14:tracePt t="1800" x="3481388" y="1033463"/>
          <p14:tracePt t="1808" x="3444875" y="998538"/>
          <p14:tracePt t="1816" x="3348038" y="963613"/>
          <p14:tracePt t="1824" x="3162300" y="909638"/>
          <p14:tracePt t="1832" x="2976563" y="866775"/>
          <p14:tracePt t="1840" x="2738438" y="830263"/>
          <p14:tracePt t="1848" x="2393950" y="830263"/>
          <p14:tracePt t="1856" x="1925638" y="830263"/>
          <p14:tracePt t="1864" x="1412875" y="830263"/>
          <p14:tracePt t="1872" x="892175" y="830263"/>
          <p14:tracePt t="1880" x="495300" y="874713"/>
          <p14:tracePt t="1887" x="52388" y="928688"/>
          <p14:tracePt t="1976" x="334963" y="1501775"/>
          <p14:tracePt t="1984" x="592138" y="1546225"/>
          <p14:tracePt t="1991" x="822325" y="1563688"/>
          <p14:tracePt t="1999" x="1077913" y="1563688"/>
          <p14:tracePt t="2008" x="1350963" y="1563688"/>
          <p14:tracePt t="2015" x="1598613" y="1563688"/>
          <p14:tracePt t="2024" x="1925638" y="1546225"/>
          <p14:tracePt t="2032" x="2235200" y="1501775"/>
          <p14:tracePt t="2040" x="2614613" y="1377950"/>
          <p14:tracePt t="2048" x="2827338" y="1298575"/>
          <p14:tracePt t="2056" x="2968625" y="1263650"/>
          <p14:tracePt t="2064" x="3065463" y="1211263"/>
          <p14:tracePt t="2071" x="3154363" y="1149350"/>
          <p14:tracePt t="2080" x="3162300" y="1139825"/>
          <p14:tracePt t="2087" x="3162300" y="1131888"/>
          <p14:tracePt t="2096" x="3136900" y="1077913"/>
          <p14:tracePt t="2103" x="3092450" y="1069975"/>
          <p14:tracePt t="2112" x="3003550" y="1016000"/>
          <p14:tracePt t="2119" x="2862263" y="981075"/>
          <p14:tracePt t="2129" x="2720975" y="981075"/>
          <p14:tracePt t="2136" x="2535238" y="981075"/>
          <p14:tracePt t="2143" x="2359025" y="981075"/>
          <p14:tracePt t="2152" x="2155825" y="981075"/>
          <p14:tracePt t="2161" x="1925638" y="981075"/>
          <p14:tracePt t="2168" x="1766888" y="981075"/>
          <p14:tracePt t="2176" x="1598613" y="981075"/>
          <p14:tracePt t="2185" x="1457325" y="1008063"/>
          <p14:tracePt t="2193" x="1343025" y="1025525"/>
          <p14:tracePt t="2200" x="1246188" y="1060450"/>
          <p14:tracePt t="2208" x="1201738" y="1077913"/>
          <p14:tracePt t="2216" x="1201738" y="1087438"/>
          <p14:tracePt t="2234" x="1201738" y="1104900"/>
          <p14:tracePt t="2240" x="1201738" y="1131888"/>
          <p14:tracePt t="2248" x="1219200" y="1166813"/>
          <p14:tracePt t="2256" x="1325563" y="1193800"/>
          <p14:tracePt t="2263" x="1466850" y="1211263"/>
          <p14:tracePt t="2272" x="1608138" y="1211263"/>
          <p14:tracePt t="2280" x="1793875" y="1211263"/>
          <p14:tracePt t="2288" x="1970088" y="1211263"/>
          <p14:tracePt t="2295" x="2155825" y="1211263"/>
          <p14:tracePt t="2303" x="2297113" y="1201738"/>
          <p14:tracePt t="2311" x="2420938" y="1174750"/>
          <p14:tracePt t="2319" x="2482850" y="1122363"/>
          <p14:tracePt t="2327" x="2517775" y="1087438"/>
          <p14:tracePt t="2335" x="2517775" y="1050925"/>
          <p14:tracePt t="2343" x="2517775" y="946150"/>
          <p14:tracePt t="2352" x="2473325" y="839788"/>
          <p14:tracePt t="2360" x="2324100" y="688975"/>
          <p14:tracePt t="2369" x="2190750" y="539750"/>
          <p14:tracePt t="2376" x="1935163" y="388938"/>
          <p14:tracePt t="2385" x="1687513" y="282575"/>
          <p14:tracePt t="2392" x="1387475" y="168275"/>
          <p14:tracePt t="2400" x="1139825" y="88900"/>
          <p14:tracePt t="2408" x="936625" y="71438"/>
          <p14:tracePt t="2416" x="750888" y="71438"/>
          <p14:tracePt t="2424" x="520700" y="71438"/>
          <p14:tracePt t="2432" x="406400" y="79375"/>
          <p14:tracePt t="2440" x="300038" y="150813"/>
          <p14:tracePt t="2447" x="176213" y="238125"/>
          <p14:tracePt t="2456" x="131763" y="274638"/>
          <p14:tracePt t="2464" x="88900" y="379413"/>
          <p14:tracePt t="2472" x="52388" y="477838"/>
          <p14:tracePt t="2480" x="52388" y="592138"/>
          <p14:tracePt t="2487" x="52388" y="688975"/>
          <p14:tracePt t="2496" x="52388" y="760413"/>
          <p14:tracePt t="2503" x="71438" y="812800"/>
          <p14:tracePt t="2512" x="114300" y="874713"/>
          <p14:tracePt t="2519" x="203200" y="946150"/>
          <p14:tracePt t="2528" x="300038" y="990600"/>
          <p14:tracePt t="2535" x="396875" y="1025525"/>
          <p14:tracePt t="2544" x="538163" y="1042988"/>
          <p14:tracePt t="2551" x="723900" y="1077913"/>
          <p14:tracePt t="2560" x="892175" y="1077913"/>
          <p14:tracePt t="2568" x="1095375" y="1077913"/>
          <p14:tracePt t="2576" x="1298575" y="1077913"/>
          <p14:tracePt t="2585" x="1501775" y="1077913"/>
          <p14:tracePt t="2592" x="1757363" y="1077913"/>
          <p14:tracePt t="2600" x="2005013" y="1077913"/>
          <p14:tracePt t="2608" x="2279650" y="1077913"/>
          <p14:tracePt t="2616" x="2490788" y="1077913"/>
          <p14:tracePt t="2624" x="2747963" y="1050925"/>
          <p14:tracePt t="2632" x="2933700" y="1033463"/>
          <p14:tracePt t="2641" x="3074988" y="998538"/>
          <p14:tracePt t="2648" x="3171825" y="963613"/>
          <p14:tracePt t="2657" x="3224213" y="946150"/>
          <p14:tracePt t="2663" x="3268663" y="936625"/>
          <p14:tracePt t="2673" x="3278188" y="928688"/>
          <p14:tracePt t="2696" x="3278188" y="919163"/>
          <p14:tracePt t="2792" x="3278188" y="928688"/>
          <p14:tracePt t="2800" x="3303588" y="954088"/>
          <p14:tracePt t="2808" x="3340100" y="963613"/>
          <p14:tracePt t="2815" x="3375025" y="981075"/>
          <p14:tracePt t="2824" x="3409950" y="990600"/>
          <p14:tracePt t="2832" x="3454400" y="1008063"/>
          <p14:tracePt t="2839" x="3525838" y="1016000"/>
          <p14:tracePt t="2848" x="3543300" y="1016000"/>
          <p14:tracePt t="2856" x="3578225" y="1016000"/>
          <p14:tracePt t="2864" x="3605213" y="1016000"/>
          <p14:tracePt t="2871" x="3622675" y="1016000"/>
          <p14:tracePt t="2896" x="3640138" y="1016000"/>
          <p14:tracePt t="2992" x="3648075" y="1016000"/>
          <p14:tracePt t="3024" x="3648075" y="1008063"/>
          <p14:tracePt t="3040" x="3648075" y="998538"/>
          <p14:tracePt t="3056" x="3640138" y="981075"/>
          <p14:tracePt t="3064" x="3630613" y="963613"/>
          <p14:tracePt t="3072" x="3630613" y="954088"/>
          <p14:tracePt t="3081" x="3613150" y="936625"/>
          <p14:tracePt t="3088" x="3586163" y="919163"/>
          <p14:tracePt t="3096" x="3578225" y="909638"/>
          <p14:tracePt t="3103" x="3533775" y="892175"/>
          <p14:tracePt t="3113" x="3454400" y="857250"/>
          <p14:tracePt t="3119" x="3402013" y="847725"/>
          <p14:tracePt t="3127" x="3340100" y="812800"/>
          <p14:tracePt t="3136" x="3268663" y="804863"/>
          <p14:tracePt t="3143" x="3216275" y="804863"/>
          <p14:tracePt t="3151" x="3127375" y="785813"/>
          <p14:tracePt t="3159" x="3074988" y="785813"/>
          <p14:tracePt t="3168" x="3003550" y="768350"/>
          <p14:tracePt t="3176" x="2933700" y="768350"/>
          <p14:tracePt t="3185" x="2862263" y="760413"/>
          <p14:tracePt t="3192" x="2782888" y="742950"/>
          <p14:tracePt t="3200" x="2668588" y="742950"/>
          <p14:tracePt t="3208" x="2570163" y="742950"/>
          <p14:tracePt t="3217" x="2455863" y="742950"/>
          <p14:tracePt t="3234" x="2225675" y="742950"/>
          <p14:tracePt t="3240" x="2084388" y="742950"/>
          <p14:tracePt t="3248" x="1952625" y="742950"/>
          <p14:tracePt t="3256" x="1838325" y="742950"/>
          <p14:tracePt t="3264" x="1652588" y="742950"/>
          <p14:tracePt t="3272" x="1511300" y="742950"/>
          <p14:tracePt t="3280" x="1377950" y="742950"/>
          <p14:tracePt t="3287" x="1281113" y="750888"/>
          <p14:tracePt t="3296" x="1184275" y="785813"/>
          <p14:tracePt t="3303" x="1104900" y="812800"/>
          <p14:tracePt t="3312" x="1060450" y="830263"/>
          <p14:tracePt t="3319" x="1042988" y="839788"/>
          <p14:tracePt t="3328" x="989013" y="866775"/>
          <p14:tracePt t="3344" x="963613" y="892175"/>
          <p14:tracePt t="3360" x="963613" y="901700"/>
          <p14:tracePt t="3376" x="963613" y="936625"/>
          <p14:tracePt t="3384" x="963613" y="946150"/>
          <p14:tracePt t="3401" x="963613" y="971550"/>
          <p14:tracePt t="3408" x="963613" y="990600"/>
          <p14:tracePt t="3415" x="963613" y="1008063"/>
          <p14:tracePt t="3423" x="998538" y="1050925"/>
          <p14:tracePt t="3432" x="1042988" y="1069975"/>
          <p14:tracePt t="3440" x="1112838" y="1112838"/>
          <p14:tracePt t="3448" x="1209675" y="1149350"/>
          <p14:tracePt t="3456" x="1377950" y="1166813"/>
          <p14:tracePt t="3464" x="1546225" y="1201738"/>
          <p14:tracePt t="3472" x="1704975" y="1246188"/>
          <p14:tracePt t="3479" x="1935163" y="1246188"/>
          <p14:tracePt t="3487" x="2163763" y="1246188"/>
          <p14:tracePt t="3496" x="2393950" y="1246188"/>
          <p14:tracePt t="3504" x="2641600" y="1246188"/>
          <p14:tracePt t="3511" x="2916238" y="1246188"/>
          <p14:tracePt t="3519" x="3171825" y="1246188"/>
          <p14:tracePt t="3528" x="3402013" y="1246188"/>
          <p14:tracePt t="3535" x="3605213" y="1211263"/>
          <p14:tracePt t="3543" x="3789363" y="1193800"/>
          <p14:tracePt t="3551" x="3932238" y="1174750"/>
          <p14:tracePt t="3560" x="4073525" y="1139825"/>
          <p14:tracePt t="3568" x="4152900" y="1112838"/>
          <p14:tracePt t="3576" x="4205288" y="1077913"/>
          <p14:tracePt t="3584" x="4249738" y="1050925"/>
          <p14:tracePt t="3592" x="4267200" y="1042988"/>
          <p14:tracePt t="3600" x="4284663" y="1033463"/>
          <p14:tracePt t="3608" x="4302125" y="1025525"/>
          <p14:tracePt t="3624" x="4302125" y="998538"/>
          <p14:tracePt t="3632" x="4257675" y="990600"/>
          <p14:tracePt t="3639" x="4205288" y="971550"/>
          <p14:tracePt t="3648" x="4135438" y="963613"/>
          <p14:tracePt t="3655" x="4011613" y="909638"/>
          <p14:tracePt t="3664" x="3870325" y="909638"/>
          <p14:tracePt t="3672" x="3729038" y="909638"/>
          <p14:tracePt t="3680" x="3551238" y="909638"/>
          <p14:tracePt t="3688" x="3365500" y="909638"/>
          <p14:tracePt t="3697" x="3136900" y="909638"/>
          <p14:tracePt t="3703" x="2906713" y="909638"/>
          <p14:tracePt t="3712" x="2632075" y="909638"/>
          <p14:tracePt t="3720" x="2428875" y="909638"/>
          <p14:tracePt t="3728" x="2146300" y="909638"/>
          <p14:tracePt t="3735" x="1863725" y="909638"/>
          <p14:tracePt t="3744" x="1635125" y="919163"/>
          <p14:tracePt t="3751" x="1422400" y="954088"/>
          <p14:tracePt t="3760" x="1263650" y="971550"/>
          <p14:tracePt t="3768" x="1184275" y="990600"/>
          <p14:tracePt t="3776" x="1147763" y="1016000"/>
          <p14:tracePt t="3816" x="1147763" y="1025525"/>
          <p14:tracePt t="3824" x="1166813" y="1025525"/>
          <p14:tracePt t="3832" x="1209675" y="1025525"/>
          <p14:tracePt t="3840" x="1271588" y="1025525"/>
          <p14:tracePt t="3848" x="1325563" y="1025525"/>
          <p14:tracePt t="3856" x="1412875" y="1025525"/>
          <p14:tracePt t="3864" x="1511300" y="1025525"/>
          <p14:tracePt t="3872" x="1643063" y="1025525"/>
          <p14:tracePt t="3880" x="1784350" y="1025525"/>
          <p14:tracePt t="3887" x="1925638" y="1025525"/>
          <p14:tracePt t="3896" x="2084388" y="1025525"/>
          <p14:tracePt t="3904" x="2244725" y="1025525"/>
          <p14:tracePt t="3912" x="2341563" y="1025525"/>
          <p14:tracePt t="3920" x="2411413" y="1025525"/>
          <p14:tracePt t="3928" x="2447925" y="1025525"/>
          <p14:tracePt t="3976" x="2393950" y="1025525"/>
          <p14:tracePt t="3984" x="2297113" y="1025525"/>
          <p14:tracePt t="3991" x="2155825" y="1025525"/>
          <p14:tracePt t="4000" x="1997075" y="1025525"/>
          <p14:tracePt t="4008" x="1881188" y="1025525"/>
          <p14:tracePt t="4016" x="1714500" y="1042988"/>
          <p14:tracePt t="4024" x="1616075" y="1077913"/>
          <p14:tracePt t="4032" x="1536700" y="1104900"/>
          <p14:tracePt t="4040" x="1457325" y="1157288"/>
          <p14:tracePt t="4048" x="1404938" y="1184275"/>
          <p14:tracePt t="4056" x="1377950" y="1211263"/>
          <p14:tracePt t="4064" x="1350963" y="1228725"/>
          <p14:tracePt t="4072" x="1350963" y="1273175"/>
          <p14:tracePt t="4080" x="1350963" y="1281113"/>
          <p14:tracePt t="4087" x="1350963" y="1298575"/>
          <p14:tracePt t="4096" x="1370013" y="1335088"/>
          <p14:tracePt t="4103" x="1377950" y="1352550"/>
          <p14:tracePt t="4112" x="1412875" y="1397000"/>
          <p14:tracePt t="4119" x="1422400" y="1404938"/>
          <p14:tracePt t="4127" x="1439863" y="1431925"/>
          <p14:tracePt t="4135" x="1474788" y="1458913"/>
          <p14:tracePt t="4144" x="1501775" y="1476375"/>
          <p14:tracePt t="4151" x="1536700" y="1493838"/>
          <p14:tracePt t="4160" x="1590675" y="1538288"/>
          <p14:tracePt t="4167" x="1616075" y="1555750"/>
          <p14:tracePt t="4176" x="1670050" y="1590675"/>
          <p14:tracePt t="4184" x="1714500" y="1608138"/>
          <p14:tracePt t="4192" x="1766888" y="1625600"/>
          <p14:tracePt t="4201" x="1801813" y="1635125"/>
          <p14:tracePt t="4208" x="1828800" y="1662113"/>
          <p14:tracePt t="4448" x="1863725" y="1662113"/>
          <p14:tracePt t="4456" x="1935163" y="1643063"/>
          <p14:tracePt t="4464" x="2014538" y="1625600"/>
          <p14:tracePt t="4472" x="2066925" y="1581150"/>
          <p14:tracePt t="4488" x="2084388" y="1573213"/>
          <p14:tracePt t="4496" x="2103438" y="1546225"/>
          <p14:tracePt t="4503" x="2128838" y="1528763"/>
          <p14:tracePt t="4512" x="2217738" y="1493838"/>
          <p14:tracePt t="4519" x="2252663" y="1484313"/>
          <p14:tracePt t="4528" x="2332038" y="1439863"/>
          <p14:tracePt t="4535" x="2366963" y="1422400"/>
          <p14:tracePt t="4544" x="2403475" y="1414463"/>
          <p14:tracePt t="4551" x="2465388" y="1370013"/>
          <p14:tracePt t="4560" x="2500313" y="1343025"/>
          <p14:tracePt t="4568" x="2544763" y="1308100"/>
          <p14:tracePt t="4576" x="2579688" y="1281113"/>
          <p14:tracePt t="4584" x="2589213" y="1255713"/>
          <p14:tracePt t="4592" x="2597150" y="1246188"/>
          <p14:tracePt t="4608" x="2597150" y="1211263"/>
          <p14:tracePt t="4616" x="2597150" y="1201738"/>
          <p14:tracePt t="4624" x="2597150" y="1193800"/>
          <p14:tracePt t="4631" x="2597150" y="1157288"/>
          <p14:tracePt t="4640" x="2597150" y="1139825"/>
          <p14:tracePt t="4647" x="2589213" y="1131888"/>
          <p14:tracePt t="4664" x="2552700" y="1112838"/>
          <p14:tracePt t="4672" x="2527300" y="1095375"/>
          <p14:tracePt t="4679" x="2490788" y="1077913"/>
          <p14:tracePt t="4688" x="2465388" y="1069975"/>
          <p14:tracePt t="4696" x="2428875" y="1050925"/>
          <p14:tracePt t="4704" x="2411413" y="1042988"/>
          <p14:tracePt t="4712" x="2366963" y="1016000"/>
          <p14:tracePt t="4720" x="2297113" y="1016000"/>
          <p14:tracePt t="4727" x="2244725" y="1008063"/>
          <p14:tracePt t="4736" x="2208213" y="1008063"/>
          <p14:tracePt t="4744" x="2155825" y="1008063"/>
          <p14:tracePt t="4752" x="2103438" y="990600"/>
          <p14:tracePt t="4759" x="2058988" y="990600"/>
          <p14:tracePt t="4767" x="2032000" y="990600"/>
          <p14:tracePt t="4776" x="2022475" y="990600"/>
          <p14:tracePt t="4783" x="1979613" y="990600"/>
          <p14:tracePt t="4792" x="1970088" y="990600"/>
          <p14:tracePt t="4800" x="1943100" y="990600"/>
          <p14:tracePt t="4808" x="1935163" y="990600"/>
          <p14:tracePt t="4816" x="1925638" y="990600"/>
          <p14:tracePt t="4824" x="1917700" y="990600"/>
          <p14:tracePt t="4832" x="1900238" y="990600"/>
          <p14:tracePt t="4840" x="1890713" y="990600"/>
          <p14:tracePt t="4848" x="1873250" y="990600"/>
          <p14:tracePt t="4856" x="1863725" y="990600"/>
          <p14:tracePt t="4864" x="1846263" y="990600"/>
          <p14:tracePt t="4896" x="1838325" y="990600"/>
          <p14:tracePt t="5016" x="1873250" y="954088"/>
          <p14:tracePt t="5024" x="1970088" y="936625"/>
          <p14:tracePt t="5033" x="2022475" y="928688"/>
          <p14:tracePt t="5040" x="2128838" y="892175"/>
          <p14:tracePt t="5048" x="2225675" y="857250"/>
          <p14:tracePt t="5056" x="2279650" y="847725"/>
          <p14:tracePt t="5064" x="2403475" y="795338"/>
          <p14:tracePt t="5072" x="2455863" y="760413"/>
          <p14:tracePt t="5079" x="2517775" y="715963"/>
          <p14:tracePt t="5088" x="2544763" y="706438"/>
          <p14:tracePt t="5096" x="2552700" y="698500"/>
          <p14:tracePt t="5104" x="2562225" y="671513"/>
          <p14:tracePt t="5111" x="2570163" y="663575"/>
          <p14:tracePt t="5119" x="2579688" y="654050"/>
          <p14:tracePt t="5152" x="2579688" y="636588"/>
          <p14:tracePt t="5160" x="2570163" y="619125"/>
          <p14:tracePt t="5167" x="2500313" y="619125"/>
          <p14:tracePt t="5175" x="2403475" y="619125"/>
          <p14:tracePt t="5183" x="2244725" y="619125"/>
          <p14:tracePt t="5191" x="2084388" y="619125"/>
          <p14:tracePt t="5199" x="1925638" y="619125"/>
          <p14:tracePt t="5207" x="1739900" y="636588"/>
          <p14:tracePt t="5216" x="1554163" y="654050"/>
          <p14:tracePt t="5234" x="1201738" y="742950"/>
          <p14:tracePt t="5239" x="1050925" y="795338"/>
          <p14:tracePt t="5248" x="909638" y="857250"/>
          <p14:tracePt t="5256" x="830263" y="901700"/>
          <p14:tracePt t="5265" x="768350" y="963613"/>
          <p14:tracePt t="5272" x="723900" y="1008063"/>
          <p14:tracePt t="5280" x="706438" y="1042988"/>
          <p14:tracePt t="5289" x="706438" y="1112838"/>
          <p14:tracePt t="5296" x="706438" y="1184275"/>
          <p14:tracePt t="5304" x="706438" y="1236663"/>
          <p14:tracePt t="5312" x="706438" y="1298575"/>
          <p14:tracePt t="5321" x="706438" y="1397000"/>
          <p14:tracePt t="5328" x="706438" y="1493838"/>
          <p14:tracePt t="5335" x="777875" y="1617663"/>
          <p14:tracePt t="5344" x="812800" y="1714500"/>
          <p14:tracePt t="5352" x="865188" y="1820863"/>
          <p14:tracePt t="5360" x="936625" y="1989138"/>
          <p14:tracePt t="5367" x="1016000" y="2130425"/>
          <p14:tracePt t="5376" x="1130300" y="2306638"/>
          <p14:tracePt t="5383" x="1263650" y="2500313"/>
          <p14:tracePt t="5392" x="1431925" y="2730500"/>
          <p14:tracePt t="5400" x="1590675" y="2933700"/>
          <p14:tracePt t="5408" x="1739900" y="3084513"/>
          <p14:tracePt t="5416" x="1900238" y="3278188"/>
          <p14:tracePt t="5424" x="2103438" y="3446463"/>
          <p14:tracePt t="5432" x="2217738" y="3597275"/>
          <p14:tracePt t="5440" x="2349500" y="3765550"/>
          <p14:tracePt t="5448" x="2509838" y="3941763"/>
          <p14:tracePt t="5456" x="2632075" y="4065588"/>
          <p14:tracePt t="5464" x="2747963" y="4241800"/>
          <p14:tracePt t="5472" x="2906713" y="4410075"/>
          <p14:tracePt t="5479" x="3057525" y="4560888"/>
          <p14:tracePt t="5488" x="3224213" y="4719638"/>
          <p14:tracePt t="5495" x="3357563" y="4826000"/>
          <p14:tracePt t="5505" x="3533775" y="5002213"/>
          <p14:tracePt t="5512" x="3729038" y="5133975"/>
          <p14:tracePt t="5520" x="3975100" y="5284788"/>
          <p14:tracePt t="5528" x="4232275" y="5391150"/>
          <p14:tracePt t="5536" x="4470400" y="5453063"/>
          <p14:tracePt t="5544" x="4700588" y="5505450"/>
          <p14:tracePt t="5551" x="4948238" y="5532438"/>
          <p14:tracePt t="5559" x="5159375" y="5584825"/>
          <p14:tracePt t="5567" x="5186363" y="5584825"/>
          <p14:tracePt t="5576" x="5380038" y="5602288"/>
          <p14:tracePt t="5583" x="5637213" y="5602288"/>
          <p14:tracePt t="5591" x="5840413" y="5602288"/>
          <p14:tracePt t="5599" x="6069013" y="5602288"/>
          <p14:tracePt t="5608" x="6246813" y="5602288"/>
          <p14:tracePt t="5615" x="6430963" y="5602288"/>
          <p14:tracePt t="5623" x="6573838" y="5602288"/>
          <p14:tracePt t="5632" x="6643688" y="5594350"/>
          <p14:tracePt t="5639" x="6723063" y="5567363"/>
          <p14:tracePt t="5649" x="6750050" y="5541963"/>
          <p14:tracePt t="5656" x="6757988" y="5532438"/>
          <p14:tracePt t="5663" x="6757988" y="5522913"/>
          <p14:tracePt t="5672" x="6777038" y="5497513"/>
          <p14:tracePt t="5680" x="6777038" y="5487988"/>
          <p14:tracePt t="5688" x="6777038" y="5470525"/>
          <p14:tracePt t="5696" x="6777038" y="5461000"/>
          <p14:tracePt t="5704" x="6794500" y="5435600"/>
          <p14:tracePt t="5712" x="6802438" y="5418138"/>
          <p14:tracePt t="5720" x="6837363" y="5373688"/>
          <p14:tracePt t="5728" x="6864350" y="5337175"/>
          <p14:tracePt t="5736" x="6908800" y="5294313"/>
          <p14:tracePt t="5745" x="6935788" y="5267325"/>
          <p14:tracePt t="5751" x="6988175" y="5214938"/>
          <p14:tracePt t="5760" x="6997700" y="5205413"/>
          <p14:tracePt t="5767" x="7050088" y="5153025"/>
          <p14:tracePt t="5776" x="7129463" y="5116513"/>
          <p14:tracePt t="5783" x="7164388" y="5099050"/>
          <p14:tracePt t="5792" x="7235825" y="5081588"/>
          <p14:tracePt t="5800" x="7280275" y="5072063"/>
          <p14:tracePt t="5808" x="7367588" y="5054600"/>
          <p14:tracePt t="5815" x="7421563" y="5029200"/>
          <p14:tracePt t="5824" x="7518400" y="5010150"/>
          <p14:tracePt t="5832" x="7570788" y="5010150"/>
          <p14:tracePt t="5841" x="7624763" y="5010150"/>
          <p14:tracePt t="5848" x="7677150" y="4992688"/>
          <p14:tracePt t="5856" x="7686675" y="4992688"/>
          <p14:tracePt t="5864" x="7721600" y="4984750"/>
          <p14:tracePt t="5872" x="7731125" y="4975225"/>
          <p14:tracePt t="5880" x="7739063" y="4967288"/>
          <p14:tracePt t="5896" x="7748588" y="4957763"/>
          <p14:tracePt t="5904" x="7748588" y="4922838"/>
          <p14:tracePt t="5911" x="7748588" y="4913313"/>
          <p14:tracePt t="5920" x="7748588" y="4905375"/>
          <p14:tracePt t="5928" x="7748588" y="4868863"/>
          <p14:tracePt t="5936" x="7748588" y="4851400"/>
          <p14:tracePt t="5943" x="7712075" y="4789488"/>
          <p14:tracePt t="5951" x="7686675" y="4754563"/>
          <p14:tracePt t="5960" x="7642225" y="4675188"/>
          <p14:tracePt t="5967" x="7562850" y="4630738"/>
          <p14:tracePt t="5975" x="7483475" y="4595813"/>
          <p14:tracePt t="5983" x="7386638" y="4551363"/>
          <p14:tracePt t="5991" x="7218363" y="4506913"/>
          <p14:tracePt t="5999" x="7059613" y="4506913"/>
          <p14:tracePt t="6007" x="6935788" y="4479925"/>
          <p14:tracePt t="6015" x="6777038" y="4479925"/>
          <p14:tracePt t="6024" x="6591300" y="4479925"/>
          <p14:tracePt t="6033" x="6413500" y="4479925"/>
          <p14:tracePt t="6039" x="6202363" y="4479925"/>
          <p14:tracePt t="6049" x="5954713" y="4479925"/>
          <p14:tracePt t="6056" x="5724525" y="4479925"/>
          <p14:tracePt t="6064" x="5538788" y="4479925"/>
          <p14:tracePt t="6072" x="5292725" y="4479925"/>
          <p14:tracePt t="6080" x="5089525" y="4479925"/>
          <p14:tracePt t="6088" x="4903788" y="4489450"/>
          <p14:tracePt t="6096" x="4691063" y="4541838"/>
          <p14:tracePt t="6104" x="4522788" y="4595813"/>
          <p14:tracePt t="6111" x="4356100" y="4657725"/>
          <p14:tracePt t="6120" x="4195763" y="4710113"/>
          <p14:tracePt t="6128" x="4046538" y="4781550"/>
          <p14:tracePt t="6135" x="3940175" y="4833938"/>
          <p14:tracePt t="6144" x="3843338" y="4868863"/>
          <p14:tracePt t="6151" x="3763963" y="4913313"/>
          <p14:tracePt t="6160" x="3709988" y="4930775"/>
          <p14:tracePt t="6167" x="3657600" y="4940300"/>
          <p14:tracePt t="6176" x="3640138" y="4940300"/>
          <p14:tracePt t="6192" x="3622675" y="4940300"/>
          <p14:tracePt t="6208" x="3613150" y="4940300"/>
          <p14:tracePt t="6216" x="3605213" y="4940300"/>
          <p14:tracePt t="6224" x="3578225" y="4940300"/>
          <p14:tracePt t="6232" x="3525838" y="4940300"/>
          <p14:tracePt t="6240" x="3489325" y="4940300"/>
          <p14:tracePt t="6248" x="3436938" y="4940300"/>
          <p14:tracePt t="6256" x="3382963" y="4940300"/>
          <p14:tracePt t="6264" x="3330575" y="4940300"/>
          <p14:tracePt t="6272" x="3313113" y="4940300"/>
          <p14:tracePt t="6280" x="3260725" y="4940300"/>
          <p14:tracePt t="6289" x="3233738" y="4940300"/>
          <p14:tracePt t="6296" x="3216275" y="4940300"/>
          <p14:tracePt t="6304" x="3189288" y="4940300"/>
          <p14:tracePt t="6312" x="3154363" y="4940300"/>
          <p14:tracePt t="6320" x="3144838" y="4940300"/>
          <p14:tracePt t="6328" x="3127375" y="4940300"/>
          <p14:tracePt t="6336" x="3100388" y="4940300"/>
          <p14:tracePt t="6344" x="3092450" y="4940300"/>
          <p14:tracePt t="6416" x="3100388" y="4940300"/>
          <p14:tracePt t="6424" x="3136900" y="4940300"/>
          <p14:tracePt t="6432" x="3216275" y="4957763"/>
          <p14:tracePt t="6440" x="3330575" y="4992688"/>
          <p14:tracePt t="6448" x="3427413" y="5010150"/>
          <p14:tracePt t="6456" x="3595688" y="5029200"/>
          <p14:tracePt t="6464" x="3781425" y="5046663"/>
          <p14:tracePt t="6472" x="3967163" y="5099050"/>
          <p14:tracePt t="6480" x="4249738" y="5116513"/>
          <p14:tracePt t="6488" x="4479925" y="5178425"/>
          <p14:tracePt t="6496" x="4735513" y="5178425"/>
          <p14:tracePt t="6504" x="5027613" y="5222875"/>
          <p14:tracePt t="6511" x="5256213" y="5222875"/>
          <p14:tracePt t="6520" x="5530850" y="5222875"/>
          <p14:tracePt t="6527" x="5716588" y="5222875"/>
          <p14:tracePt t="6536" x="5919788" y="5222875"/>
          <p14:tracePt t="6544" x="6105525" y="5222875"/>
          <p14:tracePt t="6551" x="6237288" y="5222875"/>
          <p14:tracePt t="6559" x="6405563" y="5222875"/>
          <p14:tracePt t="6567" x="6519863" y="5222875"/>
          <p14:tracePt t="6576" x="6634163" y="5222875"/>
          <p14:tracePt t="6583" x="6723063" y="5222875"/>
          <p14:tracePt t="6592" x="6819900" y="5222875"/>
          <p14:tracePt t="6599" x="6918325" y="5222875"/>
          <p14:tracePt t="6608" x="7005638" y="5222875"/>
          <p14:tracePt t="6615" x="7077075" y="5222875"/>
          <p14:tracePt t="6624" x="7191375" y="5222875"/>
          <p14:tracePt t="6632" x="7226300" y="5222875"/>
          <p14:tracePt t="6640" x="7280275" y="5222875"/>
          <p14:tracePt t="6648" x="7315200" y="5222875"/>
          <p14:tracePt t="6656" x="7332663" y="5222875"/>
          <p14:tracePt t="6672" x="7342188" y="5222875"/>
          <p14:tracePt t="6688" x="7350125" y="5222875"/>
          <p14:tracePt t="6696" x="7359650" y="5205413"/>
          <p14:tracePt t="6704" x="7359650" y="5195888"/>
          <p14:tracePt t="6711" x="7359650" y="5187950"/>
          <p14:tracePt t="6720" x="7359650" y="5160963"/>
          <p14:tracePt t="6728" x="7359650" y="5133975"/>
          <p14:tracePt t="6736" x="7359650" y="5099050"/>
          <p14:tracePt t="6743" x="7359650" y="5072063"/>
          <p14:tracePt t="6752" x="7324725" y="5002213"/>
          <p14:tracePt t="6760" x="7243763" y="4930775"/>
          <p14:tracePt t="6767" x="7164388" y="4905375"/>
          <p14:tracePt t="6775" x="7085013" y="4851400"/>
          <p14:tracePt t="6784" x="6961188" y="4826000"/>
          <p14:tracePt t="6792" x="6819900" y="4764088"/>
          <p14:tracePt t="6799" x="6696075" y="4754563"/>
          <p14:tracePt t="6808" x="6537325" y="4727575"/>
          <p14:tracePt t="6815" x="6351588" y="4710113"/>
          <p14:tracePt t="6825" x="6184900" y="4692650"/>
          <p14:tracePt t="6831" x="6007100" y="4692650"/>
          <p14:tracePt t="6839" x="5865813" y="4692650"/>
          <p14:tracePt t="6848" x="5707063" y="4692650"/>
          <p14:tracePt t="6856" x="5565775" y="4692650"/>
          <p14:tracePt t="6864" x="5441950" y="4719638"/>
          <p14:tracePt t="6872" x="5345113" y="4772025"/>
          <p14:tracePt t="6881" x="5300663" y="4806950"/>
          <p14:tracePt t="6888" x="5292725" y="4833938"/>
          <p14:tracePt t="6896" x="5292725" y="4887913"/>
          <p14:tracePt t="6904" x="5292725" y="4922838"/>
          <p14:tracePt t="6912" x="5292725" y="4975225"/>
          <p14:tracePt t="6920" x="5310188" y="5046663"/>
          <p14:tracePt t="6928" x="5335588" y="5072063"/>
          <p14:tracePt t="6936" x="5414963" y="5116513"/>
          <p14:tracePt t="6944" x="5486400" y="5133975"/>
          <p14:tracePt t="6952" x="5557838" y="5143500"/>
          <p14:tracePt t="6960" x="5699125" y="5143500"/>
          <p14:tracePt t="6967" x="5813425" y="5143500"/>
          <p14:tracePt t="6976" x="5954713" y="5143500"/>
          <p14:tracePt t="6983" x="6096000" y="5143500"/>
          <p14:tracePt t="6992" x="6254750" y="5143500"/>
          <p14:tracePt t="6999" x="6413500" y="5143500"/>
          <p14:tracePt t="7008" x="6599238" y="5133975"/>
          <p14:tracePt t="7015" x="6767513" y="5081588"/>
          <p14:tracePt t="7024" x="6881813" y="5046663"/>
          <p14:tracePt t="7031" x="6961188" y="5002213"/>
          <p14:tracePt t="7039" x="7023100" y="4967288"/>
          <p14:tracePt t="7048" x="7050088" y="4949825"/>
          <p14:tracePt t="7056" x="7050088" y="4922838"/>
          <p14:tracePt t="7064" x="7050088" y="4887913"/>
          <p14:tracePt t="7072" x="7050088" y="4868863"/>
          <p14:tracePt t="7081" x="6997700" y="4826000"/>
          <p14:tracePt t="7089" x="6856413" y="4789488"/>
          <p14:tracePt t="7096" x="6740525" y="4789488"/>
          <p14:tracePt t="7104" x="6581775" y="4789488"/>
          <p14:tracePt t="7112" x="6396038" y="4789488"/>
          <p14:tracePt t="7120" x="6237288" y="4789488"/>
          <p14:tracePt t="7127" x="6069013" y="4816475"/>
          <p14:tracePt t="7136" x="5954713" y="4851400"/>
          <p14:tracePt t="7144" x="5830888" y="4905375"/>
          <p14:tracePt t="7152" x="5724525" y="4975225"/>
          <p14:tracePt t="7159" x="5699125" y="4992688"/>
          <p14:tracePt t="7167" x="5699125" y="5081588"/>
          <p14:tracePt t="7176" x="5699125" y="5133975"/>
          <p14:tracePt t="7184" x="5699125" y="5170488"/>
          <p14:tracePt t="7191" x="5707063" y="5205413"/>
          <p14:tracePt t="7199" x="5761038" y="5249863"/>
          <p14:tracePt t="7208" x="5857875" y="5284788"/>
          <p14:tracePt t="7215" x="5927725" y="5284788"/>
          <p14:tracePt t="7223" x="6043613" y="5284788"/>
          <p14:tracePt t="7231" x="6184900" y="5284788"/>
          <p14:tracePt t="7240" x="6326188" y="5284788"/>
          <p14:tracePt t="7248" x="6457950" y="5284788"/>
          <p14:tracePt t="7255" x="6626225" y="5240338"/>
          <p14:tracePt t="7265" x="6767513" y="5205413"/>
          <p14:tracePt t="7272" x="6891338" y="5133975"/>
          <p14:tracePt t="7280" x="6980238" y="5081588"/>
          <p14:tracePt t="7288" x="7059613" y="5037138"/>
          <p14:tracePt t="7296" x="7077075" y="5010150"/>
          <p14:tracePt t="7304" x="7102475" y="4975225"/>
          <p14:tracePt t="7312" x="7102475" y="4930775"/>
          <p14:tracePt t="7320" x="7102475" y="4895850"/>
          <p14:tracePt t="7328" x="7102475" y="4887913"/>
          <p14:tracePt t="7336" x="7094538" y="4868863"/>
          <p14:tracePt t="7344" x="7059613" y="4851400"/>
          <p14:tracePt t="7351" x="6980238" y="4826000"/>
          <p14:tracePt t="7361" x="6908800" y="4806950"/>
          <p14:tracePt t="7368" x="6794500" y="4806950"/>
          <p14:tracePt t="7376" x="6653213" y="4806950"/>
          <p14:tracePt t="7384" x="6554788" y="4816475"/>
          <p14:tracePt t="7392" x="6440488" y="4851400"/>
          <p14:tracePt t="7399" x="6272213" y="4905375"/>
          <p14:tracePt t="7407" x="6192838" y="4940300"/>
          <p14:tracePt t="7415" x="6113463" y="4967288"/>
          <p14:tracePt t="7424" x="6078538" y="5010150"/>
          <p14:tracePt t="7431" x="6061075" y="5046663"/>
          <p14:tracePt t="7440" x="6061075" y="5072063"/>
          <p14:tracePt t="7447" x="6061075" y="5108575"/>
          <p14:tracePt t="7456" x="6078538" y="5143500"/>
          <p14:tracePt t="7465" x="6130925" y="5187950"/>
          <p14:tracePt t="7472" x="6202363" y="5187950"/>
          <p14:tracePt t="7480" x="6254750" y="5195888"/>
          <p14:tracePt t="7488" x="6351588" y="5195888"/>
          <p14:tracePt t="7496" x="6450013" y="5195888"/>
          <p14:tracePt t="7504" x="6537325" y="5195888"/>
          <p14:tracePt t="7512" x="6653213" y="5195888"/>
          <p14:tracePt t="7520" x="6705600" y="5195888"/>
          <p14:tracePt t="7528" x="6811963" y="5143500"/>
          <p14:tracePt t="7536" x="6837363" y="5133975"/>
          <p14:tracePt t="7544" x="6856413" y="5108575"/>
          <p14:tracePt t="7552" x="6856413" y="5099050"/>
          <p14:tracePt t="7560" x="6856413" y="5064125"/>
          <p14:tracePt t="7567" x="6856413" y="5054600"/>
          <p14:tracePt t="7575" x="6856413" y="5046663"/>
          <p14:tracePt t="7583" x="6856413" y="5037138"/>
          <p14:tracePt t="7592" x="6837363" y="5029200"/>
          <p14:tracePt t="7599" x="6811963" y="5002213"/>
          <p14:tracePt t="7608" x="6777038" y="5002213"/>
          <p14:tracePt t="7615" x="6757988" y="5002213"/>
          <p14:tracePt t="7624" x="6715125" y="5002213"/>
          <p14:tracePt t="7631" x="6696075" y="5002213"/>
          <p14:tracePt t="7640" x="6653213" y="5019675"/>
          <p14:tracePt t="7648" x="6634163" y="5019675"/>
          <p14:tracePt t="7656" x="6608763" y="5029200"/>
          <p14:tracePt t="7664" x="6591300" y="5029200"/>
          <p14:tracePt t="7671" x="6537325" y="5029200"/>
          <p14:tracePt t="7680" x="6511925" y="5029200"/>
          <p14:tracePt t="7688" x="6502400" y="5029200"/>
          <p14:tracePt t="7968" x="6502400" y="5037138"/>
          <p14:tracePt t="7976" x="6484938" y="5064125"/>
          <p14:tracePt t="7984" x="6467475" y="5081588"/>
          <p14:tracePt t="7991" x="6457950" y="5108575"/>
          <p14:tracePt t="7999" x="6457950" y="5116513"/>
          <p14:tracePt t="8007" x="6450013" y="5126038"/>
          <p14:tracePt t="8024" x="6440488" y="5133975"/>
          <p14:tracePt t="8040" x="6430963" y="5143500"/>
          <p14:tracePt t="8047" x="6423025" y="5153025"/>
          <p14:tracePt t="8064" x="6413500" y="5160963"/>
          <p14:tracePt t="8088" x="6388100" y="5160963"/>
          <p14:tracePt t="8096" x="6378575" y="5160963"/>
          <p14:tracePt t="8104" x="6370638" y="5160963"/>
          <p14:tracePt t="8119" x="6361113" y="5160963"/>
          <p14:tracePt t="8136" x="6343650" y="5160963"/>
          <p14:tracePt t="8152" x="6326188" y="5160963"/>
          <p14:tracePt t="8160" x="6316663" y="5153025"/>
          <p14:tracePt t="8176" x="6316663" y="5143500"/>
          <p14:tracePt t="8183" x="6316663" y="5126038"/>
          <p14:tracePt t="8192" x="6308725" y="5116513"/>
          <p14:tracePt t="8199" x="6299200" y="5108575"/>
          <p14:tracePt t="8208" x="6289675" y="5091113"/>
          <p14:tracePt t="8215" x="6272213" y="5081588"/>
          <p14:tracePt t="8224" x="6227763" y="5081588"/>
          <p14:tracePt t="8231" x="6192838" y="5081588"/>
          <p14:tracePt t="8239" x="6122988" y="5081588"/>
          <p14:tracePt t="8248" x="5989638" y="5081588"/>
          <p14:tracePt t="8255" x="5892800" y="5081588"/>
          <p14:tracePt t="8264" x="5734050" y="5081588"/>
          <p14:tracePt t="8272" x="5618163" y="5081588"/>
          <p14:tracePt t="8280" x="5459413" y="5081588"/>
          <p14:tracePt t="8287" x="5300663" y="5081588"/>
          <p14:tracePt t="8296" x="5132388" y="5081588"/>
          <p14:tracePt t="8304" x="5018088" y="5081588"/>
          <p14:tracePt t="8312" x="4886325" y="5081588"/>
          <p14:tracePt t="8320" x="4832350" y="5091113"/>
          <p14:tracePt t="8328" x="4787900" y="5099050"/>
          <p14:tracePt t="8337" x="4762500" y="5143500"/>
          <p14:tracePt t="8352" x="4762500" y="5178425"/>
          <p14:tracePt t="8360" x="4797425" y="5205413"/>
          <p14:tracePt t="8369" x="4849813" y="5214938"/>
          <p14:tracePt t="8376" x="4929188" y="5249863"/>
          <p14:tracePt t="8384" x="5018088" y="5249863"/>
          <p14:tracePt t="8392" x="5141913" y="5267325"/>
          <p14:tracePt t="8400" x="5256213" y="5267325"/>
          <p14:tracePt t="8408" x="5372100" y="5267325"/>
          <p14:tracePt t="8415" x="5530850" y="5267325"/>
          <p14:tracePt t="8424" x="5716588" y="5267325"/>
          <p14:tracePt t="8431" x="5919788" y="5267325"/>
          <p14:tracePt t="8440" x="6105525" y="5267325"/>
          <p14:tracePt t="8447" x="6326188" y="5267325"/>
          <p14:tracePt t="8457" x="6492875" y="5257800"/>
          <p14:tracePt t="8464" x="6723063" y="5214938"/>
          <p14:tracePt t="8472" x="6864350" y="5160963"/>
          <p14:tracePt t="8479" x="6988175" y="5126038"/>
          <p14:tracePt t="8488" x="7112000" y="5037138"/>
          <p14:tracePt t="8497" x="7138988" y="5010150"/>
          <p14:tracePt t="8503" x="7164388" y="4975225"/>
          <p14:tracePt t="8512" x="7164388" y="4922838"/>
          <p14:tracePt t="8519" x="7164388" y="4887913"/>
          <p14:tracePt t="8528" x="7164388" y="4843463"/>
          <p14:tracePt t="8536" x="7102475" y="4806950"/>
          <p14:tracePt t="8544" x="7023100" y="4772025"/>
          <p14:tracePt t="8552" x="6953250" y="4754563"/>
          <p14:tracePt t="8560" x="6881813" y="4754563"/>
          <p14:tracePt t="8567" x="6784975" y="4727575"/>
          <p14:tracePt t="8576" x="6732588" y="4727575"/>
          <p14:tracePt t="8584" x="6643688" y="4727575"/>
          <p14:tracePt t="8592" x="6573838" y="4727575"/>
          <p14:tracePt t="8599" x="6519863" y="4727575"/>
          <p14:tracePt t="8608" x="6467475" y="4745038"/>
          <p14:tracePt t="8615" x="6440488" y="4754563"/>
          <p14:tracePt t="8624" x="6430963" y="4764088"/>
          <p14:tracePt t="8631" x="6423025" y="4789488"/>
          <p14:tracePt t="8656" x="6423025" y="4799013"/>
          <p14:tracePt t="8663" x="6423025" y="4816475"/>
          <p14:tracePt t="8672" x="6423025" y="4826000"/>
          <p14:tracePt t="8680" x="6430963" y="4833938"/>
          <p14:tracePt t="8696" x="6440488" y="4833938"/>
          <p14:tracePt t="9040" x="6430963" y="4833938"/>
          <p14:tracePt t="9047" x="6413500" y="4833938"/>
          <p14:tracePt t="9056" x="6388100" y="4833938"/>
          <p14:tracePt t="9063" x="6378575" y="4833938"/>
          <p14:tracePt t="9072" x="6316663" y="4833938"/>
          <p14:tracePt t="9080" x="6299200" y="4833938"/>
          <p14:tracePt t="9088" x="6254750" y="4826000"/>
          <p14:tracePt t="9096" x="6210300" y="4826000"/>
          <p14:tracePt t="9104" x="6157913" y="4806950"/>
          <p14:tracePt t="9112" x="6086475" y="4806950"/>
          <p14:tracePt t="9120" x="6016625" y="4806950"/>
          <p14:tracePt t="9129" x="5964238" y="4806950"/>
          <p14:tracePt t="9136" x="5937250" y="4806950"/>
          <p14:tracePt t="9144" x="5927725" y="4806950"/>
          <p14:tracePt t="9152" x="5892800" y="4806950"/>
          <p14:tracePt t="9160" x="5883275" y="4833938"/>
          <p14:tracePt t="9168" x="5857875" y="4860925"/>
          <p14:tracePt t="9175" x="5857875" y="4895850"/>
          <p14:tracePt t="9184" x="5857875" y="4930775"/>
          <p14:tracePt t="9191" x="5857875" y="4957763"/>
          <p14:tracePt t="9199" x="5857875" y="5002213"/>
          <p14:tracePt t="9207" x="5857875" y="5029200"/>
          <p14:tracePt t="9215" x="5857875" y="5064125"/>
          <p14:tracePt t="9230" x="5857875" y="5072063"/>
          <p14:tracePt t="9231" x="5857875" y="5099050"/>
          <p14:tracePt t="9239" x="5883275" y="5116513"/>
          <p14:tracePt t="9247" x="5910263" y="5133975"/>
          <p14:tracePt t="9256" x="5945188" y="5133975"/>
          <p14:tracePt t="9263" x="6016625" y="5143500"/>
          <p14:tracePt t="9271" x="6086475" y="5143500"/>
          <p14:tracePt t="9279" x="6184900" y="5143500"/>
          <p14:tracePt t="9288" x="6272213" y="5143500"/>
          <p14:tracePt t="9296" x="6388100" y="5143500"/>
          <p14:tracePt t="9303" x="6529388" y="5143500"/>
          <p14:tracePt t="9313" x="6688138" y="5133975"/>
          <p14:tracePt t="9320" x="6811963" y="5099050"/>
          <p14:tracePt t="9328" x="6908800" y="5091113"/>
          <p14:tracePt t="9336" x="7015163" y="5019675"/>
          <p14:tracePt t="9344" x="7023100" y="5010150"/>
          <p14:tracePt t="9352" x="7059613" y="4975225"/>
          <p14:tracePt t="9360" x="7085013" y="4949825"/>
          <p14:tracePt t="9368" x="7085013" y="4922838"/>
          <p14:tracePt t="9376" x="7085013" y="4905375"/>
          <p14:tracePt t="9384" x="7077075" y="4868863"/>
          <p14:tracePt t="9391" x="7050088" y="4843463"/>
          <p14:tracePt t="9399" x="7015163" y="4799013"/>
          <p14:tracePt t="9408" x="6970713" y="4764088"/>
          <p14:tracePt t="9416" x="6918325" y="4737100"/>
          <p14:tracePt t="9424" x="6873875" y="4692650"/>
          <p14:tracePt t="9431" x="6864350" y="4684713"/>
          <p14:tracePt t="9441" x="6802438" y="4657725"/>
          <p14:tracePt t="9447" x="6794500" y="4657725"/>
          <p14:tracePt t="9457" x="6757988" y="4648200"/>
          <p14:tracePt t="9463" x="6705600" y="4648200"/>
          <p14:tracePt t="9472" x="6688138" y="4648200"/>
          <p14:tracePt t="9479" x="6634163" y="4648200"/>
          <p14:tracePt t="9488" x="6564313" y="4648200"/>
          <p14:tracePt t="9496" x="6492875" y="4648200"/>
          <p14:tracePt t="9504" x="6405563" y="4648200"/>
          <p14:tracePt t="9512" x="6326188" y="4657725"/>
          <p14:tracePt t="9520" x="6227763" y="4684713"/>
          <p14:tracePt t="9528" x="6157913" y="4684713"/>
          <p14:tracePt t="9536" x="6086475" y="4702175"/>
          <p14:tracePt t="9544" x="5981700" y="4737100"/>
          <p14:tracePt t="9551" x="5945188" y="4745038"/>
          <p14:tracePt t="9559" x="5910263" y="4745038"/>
          <p14:tracePt t="9568" x="5883275" y="4764088"/>
          <p14:tracePt t="9592" x="5857875" y="4772025"/>
          <p14:tracePt t="9632" x="5857875" y="4781550"/>
          <p14:tracePt t="9640" x="5857875" y="4789488"/>
          <p14:tracePt t="9647" x="5865813" y="4799013"/>
          <p14:tracePt t="9656" x="5865813" y="4806950"/>
          <p14:tracePt t="9663" x="5902325" y="4843463"/>
          <p14:tracePt t="9672" x="5910263" y="4851400"/>
          <p14:tracePt t="9679" x="5927725" y="4878388"/>
          <p14:tracePt t="9688" x="5989638" y="4922838"/>
          <p14:tracePt t="9696" x="6007100" y="4930775"/>
          <p14:tracePt t="9704" x="6078538" y="4949825"/>
          <p14:tracePt t="9712" x="6157913" y="4992688"/>
          <p14:tracePt t="9719" x="6202363" y="5002213"/>
          <p14:tracePt t="9729" x="6254750" y="5019675"/>
          <p14:tracePt t="9737" x="6299200" y="5019675"/>
          <p14:tracePt t="9744" x="6343650" y="5019675"/>
          <p14:tracePt t="9752" x="6361113" y="5019675"/>
          <p14:tracePt t="9760" x="6370638" y="5019675"/>
          <p14:tracePt t="9768" x="6405563" y="5019675"/>
          <p14:tracePt t="9776" x="6413500" y="5019675"/>
          <p14:tracePt t="9792" x="6423025" y="5019675"/>
          <p14:tracePt t="9800" x="6450013" y="5019675"/>
          <p14:tracePt t="9824" x="6457950" y="5019675"/>
          <p14:tracePt t="9831" x="6467475" y="5019675"/>
          <p14:tracePt t="9847" x="6484938" y="4992688"/>
          <p14:tracePt t="9863" x="6492875" y="4992688"/>
          <p14:tracePt t="9872" x="6502400" y="4984750"/>
          <p14:tracePt t="9895" x="6529388" y="4975225"/>
          <p14:tracePt t="9936" x="6546850" y="4975225"/>
          <p14:tracePt t="9944" x="6564313" y="4967288"/>
          <p14:tracePt t="9953" x="6573838" y="4967288"/>
          <p14:tracePt t="9967" x="6581775" y="4967288"/>
          <p14:tracePt t="9976" x="6599238" y="4940300"/>
          <p14:tracePt t="9984" x="6608763" y="4940300"/>
          <p14:tracePt t="9992" x="6616700" y="4930775"/>
          <p14:tracePt t="10000" x="6634163" y="4930775"/>
          <p14:tracePt t="10016" x="6661150" y="4922838"/>
          <p14:tracePt t="10024" x="6670675" y="4922838"/>
          <p14:tracePt t="10031" x="6696075" y="4922838"/>
          <p14:tracePt t="10040" x="6715125" y="4922838"/>
          <p14:tracePt t="10047" x="6723063" y="4922838"/>
          <p14:tracePt t="10056" x="6757988" y="4922838"/>
          <p14:tracePt t="10063" x="6794500" y="4922838"/>
          <p14:tracePt t="10072" x="6846888" y="4922838"/>
          <p14:tracePt t="10079" x="6899275" y="4922838"/>
          <p14:tracePt t="10088" x="6953250" y="4922838"/>
          <p14:tracePt t="10095" x="7005638" y="4922838"/>
          <p14:tracePt t="10104" x="7059613" y="4922838"/>
          <p14:tracePt t="10112" x="7129463" y="4905375"/>
          <p14:tracePt t="10120" x="7200900" y="4878388"/>
          <p14:tracePt t="10128" x="7243763" y="4878388"/>
          <p14:tracePt t="10136" x="7288213" y="4860925"/>
          <p14:tracePt t="10144" x="7315200" y="4860925"/>
          <p14:tracePt t="10152" x="7324725" y="4851400"/>
          <p14:tracePt t="10159" x="7367588" y="4851400"/>
          <p14:tracePt t="10168" x="7377113" y="4843463"/>
          <p14:tracePt t="10176" x="7404100" y="4843463"/>
          <p14:tracePt t="10184" x="7421563" y="4816475"/>
          <p14:tracePt t="10216" x="7439025" y="4806950"/>
          <p14:tracePt t="10255" x="7439025" y="4799013"/>
          <p14:tracePt t="10263" x="7439025" y="4781550"/>
          <p14:tracePt t="10279" x="7439025" y="4772025"/>
          <p14:tracePt t="10288" x="7439025" y="4764088"/>
          <p14:tracePt t="10295" x="7429500" y="4754563"/>
          <p14:tracePt t="10303" x="7412038" y="4737100"/>
          <p14:tracePt t="10312" x="7404100" y="4727575"/>
          <p14:tracePt t="10320" x="7394575" y="4719638"/>
          <p14:tracePt t="10328" x="7386638" y="4710113"/>
          <p14:tracePt t="10336" x="7350125" y="4702175"/>
          <p14:tracePt t="10352" x="7315200" y="4702175"/>
          <p14:tracePt t="10359" x="7305675" y="4692650"/>
          <p14:tracePt t="10384" x="7297738" y="4692650"/>
          <p14:tracePt t="10400" x="7270750" y="4692650"/>
          <p14:tracePt t="10656" x="7262813" y="4692650"/>
          <p14:tracePt t="10664" x="7226300" y="4665663"/>
          <p14:tracePt t="10672" x="7173913" y="4665663"/>
          <p14:tracePt t="10679" x="7129463" y="4665663"/>
          <p14:tracePt t="10688" x="7059613" y="4648200"/>
          <p14:tracePt t="10695" x="6961188" y="4648200"/>
          <p14:tracePt t="10704" x="6908800" y="4640263"/>
          <p14:tracePt t="10712" x="6856413" y="4640263"/>
          <p14:tracePt t="10720" x="6784975" y="4622800"/>
          <p14:tracePt t="10728" x="6715125" y="4622800"/>
          <p14:tracePt t="10736" x="6643688" y="4622800"/>
          <p14:tracePt t="10744" x="6573838" y="4622800"/>
          <p14:tracePt t="10752" x="6502400" y="4622800"/>
          <p14:tracePt t="10760" x="6423025" y="4595813"/>
          <p14:tracePt t="10768" x="6351588" y="4595813"/>
          <p14:tracePt t="10776" x="6237288" y="4595813"/>
          <p14:tracePt t="10784" x="6096000" y="4595813"/>
          <p14:tracePt t="10792" x="5964238" y="4595813"/>
          <p14:tracePt t="10800" x="5821363" y="4595813"/>
          <p14:tracePt t="10807" x="5662613" y="4595813"/>
          <p14:tracePt t="10816" x="5548313" y="4595813"/>
          <p14:tracePt t="10824" x="5434013" y="4595813"/>
          <p14:tracePt t="10832" x="5389563" y="4595813"/>
          <p14:tracePt t="10839" x="5354638" y="4595813"/>
          <p14:tracePt t="10847" x="5327650" y="4613275"/>
          <p14:tracePt t="10872" x="5318125" y="4622800"/>
          <p14:tracePt t="10888" x="5318125" y="4630738"/>
          <p14:tracePt t="10895" x="5327650" y="4648200"/>
          <p14:tracePt t="10903" x="5327650" y="4657725"/>
          <p14:tracePt t="10912" x="5345113" y="4684713"/>
          <p14:tracePt t="10920" x="5372100" y="4710113"/>
          <p14:tracePt t="10928" x="5380038" y="4745038"/>
          <p14:tracePt t="10936" x="5407025" y="4781550"/>
          <p14:tracePt t="10944" x="5434013" y="4806950"/>
          <p14:tracePt t="10952" x="5468938" y="4843463"/>
          <p14:tracePt t="10959" x="5495925" y="4868863"/>
          <p14:tracePt t="10968" x="5538788" y="4930775"/>
          <p14:tracePt t="10976" x="5583238" y="4967288"/>
          <p14:tracePt t="10984" x="5662613" y="5019675"/>
          <p14:tracePt t="10992" x="5716588" y="5064125"/>
          <p14:tracePt t="11000" x="5821363" y="5133975"/>
          <p14:tracePt t="11007" x="5883275" y="5160963"/>
          <p14:tracePt t="11016" x="6007100" y="5214938"/>
          <p14:tracePt t="11024" x="6105525" y="5249863"/>
          <p14:tracePt t="11032" x="6184900" y="5276850"/>
          <p14:tracePt t="11040" x="6254750" y="5311775"/>
          <p14:tracePt t="11047" x="6378575" y="5319713"/>
          <p14:tracePt t="11056" x="6457950" y="5356225"/>
          <p14:tracePt t="11064" x="6573838" y="5356225"/>
          <p14:tracePt t="11072" x="6661150" y="5356225"/>
          <p14:tracePt t="11079" x="6715125" y="5356225"/>
          <p14:tracePt t="11088" x="6784975" y="5356225"/>
          <p14:tracePt t="11095" x="6856413" y="5346700"/>
          <p14:tracePt t="11105" x="6899275" y="5319713"/>
          <p14:tracePt t="11112" x="6953250" y="5294313"/>
          <p14:tracePt t="11120" x="7005638" y="5267325"/>
          <p14:tracePt t="11128" x="7032625" y="5267325"/>
          <p14:tracePt t="11136" x="7067550" y="5240338"/>
          <p14:tracePt t="11145" x="7094538" y="5214938"/>
          <p14:tracePt t="11152" x="7102475" y="5205413"/>
          <p14:tracePt t="11160" x="7129463" y="5195888"/>
          <p14:tracePt t="11168" x="7138988" y="5170488"/>
          <p14:tracePt t="11176" x="7146925" y="5160963"/>
          <p14:tracePt t="11184" x="7146925" y="5133975"/>
          <p14:tracePt t="11191" x="7146925" y="5108575"/>
          <p14:tracePt t="11200" x="7146925" y="5072063"/>
          <p14:tracePt t="11208" x="7146925" y="5046663"/>
          <p14:tracePt t="11216" x="7146925" y="5010150"/>
          <p14:tracePt t="11229" x="7146925" y="4992688"/>
          <p14:tracePt t="11231" x="7146925" y="4984750"/>
          <p14:tracePt t="11239" x="7146925" y="4957763"/>
          <p14:tracePt t="11247" x="7146925" y="4949825"/>
          <p14:tracePt t="11255" x="7146925" y="4940300"/>
          <p14:tracePt t="11263" x="7146925" y="4930775"/>
          <p14:tracePt t="11272" x="7138988" y="4905375"/>
          <p14:tracePt t="11279" x="7121525" y="4887913"/>
          <p14:tracePt t="11295" x="7112000" y="4878388"/>
          <p14:tracePt t="11304" x="7102475" y="4851400"/>
          <p14:tracePt t="11312" x="7094538" y="4843463"/>
          <p14:tracePt t="11319" x="7067550" y="4833938"/>
          <p14:tracePt t="11328" x="7059613" y="4826000"/>
          <p14:tracePt t="11336" x="7015163" y="4826000"/>
          <p14:tracePt t="11344" x="6961188" y="4806950"/>
          <p14:tracePt t="11351" x="6953250" y="4789488"/>
          <p14:tracePt t="11361" x="6899275" y="4772025"/>
          <p14:tracePt t="11368" x="6873875" y="4772025"/>
          <p14:tracePt t="11376" x="6819900" y="4772025"/>
          <p14:tracePt t="11384" x="6777038" y="4772025"/>
          <p14:tracePt t="11392" x="6723063" y="4772025"/>
          <p14:tracePt t="11400" x="6696075" y="4772025"/>
          <p14:tracePt t="11408" x="6643688" y="4772025"/>
          <p14:tracePt t="11416" x="6626225" y="4772025"/>
          <p14:tracePt t="11424" x="6591300" y="4772025"/>
          <p14:tracePt t="11432" x="6581775" y="4772025"/>
          <p14:tracePt t="11440" x="6573838" y="4772025"/>
          <p14:tracePt t="11448" x="6546850" y="4772025"/>
          <p14:tracePt t="11456" x="6537325" y="4772025"/>
          <p14:tracePt t="11520" x="6529388" y="4772025"/>
          <p14:tracePt t="11544" x="6519863" y="4772025"/>
          <p14:tracePt t="11560" x="6511925" y="4781550"/>
          <p14:tracePt t="11576" x="6502400" y="4789488"/>
          <p14:tracePt t="11584" x="6492875" y="4806950"/>
          <p14:tracePt t="11600" x="6467475" y="4816475"/>
          <p14:tracePt t="11608" x="6457950" y="4826000"/>
          <p14:tracePt t="11624" x="6450013" y="4833938"/>
          <p14:tracePt t="11632" x="6440488" y="4843463"/>
          <p14:tracePt t="11640" x="6430963" y="4851400"/>
          <p14:tracePt t="11984" x="6405563" y="4851400"/>
          <p14:tracePt t="11992" x="6370638" y="4851400"/>
          <p14:tracePt t="12000" x="6316663" y="4878388"/>
          <p14:tracePt t="12008" x="6264275" y="4878388"/>
          <p14:tracePt t="12016" x="6192838" y="4895850"/>
          <p14:tracePt t="12024" x="6140450" y="4905375"/>
          <p14:tracePt t="12032" x="6069013" y="4905375"/>
          <p14:tracePt t="12040" x="6016625" y="4922838"/>
          <p14:tracePt t="12048" x="5919788" y="4940300"/>
          <p14:tracePt t="12056" x="5865813" y="4949825"/>
          <p14:tracePt t="12064" x="5786438" y="4984750"/>
          <p14:tracePt t="12072" x="5751513" y="4992688"/>
          <p14:tracePt t="12080" x="5724525" y="5010150"/>
          <p14:tracePt t="12088" x="5689600" y="5029200"/>
          <p14:tracePt t="12095" x="5680075" y="5046663"/>
          <p14:tracePt t="12104" x="5680075" y="5064125"/>
          <p14:tracePt t="12111" x="5672138" y="5072063"/>
          <p14:tracePt t="12119" x="5672138" y="5116513"/>
          <p14:tracePt t="12128" x="5672138" y="5143500"/>
          <p14:tracePt t="12136" x="5672138" y="5178425"/>
          <p14:tracePt t="12144" x="5672138" y="5195888"/>
          <p14:tracePt t="12152" x="5672138" y="5249863"/>
          <p14:tracePt t="12161" x="5689600" y="5302250"/>
          <p14:tracePt t="12168" x="5716588" y="5346700"/>
          <p14:tracePt t="12175" x="5741988" y="5399088"/>
          <p14:tracePt t="12184" x="5778500" y="5435600"/>
          <p14:tracePt t="12192" x="5821363" y="5480050"/>
          <p14:tracePt t="12200" x="5919788" y="5532438"/>
          <p14:tracePt t="12210" x="5999163" y="5559425"/>
          <p14:tracePt t="12216" x="6096000" y="5559425"/>
          <p14:tracePt t="12223" x="6210300" y="5576888"/>
          <p14:tracePt t="12232" x="6308725" y="5576888"/>
          <p14:tracePt t="12240" x="6396038" y="5576888"/>
          <p14:tracePt t="12248" x="6492875" y="5576888"/>
          <p14:tracePt t="12256" x="6573838" y="5559425"/>
          <p14:tracePt t="12263" x="6653213" y="5505450"/>
          <p14:tracePt t="12272" x="6777038" y="5453063"/>
          <p14:tracePt t="12280" x="6899275" y="5399088"/>
          <p14:tracePt t="12288" x="6980238" y="5373688"/>
          <p14:tracePt t="12295" x="7050088" y="5356225"/>
          <p14:tracePt t="12304" x="7129463" y="5329238"/>
          <p14:tracePt t="12311" x="7183438" y="5294313"/>
          <p14:tracePt t="12320" x="7243763" y="5267325"/>
          <p14:tracePt t="12328" x="7262813" y="5240338"/>
          <p14:tracePt t="12336" x="7262813" y="5232400"/>
          <p14:tracePt t="12344" x="7262813" y="5214938"/>
          <p14:tracePt t="12352" x="7262813" y="5178425"/>
          <p14:tracePt t="12360" x="7262813" y="5133975"/>
          <p14:tracePt t="12368" x="7191375" y="5091113"/>
          <p14:tracePt t="12376" x="7085013" y="5064125"/>
          <p14:tracePt t="12384" x="7015163" y="5029200"/>
          <p14:tracePt t="12392" x="6918325" y="5010150"/>
          <p14:tracePt t="12400" x="6819900" y="5010150"/>
          <p14:tracePt t="12408" x="6705600" y="5010150"/>
          <p14:tracePt t="12416" x="6608763" y="5010150"/>
          <p14:tracePt t="12424" x="6519863" y="5010150"/>
          <p14:tracePt t="12432" x="6405563" y="5010150"/>
          <p14:tracePt t="12439" x="6351588" y="5019675"/>
          <p14:tracePt t="12448" x="6272213" y="5029200"/>
          <p14:tracePt t="12456" x="6175375" y="5046663"/>
          <p14:tracePt t="12464" x="6113463" y="5091113"/>
          <p14:tracePt t="12471" x="6078538" y="5116513"/>
          <p14:tracePt t="12479" x="6051550" y="5143500"/>
          <p14:tracePt t="12488" x="6024563" y="5178425"/>
          <p14:tracePt t="12495" x="6034088" y="5195888"/>
          <p14:tracePt t="12503" x="6051550" y="5214938"/>
          <p14:tracePt t="12511" x="6086475" y="5222875"/>
          <p14:tracePt t="12520" x="6157913" y="5222875"/>
          <p14:tracePt t="12527" x="6227763" y="5222875"/>
          <p14:tracePt t="12535" x="6326188" y="5222875"/>
          <p14:tracePt t="12544" x="6440488" y="5222875"/>
          <p14:tracePt t="12551" x="6511925" y="5222875"/>
          <p14:tracePt t="12560" x="6608763" y="5205413"/>
          <p14:tracePt t="12568" x="6705600" y="5170488"/>
          <p14:tracePt t="12576" x="6784975" y="5133975"/>
          <p14:tracePt t="12584" x="6846888" y="5108575"/>
          <p14:tracePt t="12593" x="6899275" y="5099050"/>
          <p14:tracePt t="12600" x="6935788" y="5072063"/>
          <p14:tracePt t="12608" x="6943725" y="5064125"/>
          <p14:tracePt t="12625" x="6943725" y="5054600"/>
          <p14:tracePt t="12632" x="6943725" y="5019675"/>
          <p14:tracePt t="12640" x="6943725" y="4992688"/>
          <p14:tracePt t="12648" x="6918325" y="4984750"/>
          <p14:tracePt t="12656" x="6829425" y="4940300"/>
          <p14:tracePt t="12664" x="6777038" y="4922838"/>
          <p14:tracePt t="12672" x="6696075" y="4905375"/>
          <p14:tracePt t="12679" x="6616700" y="4878388"/>
          <p14:tracePt t="12688" x="6546850" y="4860925"/>
          <p14:tracePt t="12696" x="6475413" y="4860925"/>
          <p14:tracePt t="12704" x="6423025" y="4860925"/>
          <p14:tracePt t="12711" x="6388100" y="4860925"/>
          <p14:tracePt t="12720" x="6316663" y="4860925"/>
          <p14:tracePt t="12727" x="6264275" y="4860925"/>
          <p14:tracePt t="12736" x="6210300" y="4878388"/>
          <p14:tracePt t="12743" x="6157913" y="4878388"/>
          <p14:tracePt t="12752" x="6122988" y="4895850"/>
          <p14:tracePt t="12760" x="6051550" y="4940300"/>
          <p14:tracePt t="12768" x="6007100" y="4949825"/>
          <p14:tracePt t="12776" x="5989638" y="4967288"/>
          <p14:tracePt t="12784" x="5964238" y="4975225"/>
          <p14:tracePt t="12792" x="5954713" y="4984750"/>
          <p14:tracePt t="12800" x="5945188" y="4992688"/>
          <p14:tracePt t="12840" x="5945188" y="5002213"/>
          <p14:tracePt t="12849" x="5964238" y="5002213"/>
          <p14:tracePt t="12856" x="5999163" y="5002213"/>
          <p14:tracePt t="12864" x="6024563" y="5002213"/>
          <p14:tracePt t="12872" x="6061075" y="5002213"/>
          <p14:tracePt t="12879" x="6078538" y="5002213"/>
          <p14:tracePt t="12887" x="6130925" y="5002213"/>
          <p14:tracePt t="12895" x="6167438" y="5002213"/>
          <p14:tracePt t="12904" x="6192838" y="5002213"/>
          <p14:tracePt t="12911" x="6246813" y="5002213"/>
          <p14:tracePt t="12919" x="6264275" y="5002213"/>
          <p14:tracePt t="12927" x="6289675" y="5002213"/>
          <p14:tracePt t="12936" x="6299200" y="5002213"/>
          <p14:tracePt t="12943" x="6316663" y="4992688"/>
          <p14:tracePt t="13016" x="6308725" y="4992688"/>
          <p14:tracePt t="13024" x="6289675" y="4992688"/>
          <p14:tracePt t="13032" x="6281738" y="5002213"/>
          <p14:tracePt t="13040" x="6254750" y="5010150"/>
          <p14:tracePt t="13048" x="6246813" y="5029200"/>
          <p14:tracePt t="13056" x="6237288" y="5037138"/>
          <p14:tracePt t="13064" x="6227763" y="5046663"/>
          <p14:tracePt t="13072" x="6219825" y="5054600"/>
          <p14:tracePt t="13080" x="6210300" y="5064125"/>
          <p14:tracePt t="13104" x="6192838" y="5064125"/>
          <p14:tracePt t="13392" x="6184900" y="5064125"/>
          <p14:tracePt t="13399" x="6167438" y="5072063"/>
          <p14:tracePt t="13408" x="6157913" y="5072063"/>
          <p14:tracePt t="13424" x="6130925" y="5099050"/>
          <p14:tracePt t="13439" x="6113463" y="5108575"/>
          <p14:tracePt t="13456" x="6105525" y="5116513"/>
          <p14:tracePt t="13464" x="6078538" y="5126038"/>
          <p14:tracePt t="13480" x="6051550" y="5153025"/>
          <p14:tracePt t="13488" x="6043613" y="5153025"/>
          <p14:tracePt t="13504" x="6024563" y="5160963"/>
          <p14:tracePt t="13511" x="5999163" y="5160963"/>
          <p14:tracePt t="13520" x="5989638" y="5160963"/>
          <p14:tracePt t="13527" x="5972175" y="5178425"/>
          <p14:tracePt t="13536" x="5945188" y="5178425"/>
          <p14:tracePt t="13552" x="5937250" y="5178425"/>
          <p14:tracePt t="13559" x="5919788" y="5187950"/>
          <p14:tracePt t="13568" x="5892800" y="5187950"/>
          <p14:tracePt t="13576" x="5883275" y="5187950"/>
          <p14:tracePt t="13584" x="5875338" y="5187950"/>
          <p14:tracePt t="13592" x="5840413" y="5187950"/>
          <p14:tracePt t="13600" x="5830888" y="5187950"/>
          <p14:tracePt t="13608" x="5813425" y="5195888"/>
          <p14:tracePt t="13624" x="5803900" y="5205413"/>
          <p14:tracePt t="13856" x="5803900" y="5195888"/>
          <p14:tracePt t="13864" x="5803900" y="5178425"/>
          <p14:tracePt t="13872" x="5803900" y="5160963"/>
          <p14:tracePt t="13888" x="5803900" y="5153025"/>
          <p14:tracePt t="13895" x="5803900" y="5143500"/>
          <p14:tracePt t="13911" x="5803900" y="5126038"/>
          <p14:tracePt t="14040" x="5813425" y="5116513"/>
          <p14:tracePt t="14072" x="5821363" y="5116513"/>
          <p14:tracePt t="14088" x="5830888" y="5116513"/>
          <p14:tracePt t="14096" x="5840413" y="5116513"/>
          <p14:tracePt t="14104" x="5848350" y="5116513"/>
          <p14:tracePt t="14112" x="5857875" y="5116513"/>
          <p14:tracePt t="14120" x="5865813" y="5116513"/>
          <p14:tracePt t="14144" x="5883275" y="5116513"/>
          <p14:tracePt t="14152" x="5892800" y="5116513"/>
          <p14:tracePt t="14168" x="5910263" y="5116513"/>
          <p14:tracePt t="14184" x="5919788" y="5116513"/>
          <p14:tracePt t="14200" x="5927725" y="5116513"/>
          <p14:tracePt t="14216" x="5937250" y="5116513"/>
          <p14:tracePt t="14225" x="5964238" y="5116513"/>
          <p14:tracePt t="14242" x="5972175" y="5116513"/>
          <p14:tracePt t="14248" x="5981700" y="5116513"/>
          <p14:tracePt t="14256" x="5989638" y="5116513"/>
          <p14:tracePt t="14272" x="6007100" y="5116513"/>
          <p14:tracePt t="14288" x="6024563" y="5116513"/>
          <p14:tracePt t="14312" x="6034088" y="5116513"/>
          <p14:tracePt t="14336" x="6043613" y="5116513"/>
          <p14:tracePt t="14360" x="6061075" y="5116513"/>
          <p14:tracePt t="14368" x="6069013" y="5116513"/>
          <p14:tracePt t="14384" x="6078538" y="5116513"/>
          <p14:tracePt t="14400" x="6086475" y="5116513"/>
          <p14:tracePt t="14408" x="6113463" y="5116513"/>
          <p14:tracePt t="14416" x="6122988" y="5116513"/>
          <p14:tracePt t="14424" x="6130925" y="5116513"/>
          <p14:tracePt t="14432" x="6140450" y="5116513"/>
          <p14:tracePt t="14440" x="6157913" y="5116513"/>
          <p14:tracePt t="14448" x="6175375" y="5116513"/>
          <p14:tracePt t="14455" x="6184900" y="5116513"/>
          <p14:tracePt t="14464" x="6192838" y="5116513"/>
          <p14:tracePt t="14472" x="6210300" y="5116513"/>
          <p14:tracePt t="14488" x="6219825" y="5116513"/>
          <p14:tracePt t="14496" x="6246813" y="5116513"/>
          <p14:tracePt t="14504" x="6264275" y="5116513"/>
          <p14:tracePt t="14512" x="6272213" y="5116513"/>
          <p14:tracePt t="14520" x="6281738" y="5116513"/>
          <p14:tracePt t="14527" x="6289675" y="5116513"/>
          <p14:tracePt t="14543" x="6316663" y="5116513"/>
          <p14:tracePt t="14688" x="6326188" y="5116513"/>
          <p14:tracePt t="15224" x="6316663" y="5126038"/>
          <p14:tracePt t="15231" x="6289675" y="5126038"/>
          <p14:tracePt t="15247" x="6281738" y="5133975"/>
          <p14:tracePt t="15272" x="6272213" y="5133975"/>
          <p14:tracePt t="16817" x="6289675" y="5108575"/>
          <p14:tracePt t="16824" x="6308725" y="5099050"/>
          <p14:tracePt t="16832" x="6334125" y="5099050"/>
          <p14:tracePt t="16839" x="6343650" y="5091113"/>
          <p14:tracePt t="16856" x="6370638" y="5046663"/>
          <p14:tracePt t="16864" x="6388100" y="5029200"/>
          <p14:tracePt t="16872" x="6413500" y="5019675"/>
          <p14:tracePt t="16880" x="6440488" y="4992688"/>
          <p14:tracePt t="16887" x="6457950" y="4984750"/>
          <p14:tracePt t="16896" x="6467475" y="4975225"/>
          <p14:tracePt t="16904" x="6492875" y="4967288"/>
          <p14:tracePt t="16912" x="6519863" y="4940300"/>
          <p14:tracePt t="16920" x="6529388" y="4930775"/>
          <p14:tracePt t="16928" x="6564313" y="4905375"/>
          <p14:tracePt t="16936" x="6564313" y="4895850"/>
          <p14:tracePt t="16944" x="6573838" y="4878388"/>
          <p14:tracePt t="16960" x="6573838" y="4860925"/>
          <p14:tracePt t="16968" x="6573838" y="4843463"/>
          <p14:tracePt t="16976" x="6573838" y="4833938"/>
          <p14:tracePt t="16984" x="6573838" y="4826000"/>
          <p14:tracePt t="17000" x="6573838" y="4816475"/>
          <p14:tracePt t="17007" x="6573838" y="4789488"/>
          <p14:tracePt t="17023" x="6573838" y="4772025"/>
          <p14:tracePt t="17032" x="6554788" y="4764088"/>
          <p14:tracePt t="17039" x="6546850" y="4745038"/>
          <p14:tracePt t="17048" x="6537325" y="4737100"/>
          <p14:tracePt t="17057" x="6519863" y="4727575"/>
          <p14:tracePt t="17064" x="6492875" y="4719638"/>
          <p14:tracePt t="17071" x="6457950" y="4702175"/>
          <p14:tracePt t="17080" x="6450013" y="4702175"/>
          <p14:tracePt t="17087" x="6423025" y="4702175"/>
          <p14:tracePt t="17096" x="6405563" y="4702175"/>
          <p14:tracePt t="17103" x="6378575" y="4702175"/>
          <p14:tracePt t="17120" x="6361113" y="4702175"/>
          <p14:tracePt t="17128" x="6351588" y="4702175"/>
          <p14:tracePt t="17143" x="6326188" y="4702175"/>
          <p14:tracePt t="17200" x="6308725" y="4702175"/>
          <p14:tracePt t="17215" x="6281738" y="4719638"/>
          <p14:tracePt t="17240" x="6272213" y="4745038"/>
          <p14:tracePt t="17256" x="6272213" y="4764088"/>
          <p14:tracePt t="17272" x="6272213" y="4772025"/>
          <p14:tracePt t="17280" x="6272213" y="4789488"/>
          <p14:tracePt t="18752" x="6272213" y="4799013"/>
          <p14:tracePt t="18768" x="6272213" y="4816475"/>
          <p14:tracePt t="18775" x="6272213" y="4833938"/>
          <p14:tracePt t="18784" x="6272213" y="4851400"/>
          <p14:tracePt t="18792" x="6272213" y="4868863"/>
          <p14:tracePt t="18800" x="6272213" y="4878388"/>
          <p14:tracePt t="18807" x="6272213" y="4887913"/>
          <p14:tracePt t="18823" x="6272213" y="4895850"/>
          <p14:tracePt t="18832" x="6264275" y="4922838"/>
          <p14:tracePt t="18839" x="6237288" y="4930775"/>
          <p14:tracePt t="18847" x="6210300" y="4940300"/>
          <p14:tracePt t="18856" x="6157913" y="4940300"/>
          <p14:tracePt t="18863" x="6086475" y="4957763"/>
          <p14:tracePt t="18872" x="6043613" y="4957763"/>
          <p14:tracePt t="18880" x="5989638" y="4957763"/>
          <p14:tracePt t="18888" x="5919788" y="4957763"/>
          <p14:tracePt t="18896" x="5892800" y="4957763"/>
          <p14:tracePt t="18904" x="5830888" y="4957763"/>
          <p14:tracePt t="18911" x="5778500" y="4957763"/>
          <p14:tracePt t="18920" x="5741988" y="4957763"/>
          <p14:tracePt t="18928" x="5716588" y="4957763"/>
          <p14:tracePt t="18944" x="5707063" y="4957763"/>
          <p14:tracePt t="18952" x="5699125" y="4957763"/>
          <p14:tracePt t="18968" x="5662613" y="4957763"/>
          <p14:tracePt t="18976" x="5645150" y="4957763"/>
          <p14:tracePt t="18984" x="5600700" y="4984750"/>
          <p14:tracePt t="18992" x="5583238" y="5010150"/>
          <p14:tracePt t="19000" x="5538788" y="5037138"/>
          <p14:tracePt t="19008" x="5486400" y="5091113"/>
          <p14:tracePt t="19016" x="5441950" y="5108575"/>
          <p14:tracePt t="19023" x="5372100" y="5153025"/>
          <p14:tracePt t="19032" x="5292725" y="5160963"/>
          <p14:tracePt t="19039" x="5176838" y="5178425"/>
          <p14:tracePt t="19048" x="5053013" y="5214938"/>
          <p14:tracePt t="19055" x="4911725" y="5232400"/>
          <p14:tracePt t="19064" x="4797425" y="5232400"/>
          <p14:tracePt t="19071" x="4683125" y="5232400"/>
          <p14:tracePt t="19080" x="4549775" y="5232400"/>
          <p14:tracePt t="19088" x="4408488" y="5232400"/>
          <p14:tracePt t="19095" x="4294188" y="5232400"/>
          <p14:tracePt t="19105" x="4152900" y="5232400"/>
          <p14:tracePt t="19112" x="4011613" y="5232400"/>
          <p14:tracePt t="19120" x="3878263" y="5232400"/>
          <p14:tracePt t="19128" x="3763963" y="5232400"/>
          <p14:tracePt t="19136" x="3640138" y="5222875"/>
          <p14:tracePt t="19144" x="3568700" y="5214938"/>
          <p14:tracePt t="19152" x="3533775" y="5214938"/>
          <p14:tracePt t="19159" x="3481388" y="5195888"/>
          <p14:tracePt t="19168" x="3436938" y="5187950"/>
          <p14:tracePt t="19175" x="3419475" y="5160963"/>
          <p14:tracePt t="19184" x="3409950" y="5153025"/>
          <p14:tracePt t="19191" x="3392488" y="5143500"/>
          <p14:tracePt t="19200" x="3375025" y="5116513"/>
          <p14:tracePt t="19222" x="3365500" y="5064125"/>
          <p14:tracePt t="19224" x="3348038" y="5037138"/>
          <p14:tracePt t="19232" x="3340100" y="5002213"/>
          <p14:tracePt t="19239" x="3313113" y="4967288"/>
          <p14:tracePt t="19248" x="3286125" y="4922838"/>
          <p14:tracePt t="19255" x="3286125" y="4851400"/>
          <p14:tracePt t="19264" x="3241675" y="4772025"/>
          <p14:tracePt t="19271" x="3224213" y="4737100"/>
          <p14:tracePt t="19280" x="3216275" y="4684713"/>
          <p14:tracePt t="19287" x="3198813" y="4630738"/>
          <p14:tracePt t="19296" x="3171825" y="4578350"/>
          <p14:tracePt t="19304" x="3162300" y="4524375"/>
          <p14:tracePt t="19313" x="3162300" y="4479925"/>
          <p14:tracePt t="19319" x="3144838" y="4427538"/>
          <p14:tracePt t="19328" x="3144838" y="4383088"/>
          <p14:tracePt t="19337" x="3136900" y="4313238"/>
          <p14:tracePt t="19344" x="3136900" y="4259263"/>
          <p14:tracePt t="19352" x="3100388" y="4206875"/>
          <p14:tracePt t="19360" x="3092450" y="4162425"/>
          <p14:tracePt t="19368" x="3074988" y="4110038"/>
          <p14:tracePt t="19376" x="3074988" y="4092575"/>
          <p14:tracePt t="19384" x="3065463" y="4048125"/>
          <p14:tracePt t="19393" x="3065463" y="4030663"/>
          <p14:tracePt t="19400" x="3065463" y="3994150"/>
          <p14:tracePt t="19408" x="3065463" y="3986213"/>
          <p14:tracePt t="19415" x="3065463" y="3976688"/>
          <p14:tracePt t="19423" x="3065463" y="3941763"/>
          <p14:tracePt t="19432" x="3065463" y="3914775"/>
          <p14:tracePt t="19440" x="3065463" y="3879850"/>
          <p14:tracePt t="19448" x="3065463" y="3870325"/>
          <p14:tracePt t="19455" x="3065463" y="3835400"/>
          <p14:tracePt t="19464" x="3065463" y="3827463"/>
          <p14:tracePt t="19471" x="3065463" y="3808413"/>
          <p14:tracePt t="19480" x="3065463" y="3783013"/>
          <p14:tracePt t="19488" x="3065463" y="3746500"/>
          <p14:tracePt t="19496" x="3065463" y="3729038"/>
          <p14:tracePt t="19505" x="3065463" y="3721100"/>
          <p14:tracePt t="19512" x="3065463" y="3711575"/>
          <p14:tracePt t="19521" x="3065463" y="3694113"/>
          <p14:tracePt t="19528" x="3065463" y="3667125"/>
          <p14:tracePt t="19536" x="3065463" y="3659188"/>
          <p14:tracePt t="19544" x="3065463" y="3622675"/>
          <p14:tracePt t="19551" x="3065463" y="3614738"/>
          <p14:tracePt t="19560" x="3065463" y="3570288"/>
          <p14:tracePt t="19568" x="3065463" y="3552825"/>
          <p14:tracePt t="19576" x="3065463" y="3535363"/>
          <p14:tracePt t="19584" x="3065463" y="3500438"/>
          <p14:tracePt t="19592" x="3065463" y="3490913"/>
          <p14:tracePt t="19600" x="3065463" y="3455988"/>
          <p14:tracePt t="19607" x="3065463" y="3438525"/>
          <p14:tracePt t="19616" x="3065463" y="3411538"/>
          <p14:tracePt t="19623" x="3065463" y="3394075"/>
          <p14:tracePt t="19632" x="3065463" y="3349625"/>
          <p14:tracePt t="19639" x="3065463" y="3314700"/>
          <p14:tracePt t="19648" x="3065463" y="3278188"/>
          <p14:tracePt t="19655" x="3038475" y="3252788"/>
          <p14:tracePt t="19664" x="3030538" y="3216275"/>
          <p14:tracePt t="19671" x="3030538" y="3208338"/>
          <p14:tracePt t="19680" x="3013075" y="3181350"/>
          <p14:tracePt t="19688" x="3003550" y="3163888"/>
          <p14:tracePt t="19696" x="3003550" y="3154363"/>
          <p14:tracePt t="19704" x="2976563" y="3128963"/>
          <p14:tracePt t="19712" x="2968625" y="3119438"/>
          <p14:tracePt t="19721" x="2959100" y="3101975"/>
          <p14:tracePt t="19736" x="2951163" y="3084513"/>
          <p14:tracePt t="19744" x="2941638" y="3084513"/>
          <p14:tracePt t="19760" x="2933700" y="3084513"/>
          <p14:tracePt t="19768" x="2924175" y="3084513"/>
          <p14:tracePt t="19792" x="2916238" y="3084513"/>
          <p14:tracePt t="19799" x="2889250" y="3084513"/>
          <p14:tracePt t="19808" x="2879725" y="3084513"/>
          <p14:tracePt t="19816" x="2862263" y="3084513"/>
          <p14:tracePt t="19823" x="2835275" y="3084513"/>
          <p14:tracePt t="19832" x="2817813" y="3084513"/>
          <p14:tracePt t="19839" x="2773363" y="3092450"/>
          <p14:tracePt t="19848" x="2720975" y="3119438"/>
          <p14:tracePt t="19855" x="2668588" y="3163888"/>
          <p14:tracePt t="19864" x="2606675" y="3190875"/>
          <p14:tracePt t="19872" x="2544763" y="3252788"/>
          <p14:tracePt t="19880" x="2517775" y="3278188"/>
          <p14:tracePt t="19888" x="2465388" y="3322638"/>
          <p14:tracePt t="19895" x="2438400" y="3357563"/>
          <p14:tracePt t="19904" x="2411413" y="3384550"/>
          <p14:tracePt t="19912" x="2403475" y="3394075"/>
          <p14:tracePt t="19921" x="2393950" y="3429000"/>
          <p14:tracePt t="19928" x="2393950" y="3446463"/>
          <p14:tracePt t="19936" x="2393950" y="3490913"/>
          <p14:tracePt t="19944" x="2393950" y="3508375"/>
          <p14:tracePt t="19952" x="2393950" y="3535363"/>
          <p14:tracePt t="19959" x="2393950" y="3570288"/>
          <p14:tracePt t="19968" x="2393950" y="3587750"/>
          <p14:tracePt t="19976" x="2393950" y="3614738"/>
          <p14:tracePt t="19983" x="2420938" y="3649663"/>
          <p14:tracePt t="19992" x="2447925" y="3694113"/>
          <p14:tracePt t="20000" x="2490788" y="3721100"/>
          <p14:tracePt t="20008" x="2509838" y="3756025"/>
          <p14:tracePt t="20016" x="2552700" y="3790950"/>
          <p14:tracePt t="20023" x="2589213" y="3808413"/>
          <p14:tracePt t="20031" x="2614613" y="3835400"/>
          <p14:tracePt t="20039" x="2651125" y="3870325"/>
          <p14:tracePt t="20048" x="2730500" y="3870325"/>
          <p14:tracePt t="20055" x="2747963" y="3879850"/>
          <p14:tracePt t="20064" x="2800350" y="3879850"/>
          <p14:tracePt t="20071" x="2827338" y="3879850"/>
          <p14:tracePt t="20080" x="2862263" y="3879850"/>
          <p14:tracePt t="20087" x="2871788" y="3879850"/>
          <p14:tracePt t="20096" x="2906713" y="3879850"/>
          <p14:tracePt t="20112" x="2916238" y="3879850"/>
          <p14:tracePt t="20120" x="2933700" y="3870325"/>
          <p14:tracePt t="20128" x="2941638" y="3862388"/>
          <p14:tracePt t="20144" x="2941638" y="3852863"/>
          <p14:tracePt t="20151" x="2941638" y="3808413"/>
          <p14:tracePt t="20160" x="2941638" y="3765550"/>
          <p14:tracePt t="20168" x="2941638" y="3746500"/>
          <p14:tracePt t="20176" x="2941638" y="3694113"/>
          <p14:tracePt t="20183" x="2941638" y="3622675"/>
          <p14:tracePt t="20192" x="2871788" y="3543300"/>
          <p14:tracePt t="20200" x="2835275" y="3517900"/>
          <p14:tracePt t="20208" x="2792413" y="3455988"/>
          <p14:tracePt t="20216" x="2730500" y="3394075"/>
          <p14:tracePt t="20224" x="2693988" y="3367088"/>
          <p14:tracePt t="20237" x="2597150" y="3357563"/>
          <p14:tracePt t="20239" x="2527300" y="3322638"/>
          <p14:tracePt t="20247" x="2428875" y="3305175"/>
          <p14:tracePt t="20255" x="2359025" y="3305175"/>
          <p14:tracePt t="20263" x="2244725" y="3305175"/>
          <p14:tracePt t="20271" x="2190750" y="3305175"/>
          <p14:tracePt t="20279" x="2084388" y="3305175"/>
          <p14:tracePt t="20287" x="2005013" y="3332163"/>
          <p14:tracePt t="20296" x="1908175" y="3367088"/>
          <p14:tracePt t="20303" x="1828800" y="3411538"/>
          <p14:tracePt t="20311" x="1766888" y="3438525"/>
          <p14:tracePt t="20320" x="1704975" y="3481388"/>
          <p14:tracePt t="20328" x="1670050" y="3508375"/>
          <p14:tracePt t="20337" x="1643063" y="3552825"/>
          <p14:tracePt t="20344" x="1635125" y="3587750"/>
          <p14:tracePt t="20352" x="1635125" y="3605213"/>
          <p14:tracePt t="20360" x="1635125" y="3659188"/>
          <p14:tracePt t="20368" x="1635125" y="3711575"/>
          <p14:tracePt t="20376" x="1635125" y="3746500"/>
          <p14:tracePt t="20384" x="1670050" y="3827463"/>
          <p14:tracePt t="20392" x="1722438" y="3870325"/>
          <p14:tracePt t="20400" x="1801813" y="3897313"/>
          <p14:tracePt t="20408" x="1873250" y="3897313"/>
          <p14:tracePt t="20416" x="1997075" y="3914775"/>
          <p14:tracePt t="20425" x="2111375" y="3914775"/>
          <p14:tracePt t="20432" x="2200275" y="3914775"/>
          <p14:tracePt t="20439" x="2341563" y="3914775"/>
          <p14:tracePt t="20448" x="2411413" y="3914775"/>
          <p14:tracePt t="20456" x="2535238" y="3887788"/>
          <p14:tracePt t="20464" x="2632075" y="3844925"/>
          <p14:tracePt t="20472" x="2713038" y="3790950"/>
          <p14:tracePt t="20480" x="2773363" y="3746500"/>
          <p14:tracePt t="20488" x="2835275" y="3684588"/>
          <p14:tracePt t="20495" x="2862263" y="3632200"/>
          <p14:tracePt t="20503" x="2897188" y="3570288"/>
          <p14:tracePt t="20512" x="2897188" y="3552825"/>
          <p14:tracePt t="20520" x="2897188" y="3508375"/>
          <p14:tracePt t="20528" x="2862263" y="3455988"/>
          <p14:tracePt t="20536" x="2862263" y="3438525"/>
          <p14:tracePt t="20543" x="2817813" y="3340100"/>
          <p14:tracePt t="20552" x="2773363" y="3305175"/>
          <p14:tracePt t="20560" x="2738438" y="3278188"/>
          <p14:tracePt t="20568" x="2693988" y="3260725"/>
          <p14:tracePt t="20576" x="2676525" y="3260725"/>
          <p14:tracePt t="20584" x="2606675" y="3260725"/>
          <p14:tracePt t="20592" x="2570163" y="3260725"/>
          <p14:tracePt t="20600" x="2517775" y="3260725"/>
          <p14:tracePt t="20608" x="2500313" y="3260725"/>
          <p14:tracePt t="20616" x="2465388" y="3260725"/>
          <p14:tracePt t="20624" x="2447925" y="3260725"/>
          <p14:tracePt t="20631" x="2438400" y="3260725"/>
          <p14:tracePt t="20639" x="2428875" y="3270250"/>
          <p14:tracePt t="20648" x="2420938" y="3287713"/>
          <p14:tracePt t="20655" x="2403475" y="3305175"/>
          <p14:tracePt t="20671" x="2403475" y="3332163"/>
          <p14:tracePt t="20680" x="2403475" y="3340100"/>
          <p14:tracePt t="20687" x="2386013" y="3367088"/>
          <p14:tracePt t="20695" x="2386013" y="3384550"/>
          <p14:tracePt t="20704" x="2386013" y="3394075"/>
          <p14:tracePt t="20712" x="2386013" y="3402013"/>
          <p14:tracePt t="20720" x="2386013" y="3438525"/>
          <p14:tracePt t="20727" x="2386013" y="3446463"/>
          <p14:tracePt t="20737" x="2386013" y="3455988"/>
          <p14:tracePt t="20744" x="2386013" y="3463925"/>
          <p14:tracePt t="20760" x="2403475" y="3473450"/>
          <p14:tracePt t="20768" x="2411413" y="3490913"/>
          <p14:tracePt t="20792" x="2447925" y="3490913"/>
          <p14:tracePt t="20800" x="2465388" y="3490913"/>
          <p14:tracePt t="20808" x="2517775" y="3490913"/>
          <p14:tracePt t="20816" x="2535238" y="3481388"/>
          <p14:tracePt t="20823" x="2544763" y="3473450"/>
          <p14:tracePt t="20831" x="2562225" y="3446463"/>
          <p14:tracePt t="20840" x="2570163" y="3438525"/>
          <p14:tracePt t="20848" x="2570163" y="3402013"/>
          <p14:tracePt t="20855" x="2570163" y="3394075"/>
          <p14:tracePt t="20864" x="2570163" y="3376613"/>
          <p14:tracePt t="20871" x="2570163" y="3322638"/>
          <p14:tracePt t="20880" x="2509838" y="3295650"/>
          <p14:tracePt t="20887" x="2455863" y="3252788"/>
          <p14:tracePt t="20896" x="2411413" y="3235325"/>
          <p14:tracePt t="20903" x="2341563" y="3235325"/>
          <p14:tracePt t="20912" x="2270125" y="3235325"/>
          <p14:tracePt t="20920" x="2200275" y="3216275"/>
          <p14:tracePt t="20928" x="2146300" y="3216275"/>
          <p14:tracePt t="20936" x="2093913" y="3216275"/>
          <p14:tracePt t="20944" x="2005013" y="3216275"/>
          <p14:tracePt t="20951" x="1935163" y="3216275"/>
          <p14:tracePt t="20960" x="1900238" y="3216275"/>
          <p14:tracePt t="20968" x="1863725" y="3216275"/>
          <p14:tracePt t="20977" x="1811338" y="3225800"/>
          <p14:tracePt t="20984" x="1784350" y="3252788"/>
          <p14:tracePt t="20992" x="1766888" y="3260725"/>
          <p14:tracePt t="21000" x="1757363" y="3270250"/>
          <p14:tracePt t="21009" x="1731963" y="3295650"/>
          <p14:tracePt t="21016" x="1722438" y="3332163"/>
          <p14:tracePt t="21024" x="1714500" y="3340100"/>
          <p14:tracePt t="21032" x="1687513" y="3376613"/>
          <p14:tracePt t="21040" x="1687513" y="3411538"/>
          <p14:tracePt t="21047" x="1677988" y="3438525"/>
          <p14:tracePt t="21055" x="1677988" y="3473450"/>
          <p14:tracePt t="21064" x="1677988" y="3508375"/>
          <p14:tracePt t="21071" x="1677988" y="3562350"/>
          <p14:tracePt t="21080" x="1677988" y="3597275"/>
          <p14:tracePt t="21087" x="1677988" y="3622675"/>
          <p14:tracePt t="21096" x="1677988" y="3667125"/>
          <p14:tracePt t="21103" x="1677988" y="3694113"/>
          <p14:tracePt t="21112" x="1677988" y="3729038"/>
          <p14:tracePt t="21120" x="1677988" y="3756025"/>
          <p14:tracePt t="21128" x="1704975" y="3783013"/>
          <p14:tracePt t="21136" x="1722438" y="3800475"/>
          <p14:tracePt t="21144" x="1739900" y="3827463"/>
          <p14:tracePt t="21153" x="1776413" y="3852863"/>
          <p14:tracePt t="21160" x="1801813" y="3862388"/>
          <p14:tracePt t="21168" x="1838325" y="3862388"/>
          <p14:tracePt t="21175" x="1908175" y="3879850"/>
          <p14:tracePt t="21184" x="1979613" y="3879850"/>
          <p14:tracePt t="21192" x="2049463" y="3879850"/>
          <p14:tracePt t="21199" x="2190750" y="3879850"/>
          <p14:tracePt t="21207" x="2306638" y="3879850"/>
          <p14:tracePt t="21216" x="2447925" y="3879850"/>
          <p14:tracePt t="21224" x="2614613" y="3808413"/>
          <p14:tracePt t="21237" x="2730500" y="3790950"/>
          <p14:tracePt t="21239" x="2835275" y="3729038"/>
          <p14:tracePt t="21247" x="2916238" y="3676650"/>
          <p14:tracePt t="21255" x="2951163" y="3641725"/>
          <p14:tracePt t="21264" x="2976563" y="3597275"/>
          <p14:tracePt t="21271" x="2986088" y="3587750"/>
          <p14:tracePt t="21280" x="2986088" y="3543300"/>
          <p14:tracePt t="21287" x="2986088" y="3508375"/>
          <p14:tracePt t="21296" x="2986088" y="3438525"/>
          <p14:tracePt t="21303" x="2986088" y="3402013"/>
          <p14:tracePt t="21312" x="2959100" y="3349625"/>
          <p14:tracePt t="21320" x="2916238" y="3287713"/>
          <p14:tracePt t="21328" x="2854325" y="3260725"/>
          <p14:tracePt t="21336" x="2773363" y="3190875"/>
          <p14:tracePt t="21344" x="2720975" y="3181350"/>
          <p14:tracePt t="21352" x="2614613" y="3128963"/>
          <p14:tracePt t="21360" x="2455863" y="3128963"/>
          <p14:tracePt t="21368" x="2297113" y="3111500"/>
          <p14:tracePt t="21376" x="2111375" y="3111500"/>
          <p14:tracePt t="21384" x="1925638" y="3111500"/>
          <p14:tracePt t="21392" x="1749425" y="3111500"/>
          <p14:tracePt t="21400" x="1581150" y="3111500"/>
          <p14:tracePt t="21408" x="1449388" y="3111500"/>
          <p14:tracePt t="21416" x="1325563" y="3119438"/>
          <p14:tracePt t="21425" x="1290638" y="3146425"/>
          <p14:tracePt t="21431" x="1263650" y="3154363"/>
          <p14:tracePt t="21440" x="1246188" y="3181350"/>
          <p14:tracePt t="21447" x="1228725" y="3190875"/>
          <p14:tracePt t="21455" x="1219200" y="3235325"/>
          <p14:tracePt t="21463" x="1219200" y="3260725"/>
          <p14:tracePt t="21471" x="1219200" y="3305175"/>
          <p14:tracePt t="21480" x="1219200" y="3357563"/>
          <p14:tracePt t="21487" x="1219200" y="3429000"/>
          <p14:tracePt t="21495" x="1219200" y="3525838"/>
          <p14:tracePt t="21503" x="1219200" y="3570288"/>
          <p14:tracePt t="21512" x="1219200" y="3622675"/>
          <p14:tracePt t="21519" x="1271588" y="3684588"/>
          <p14:tracePt t="21527" x="1298575" y="3738563"/>
          <p14:tracePt t="21536" x="1360488" y="3783013"/>
          <p14:tracePt t="21544" x="1412875" y="3817938"/>
          <p14:tracePt t="21553" x="1511300" y="3827463"/>
          <p14:tracePt t="21560" x="1635125" y="3862388"/>
          <p14:tracePt t="21568" x="1749425" y="3862388"/>
          <p14:tracePt t="21576" x="1890713" y="3862388"/>
          <p14:tracePt t="21584" x="2005013" y="3862388"/>
          <p14:tracePt t="21592" x="2120900" y="3852863"/>
          <p14:tracePt t="21600" x="2217738" y="3844925"/>
          <p14:tracePt t="21608" x="2297113" y="3790950"/>
          <p14:tracePt t="21616" x="2376488" y="3765550"/>
          <p14:tracePt t="21624" x="2411413" y="3738563"/>
          <p14:tracePt t="21632" x="2455863" y="3694113"/>
          <p14:tracePt t="21640" x="2482850" y="3659188"/>
          <p14:tracePt t="21648" x="2482850" y="3649663"/>
          <p14:tracePt t="21655" x="2482850" y="3614738"/>
          <p14:tracePt t="21664" x="2482850" y="3587750"/>
          <p14:tracePt t="21671" x="2455863" y="3500438"/>
          <p14:tracePt t="21680" x="2428875" y="3463925"/>
          <p14:tracePt t="21687" x="2376488" y="3402013"/>
          <p14:tracePt t="21696" x="2332038" y="3367088"/>
          <p14:tracePt t="21704" x="2279650" y="3322638"/>
          <p14:tracePt t="21712" x="2225675" y="3305175"/>
          <p14:tracePt t="21720" x="2146300" y="3287713"/>
          <p14:tracePt t="21728" x="2032000" y="3287713"/>
          <p14:tracePt t="21736" x="1935163" y="3287713"/>
          <p14:tracePt t="21744" x="1819275" y="3287713"/>
          <p14:tracePt t="21752" x="1652588" y="3340100"/>
          <p14:tracePt t="21760" x="1554163" y="3384550"/>
          <p14:tracePt t="21768" x="1387475" y="3463925"/>
          <p14:tracePt t="21776" x="1236663" y="3552825"/>
          <p14:tracePt t="21784" x="1068388" y="3694113"/>
          <p14:tracePt t="21792" x="981075" y="3773488"/>
          <p14:tracePt t="21800" x="892175" y="3879850"/>
          <p14:tracePt t="21808" x="857250" y="3976688"/>
          <p14:tracePt t="21816" x="857250" y="4048125"/>
          <p14:tracePt t="21824" x="857250" y="4117975"/>
          <p14:tracePt t="21831" x="857250" y="4162425"/>
          <p14:tracePt t="21840" x="892175" y="4233863"/>
          <p14:tracePt t="21847" x="936625" y="4259263"/>
          <p14:tracePt t="21856" x="1025525" y="4276725"/>
          <p14:tracePt t="21864" x="1147763" y="4303713"/>
          <p14:tracePt t="21871" x="1263650" y="4303713"/>
          <p14:tracePt t="21880" x="1395413" y="4303713"/>
          <p14:tracePt t="21887" x="1536700" y="4303713"/>
          <p14:tracePt t="21896" x="1697038" y="4303713"/>
          <p14:tracePt t="21903" x="1863725" y="4259263"/>
          <p14:tracePt t="21912" x="2032000" y="4206875"/>
          <p14:tracePt t="21919" x="2200275" y="4110038"/>
          <p14:tracePt t="21928" x="2324100" y="4073525"/>
          <p14:tracePt t="21935" x="2447925" y="3986213"/>
          <p14:tracePt t="21943" x="2527300" y="3941763"/>
          <p14:tracePt t="21952" x="2614613" y="3870325"/>
          <p14:tracePt t="21960" x="2651125" y="3835400"/>
          <p14:tracePt t="21968" x="2651125" y="3808413"/>
          <p14:tracePt t="21976" x="2651125" y="3756025"/>
          <p14:tracePt t="21984" x="2651125" y="3721100"/>
          <p14:tracePt t="21992" x="2597150" y="3649663"/>
          <p14:tracePt t="21999" x="2517775" y="3579813"/>
          <p14:tracePt t="22008" x="2411413" y="3525838"/>
          <p14:tracePt t="22016" x="2359025" y="3500438"/>
          <p14:tracePt t="22024" x="2262188" y="3481388"/>
          <p14:tracePt t="22032" x="2163763" y="3463925"/>
          <p14:tracePt t="22040" x="2093913" y="3463925"/>
          <p14:tracePt t="22047" x="2022475" y="3463925"/>
          <p14:tracePt t="22056" x="1952625" y="3463925"/>
          <p14:tracePt t="22064" x="1881188" y="3463925"/>
          <p14:tracePt t="22071" x="1846263" y="3463925"/>
          <p14:tracePt t="22080" x="1801813" y="3481388"/>
          <p14:tracePt t="22087" x="1793875" y="3490913"/>
          <p14:tracePt t="22096" x="1776413" y="3517900"/>
          <p14:tracePt t="22103" x="1776413" y="3535363"/>
          <p14:tracePt t="22112" x="1776413" y="3552825"/>
          <p14:tracePt t="22120" x="1776413" y="3570288"/>
          <p14:tracePt t="22128" x="1776413" y="3587750"/>
          <p14:tracePt t="22135" x="1776413" y="3605213"/>
          <p14:tracePt t="22144" x="1776413" y="3622675"/>
          <p14:tracePt t="22152" x="1784350" y="3632200"/>
          <p14:tracePt t="22160" x="1793875" y="3641725"/>
          <p14:tracePt t="22168" x="1819275" y="3667125"/>
          <p14:tracePt t="22185" x="1828800" y="3667125"/>
          <p14:tracePt t="22192" x="1863725" y="3667125"/>
          <p14:tracePt t="22199" x="1873250" y="3667125"/>
          <p14:tracePt t="22216" x="1890713" y="3667125"/>
          <p14:tracePt t="22224" x="1900238" y="3676650"/>
          <p14:tracePt t="22236" x="1908175" y="3676650"/>
          <p14:tracePt t="22240" x="1935163" y="3676650"/>
          <p14:tracePt t="22248" x="1943100" y="3676650"/>
          <p14:tracePt t="22256" x="1970088" y="3676650"/>
          <p14:tracePt t="22271" x="1987550" y="3676650"/>
          <p14:tracePt t="22279" x="1997075" y="3676650"/>
          <p14:tracePt t="22287" x="1997075" y="3667125"/>
          <p14:tracePt t="22672" x="2005013" y="3659188"/>
          <p14:tracePt t="22679" x="2032000" y="3659188"/>
          <p14:tracePt t="22696" x="2066925" y="3659188"/>
          <p14:tracePt t="22720" x="2076450" y="3667125"/>
          <p14:tracePt t="22743" x="2076450" y="3676650"/>
          <p14:tracePt t="22928" x="2084388" y="3684588"/>
          <p14:tracePt t="22944" x="2103438" y="3684588"/>
          <p14:tracePt t="22960" x="2120900" y="3684588"/>
          <p14:tracePt t="34455" x="2155825" y="3684588"/>
          <p14:tracePt t="34464" x="2208213" y="3684588"/>
          <p14:tracePt t="34473" x="2279650" y="3684588"/>
          <p14:tracePt t="34480" x="2332038" y="3684588"/>
          <p14:tracePt t="34487" x="2376488" y="3684588"/>
          <p14:tracePt t="34496" x="2403475" y="3684588"/>
          <p14:tracePt t="34504" x="2455863" y="3684588"/>
          <p14:tracePt t="34512" x="2509838" y="3684588"/>
          <p14:tracePt t="34520" x="2544763" y="3684588"/>
          <p14:tracePt t="34528" x="2614613" y="3667125"/>
          <p14:tracePt t="34536" x="2668588" y="3649663"/>
          <p14:tracePt t="34543" x="2738438" y="3641725"/>
          <p14:tracePt t="34552" x="2835275" y="3641725"/>
          <p14:tracePt t="34559" x="2933700" y="3605213"/>
          <p14:tracePt t="34568" x="3057525" y="3570288"/>
          <p14:tracePt t="34576" x="3154363" y="3535363"/>
          <p14:tracePt t="34584" x="3251200" y="3517900"/>
          <p14:tracePt t="34592" x="3303588" y="3490913"/>
          <p14:tracePt t="34600" x="3357563" y="3481388"/>
          <p14:tracePt t="34608" x="3409950" y="3481388"/>
          <p14:tracePt t="34616" x="3419475" y="3473450"/>
          <p14:tracePt t="34624" x="3444875" y="3473450"/>
          <p14:tracePt t="34632" x="3498850" y="3473450"/>
          <p14:tracePt t="34640" x="3533775" y="3473450"/>
          <p14:tracePt t="34648" x="3543300" y="3473450"/>
          <p14:tracePt t="34656" x="3560763" y="3455988"/>
          <p14:tracePt t="34664" x="3595688" y="3455988"/>
          <p14:tracePt t="34672" x="3622675" y="3455988"/>
          <p14:tracePt t="34680" x="3640138" y="3455988"/>
          <p14:tracePt t="34688" x="3667125" y="3438525"/>
          <p14:tracePt t="34696" x="3702050" y="3438525"/>
          <p14:tracePt t="34703" x="3746500" y="3438525"/>
          <p14:tracePt t="34711" x="3789363" y="3438525"/>
          <p14:tracePt t="34719" x="3833813" y="3438525"/>
          <p14:tracePt t="34728" x="3870325" y="3419475"/>
          <p14:tracePt t="34736" x="3940175" y="3419475"/>
          <p14:tracePt t="34743" x="4011613" y="3411538"/>
          <p14:tracePt t="34752" x="4108450" y="3394075"/>
          <p14:tracePt t="34759" x="4222750" y="3394075"/>
          <p14:tracePt t="34767" x="4302125" y="3357563"/>
          <p14:tracePt t="34775" x="4373563" y="3340100"/>
          <p14:tracePt t="34784" x="4470400" y="3340100"/>
          <p14:tracePt t="34792" x="4541838" y="3340100"/>
          <p14:tracePt t="34800" x="4611688" y="3332163"/>
          <p14:tracePt t="34808" x="4656138" y="3332163"/>
          <p14:tracePt t="34815" x="4691063" y="3332163"/>
          <p14:tracePt t="34825" x="4725988" y="3332163"/>
          <p14:tracePt t="34832" x="4735513" y="3332163"/>
          <p14:tracePt t="34839" x="4745038" y="3332163"/>
          <p14:tracePt t="35016" x="4745038" y="3340100"/>
          <p14:tracePt t="35025" x="4700588" y="3357563"/>
          <p14:tracePt t="35031" x="4629150" y="3357563"/>
          <p14:tracePt t="35041" x="4559300" y="3357563"/>
          <p14:tracePt t="35328" x="4559300" y="3376613"/>
          <p14:tracePt t="35335" x="4559300" y="3384550"/>
          <p14:tracePt t="35351" x="4559300" y="3394075"/>
          <p14:tracePt t="35359" x="4559300" y="3419475"/>
          <p14:tracePt t="35383" x="4559300" y="3438525"/>
          <p14:tracePt t="35400" x="4541838" y="3463925"/>
          <p14:tracePt t="35408" x="4505325" y="3463925"/>
          <p14:tracePt t="35416" x="4452938" y="3473450"/>
          <p14:tracePt t="35424" x="4381500" y="3490913"/>
          <p14:tracePt t="35432" x="4302125" y="3525838"/>
          <p14:tracePt t="35440" x="4249738" y="3535363"/>
          <p14:tracePt t="35448" x="4152900" y="3552825"/>
          <p14:tracePt t="35456" x="4037013" y="3552825"/>
          <p14:tracePt t="35464" x="3895725" y="3570288"/>
          <p14:tracePt t="35472" x="3729038" y="3605213"/>
          <p14:tracePt t="35480" x="3568700" y="3622675"/>
          <p14:tracePt t="35488" x="3340100" y="3641725"/>
          <p14:tracePt t="35496" x="3109913" y="3667125"/>
          <p14:tracePt t="35504" x="2862263" y="3667125"/>
          <p14:tracePt t="35512" x="2562225" y="3729038"/>
          <p14:tracePt t="35520" x="2332038" y="3746500"/>
          <p14:tracePt t="35528" x="2093913" y="3827463"/>
          <p14:tracePt t="35537" x="1890713" y="3844925"/>
          <p14:tracePt t="35544" x="1749425" y="3862388"/>
          <p14:tracePt t="35552" x="1625600" y="3914775"/>
          <p14:tracePt t="35559" x="1519238" y="3949700"/>
          <p14:tracePt t="35568" x="1484313" y="3959225"/>
          <p14:tracePt t="35575" x="1474788" y="3968750"/>
          <p14:tracePt t="35584" x="1466850" y="3976688"/>
          <p14:tracePt t="35600" x="1457325" y="3994150"/>
          <p14:tracePt t="35616" x="1484313" y="4038600"/>
          <p14:tracePt t="35624" x="1608138" y="4073525"/>
          <p14:tracePt t="35632" x="1704975" y="4127500"/>
          <p14:tracePt t="35640" x="1784350" y="4152900"/>
          <p14:tracePt t="35648" x="1900238" y="4152900"/>
          <p14:tracePt t="35656" x="2014538" y="4152900"/>
          <p14:tracePt t="35664" x="2084388" y="4152900"/>
          <p14:tracePt t="35672" x="2270125" y="4152900"/>
          <p14:tracePt t="35680" x="2438400" y="4110038"/>
          <p14:tracePt t="35688" x="2606675" y="4056063"/>
          <p14:tracePt t="35696" x="2773363" y="3959225"/>
          <p14:tracePt t="35703" x="2995613" y="3817938"/>
          <p14:tracePt t="35712" x="3144838" y="3703638"/>
          <p14:tracePt t="35720" x="3340100" y="3570288"/>
          <p14:tracePt t="35727" x="3543300" y="3384550"/>
          <p14:tracePt t="35735" x="3692525" y="3252788"/>
          <p14:tracePt t="35743" x="3843338" y="3101975"/>
          <p14:tracePt t="35751" x="3957638" y="2995613"/>
          <p14:tracePt t="35759" x="4046538" y="2871788"/>
          <p14:tracePt t="35768" x="4073525" y="2792413"/>
          <p14:tracePt t="35775" x="4108450" y="2713038"/>
          <p14:tracePt t="35784" x="4108450" y="2686050"/>
          <p14:tracePt t="35791" x="4090988" y="2651125"/>
          <p14:tracePt t="35799" x="4081463" y="2624138"/>
          <p14:tracePt t="35808" x="4037013" y="2616200"/>
          <p14:tracePt t="35816" x="4019550" y="2616200"/>
          <p14:tracePt t="35824" x="3975100" y="2589213"/>
          <p14:tracePt t="35831" x="3957638" y="2589213"/>
          <p14:tracePt t="35840" x="3922713" y="2589213"/>
          <p14:tracePt t="35848" x="3895725" y="2589213"/>
          <p14:tracePt t="35856" x="3860800" y="2589213"/>
          <p14:tracePt t="35864" x="3833813" y="2606675"/>
          <p14:tracePt t="35871" x="3798888" y="2616200"/>
          <p14:tracePt t="35880" x="3789363" y="2616200"/>
          <p14:tracePt t="35888" x="3763963" y="2643188"/>
          <p14:tracePt t="35896" x="3754438" y="2643188"/>
          <p14:tracePt t="35904" x="3736975" y="2651125"/>
          <p14:tracePt t="35912" x="3729038" y="2660650"/>
          <p14:tracePt t="35920" x="3702050" y="2660650"/>
          <p14:tracePt t="35928" x="3692525" y="2668588"/>
          <p14:tracePt t="35936" x="3675063" y="2695575"/>
          <p14:tracePt t="35952" x="3622675" y="2722563"/>
          <p14:tracePt t="35968" x="3622675" y="2740025"/>
          <p14:tracePt t="35975" x="3622675" y="2747963"/>
          <p14:tracePt t="35984" x="3622675" y="2757488"/>
          <p14:tracePt t="35991" x="3622675" y="2774950"/>
          <p14:tracePt t="36000" x="3622675" y="2801938"/>
          <p14:tracePt t="36017" x="3622675" y="2809875"/>
          <p14:tracePt t="36033" x="3622675" y="2819400"/>
          <p14:tracePt t="36041" x="3622675" y="2836863"/>
          <p14:tracePt t="36048" x="3630613" y="2836863"/>
          <p14:tracePt t="36056" x="3675063" y="2836863"/>
          <p14:tracePt t="36064" x="3729038" y="2836863"/>
          <p14:tracePt t="36072" x="3763963" y="2836863"/>
          <p14:tracePt t="36079" x="3833813" y="2836863"/>
          <p14:tracePt t="36088" x="3905250" y="2836863"/>
          <p14:tracePt t="36096" x="3992563" y="2836863"/>
          <p14:tracePt t="36104" x="4135438" y="2827338"/>
          <p14:tracePt t="36113" x="4232275" y="2827338"/>
          <p14:tracePt t="36120" x="4356100" y="2792413"/>
          <p14:tracePt t="36127" x="4443413" y="2774950"/>
          <p14:tracePt t="36136" x="4541838" y="2774950"/>
          <p14:tracePt t="36144" x="4611688" y="2757488"/>
          <p14:tracePt t="36152" x="4656138" y="2747963"/>
          <p14:tracePt t="36159" x="4664075" y="2747963"/>
          <p14:tracePt t="36168" x="4683125" y="2722563"/>
          <p14:tracePt t="36200" x="4683125" y="2713038"/>
          <p14:tracePt t="36207" x="4673600" y="2705100"/>
          <p14:tracePt t="36216" x="4656138" y="2695575"/>
          <p14:tracePt t="36225" x="4621213" y="2695575"/>
          <p14:tracePt t="36232" x="4576763" y="2678113"/>
          <p14:tracePt t="36241" x="4559300" y="2668588"/>
          <p14:tracePt t="36248" x="4532313" y="2668588"/>
          <p14:tracePt t="36257" x="4479925" y="2660650"/>
          <p14:tracePt t="36264" x="4443413" y="2660650"/>
          <p14:tracePt t="36272" x="4418013" y="2660650"/>
          <p14:tracePt t="36280" x="4381500" y="2660650"/>
          <p14:tracePt t="36288" x="4373563" y="2660650"/>
          <p14:tracePt t="36304" x="4356100" y="2660650"/>
          <p14:tracePt t="36311" x="4338638" y="2678113"/>
          <p14:tracePt t="36328" x="4338638" y="2730500"/>
          <p14:tracePt t="36336" x="4338638" y="2765425"/>
          <p14:tracePt t="36343" x="4346575" y="2792413"/>
          <p14:tracePt t="36352" x="4373563" y="2846388"/>
          <p14:tracePt t="36359" x="4398963" y="2871788"/>
          <p14:tracePt t="36368" x="4408488" y="2908300"/>
          <p14:tracePt t="36375" x="4435475" y="2933700"/>
          <p14:tracePt t="36384" x="4470400" y="2978150"/>
          <p14:tracePt t="36391" x="4497388" y="2995613"/>
          <p14:tracePt t="36400" x="4549775" y="3013075"/>
          <p14:tracePt t="36407" x="4594225" y="3049588"/>
          <p14:tracePt t="36416" x="4611688" y="3049588"/>
          <p14:tracePt t="36424" x="4646613" y="3067050"/>
          <p14:tracePt t="36432" x="4691063" y="3067050"/>
          <p14:tracePt t="36440" x="4700588" y="3067050"/>
          <p14:tracePt t="36536" x="4673600" y="3067050"/>
          <p14:tracePt t="36544" x="4656138" y="3067050"/>
          <p14:tracePt t="36552" x="4629150" y="3067050"/>
          <p14:tracePt t="36559" x="4594225" y="3067050"/>
          <p14:tracePt t="36568" x="4559300" y="3067050"/>
          <p14:tracePt t="36576" x="4522788" y="3067050"/>
          <p14:tracePt t="36584" x="4514850" y="3067050"/>
          <p14:tracePt t="36591" x="4479925" y="3074988"/>
          <p14:tracePt t="36600" x="4470400" y="3084513"/>
          <p14:tracePt t="36616" x="4460875" y="3092450"/>
          <p14:tracePt t="36632" x="4460875" y="3101975"/>
          <p14:tracePt t="36640" x="4532313" y="3101975"/>
          <p14:tracePt t="36648" x="4584700" y="3101975"/>
          <p14:tracePt t="36657" x="4656138" y="3136900"/>
          <p14:tracePt t="37047" x="4656138" y="3154363"/>
          <p14:tracePt t="37056" x="4683125" y="3198813"/>
          <p14:tracePt t="37064" x="4725988" y="3252788"/>
          <p14:tracePt t="37073" x="4752975" y="3287713"/>
          <p14:tracePt t="37080" x="4797425" y="3384550"/>
          <p14:tracePt t="37088" x="4841875" y="3446463"/>
          <p14:tracePt t="37096" x="4929188" y="3508375"/>
          <p14:tracePt t="37104" x="4991100" y="3570288"/>
          <p14:tracePt t="37112" x="5070475" y="3622675"/>
          <p14:tracePt t="37120" x="5124450" y="3632200"/>
          <p14:tracePt t="37128" x="5176838" y="3659188"/>
          <p14:tracePt t="37136" x="5203825" y="3684588"/>
          <p14:tracePt t="37144" x="5238750" y="3703638"/>
          <p14:tracePt t="37152" x="5283200" y="3703638"/>
          <p14:tracePt t="37160" x="5318125" y="3703638"/>
          <p14:tracePt t="37168" x="5380038" y="3703638"/>
          <p14:tracePt t="37175" x="5434013" y="3703638"/>
          <p14:tracePt t="37184" x="5503863" y="3703638"/>
          <p14:tracePt t="37191" x="5565775" y="3659188"/>
          <p14:tracePt t="37200" x="5600700" y="3649663"/>
          <p14:tracePt t="37208" x="5637213" y="3641725"/>
          <p14:tracePt t="37216" x="5680075" y="3614738"/>
          <p14:tracePt t="37224" x="5699125" y="3597275"/>
          <p14:tracePt t="37241" x="5724525" y="3579813"/>
          <p14:tracePt t="37247" x="5734050" y="3570288"/>
          <p14:tracePt t="37256" x="5741988" y="3562350"/>
          <p14:tracePt t="37264" x="5751513" y="3552825"/>
          <p14:tracePt t="37280" x="5751513" y="3543300"/>
          <p14:tracePt t="37288" x="5751513" y="3508375"/>
          <p14:tracePt t="37296" x="5751513" y="3481388"/>
          <p14:tracePt t="37304" x="5751513" y="3446463"/>
          <p14:tracePt t="37312" x="5751513" y="3411538"/>
          <p14:tracePt t="37320" x="5734050" y="3357563"/>
          <p14:tracePt t="37328" x="5699125" y="3332163"/>
          <p14:tracePt t="37336" x="5672138" y="3295650"/>
          <p14:tracePt t="37344" x="5627688" y="3216275"/>
          <p14:tracePt t="37352" x="5557838" y="3154363"/>
          <p14:tracePt t="37360" x="5476875" y="3092450"/>
          <p14:tracePt t="37368" x="5441950" y="3049588"/>
          <p14:tracePt t="37376" x="5335588" y="2995613"/>
          <p14:tracePt t="37384" x="5283200" y="2987675"/>
          <p14:tracePt t="37391" x="5230813" y="2970213"/>
          <p14:tracePt t="37400" x="5176838" y="2970213"/>
          <p14:tracePt t="37407" x="5168900" y="2970213"/>
          <p14:tracePt t="37416" x="5132388" y="2970213"/>
          <p14:tracePt t="37432" x="5114925" y="2970213"/>
          <p14:tracePt t="37440" x="5035550" y="3005138"/>
          <p14:tracePt t="37448" x="5027613" y="3022600"/>
          <p14:tracePt t="37464" x="5008563" y="3030538"/>
          <p14:tracePt t="37473" x="4983163" y="3040063"/>
          <p14:tracePt t="37479" x="4956175" y="3067050"/>
          <p14:tracePt t="37488" x="4938713" y="3092450"/>
          <p14:tracePt t="37496" x="4929188" y="3101975"/>
          <p14:tracePt t="37504" x="4903788" y="3136900"/>
          <p14:tracePt t="37512" x="4867275" y="3173413"/>
          <p14:tracePt t="37520" x="4797425" y="3252788"/>
          <p14:tracePt t="37527" x="4770438" y="3314700"/>
          <p14:tracePt t="37536" x="4700588" y="3394075"/>
          <p14:tracePt t="37544" x="4673600" y="3455988"/>
          <p14:tracePt t="37552" x="4602163" y="3579813"/>
          <p14:tracePt t="37560" x="4549775" y="3676650"/>
          <p14:tracePt t="37568" x="4522788" y="3756025"/>
          <p14:tracePt t="37576" x="4470400" y="3862388"/>
          <p14:tracePt t="37584" x="4460875" y="3879850"/>
          <p14:tracePt t="37591" x="4460875" y="3932238"/>
          <p14:tracePt t="37600" x="4460875" y="3968750"/>
          <p14:tracePt t="37607" x="4443413" y="4021138"/>
          <p14:tracePt t="37616" x="4443413" y="4056063"/>
          <p14:tracePt t="37623" x="4443413" y="4100513"/>
          <p14:tracePt t="37632" x="4443413" y="4117975"/>
          <p14:tracePt t="37640" x="4460875" y="4144963"/>
          <p14:tracePt t="37648" x="4487863" y="4171950"/>
          <p14:tracePt t="37664" x="4541838" y="4171950"/>
          <p14:tracePt t="37673" x="4576763" y="4171950"/>
          <p14:tracePt t="37680" x="4594225" y="4171950"/>
          <p14:tracePt t="37688" x="4629150" y="4171950"/>
          <p14:tracePt t="37696" x="4673600" y="4162425"/>
          <p14:tracePt t="37703" x="4708525" y="4152900"/>
          <p14:tracePt t="37712" x="4745038" y="4127500"/>
          <p14:tracePt t="37720" x="4805363" y="4083050"/>
          <p14:tracePt t="37728" x="4841875" y="4056063"/>
          <p14:tracePt t="37736" x="4867275" y="4030663"/>
          <p14:tracePt t="37744" x="4876800" y="3976688"/>
          <p14:tracePt t="37752" x="4921250" y="3941763"/>
          <p14:tracePt t="37759" x="4948238" y="3879850"/>
          <p14:tracePt t="37768" x="4948238" y="3844925"/>
          <p14:tracePt t="37776" x="4973638" y="3808413"/>
          <p14:tracePt t="37784" x="4973638" y="3756025"/>
          <p14:tracePt t="37791" x="4973638" y="3703638"/>
          <p14:tracePt t="37800" x="4973638" y="3649663"/>
          <p14:tracePt t="37807" x="4973638" y="3614738"/>
          <p14:tracePt t="37816" x="4973638" y="3562350"/>
          <p14:tracePt t="37823" x="4956175" y="3508375"/>
          <p14:tracePt t="37832" x="4948238" y="3500438"/>
          <p14:tracePt t="37839" x="4921250" y="3481388"/>
          <p14:tracePt t="37848" x="4867275" y="3455988"/>
          <p14:tracePt t="37856" x="4841875" y="3438525"/>
          <p14:tracePt t="37864" x="4797425" y="3438525"/>
          <p14:tracePt t="37872" x="4770438" y="3438525"/>
          <p14:tracePt t="37879" x="4735513" y="3438525"/>
          <p14:tracePt t="37887" x="4708525" y="3438525"/>
          <p14:tracePt t="37896" x="4700588" y="3438525"/>
          <p14:tracePt t="37903" x="4691063" y="3446463"/>
          <p14:tracePt t="37912" x="4673600" y="3473450"/>
          <p14:tracePt t="37920" x="4664075" y="3481388"/>
          <p14:tracePt t="37928" x="4664075" y="3490913"/>
          <p14:tracePt t="37935" x="4664075" y="3525838"/>
          <p14:tracePt t="37943" x="4646613" y="3552825"/>
          <p14:tracePt t="37951" x="4646613" y="3562350"/>
          <p14:tracePt t="37960" x="4646613" y="3570288"/>
          <p14:tracePt t="37968" x="4629150" y="3587750"/>
          <p14:tracePt t="37975" x="4629150" y="3614738"/>
          <p14:tracePt t="37984" x="4629150" y="3622675"/>
          <p14:tracePt t="37992" x="4629150" y="3659188"/>
          <p14:tracePt t="37999" x="4656138" y="3694113"/>
          <p14:tracePt t="38007" x="4700588" y="3721100"/>
          <p14:tracePt t="38016" x="4752975" y="3721100"/>
          <p14:tracePt t="38023" x="4770438" y="3729038"/>
          <p14:tracePt t="38032" x="4797425" y="3729038"/>
          <p14:tracePt t="38039" x="4805363" y="3729038"/>
          <p14:tracePt t="38376" x="4814888" y="3729038"/>
          <p14:tracePt t="38384" x="4832350" y="3721100"/>
          <p14:tracePt t="38391" x="4876800" y="3703638"/>
          <p14:tracePt t="38400" x="4929188" y="3694113"/>
          <p14:tracePt t="38407" x="4948238" y="3694113"/>
          <p14:tracePt t="38415" x="5000625" y="3667125"/>
          <p14:tracePt t="38423" x="5008563" y="3659188"/>
          <p14:tracePt t="38432" x="5080000" y="3605213"/>
          <p14:tracePt t="38439" x="5106988" y="3587750"/>
          <p14:tracePt t="38448" x="5159375" y="3562350"/>
          <p14:tracePt t="38456" x="5194300" y="3535363"/>
          <p14:tracePt t="38463" x="5256213" y="3500438"/>
          <p14:tracePt t="38473" x="5310188" y="3446463"/>
          <p14:tracePt t="38480" x="5354638" y="3411538"/>
          <p14:tracePt t="38488" x="5414963" y="3349625"/>
          <p14:tracePt t="38496" x="5424488" y="3322638"/>
          <p14:tracePt t="38504" x="5451475" y="3287713"/>
          <p14:tracePt t="38512" x="5476875" y="3243263"/>
          <p14:tracePt t="38519" x="5503863" y="3208338"/>
          <p14:tracePt t="38528" x="5503863" y="3198813"/>
          <p14:tracePt t="38536" x="5503863" y="3154363"/>
          <p14:tracePt t="38544" x="5503863" y="3146425"/>
          <p14:tracePt t="38551" x="5503863" y="3119438"/>
          <p14:tracePt t="38560" x="5486400" y="3084513"/>
          <p14:tracePt t="38568" x="5459413" y="3074988"/>
          <p14:tracePt t="38576" x="5407025" y="3057525"/>
          <p14:tracePt t="38583" x="5389563" y="3049588"/>
          <p14:tracePt t="38592" x="5335588" y="3022600"/>
          <p14:tracePt t="38600" x="5283200" y="3022600"/>
          <p14:tracePt t="38607" x="5230813" y="3022600"/>
          <p14:tracePt t="38616" x="5194300" y="3022600"/>
          <p14:tracePt t="38623" x="5124450" y="3022600"/>
          <p14:tracePt t="38632" x="5070475" y="3022600"/>
          <p14:tracePt t="38639" x="5018088" y="3057525"/>
          <p14:tracePt t="38648" x="4973638" y="3092450"/>
          <p14:tracePt t="38656" x="4911725" y="3154363"/>
          <p14:tracePt t="38664" x="4867275" y="3216275"/>
          <p14:tracePt t="38672" x="4841875" y="3252788"/>
          <p14:tracePt t="38679" x="4797425" y="3349625"/>
          <p14:tracePt t="38688" x="4779963" y="3419475"/>
          <p14:tracePt t="38696" x="4752975" y="3517900"/>
          <p14:tracePt t="38705" x="4752975" y="3587750"/>
          <p14:tracePt t="38712" x="4752975" y="3684588"/>
          <p14:tracePt t="38720" x="4752975" y="3783013"/>
          <p14:tracePt t="38728" x="4752975" y="3827463"/>
          <p14:tracePt t="38736" x="4752975" y="3897313"/>
          <p14:tracePt t="38743" x="4752975" y="3968750"/>
          <p14:tracePt t="38751" x="4752975" y="3994150"/>
          <p14:tracePt t="38760" x="4779963" y="4048125"/>
          <p14:tracePt t="38768" x="4824413" y="4110038"/>
          <p14:tracePt t="38776" x="4859338" y="4135438"/>
          <p14:tracePt t="38784" x="4938713" y="4162425"/>
          <p14:tracePt t="38792" x="4991100" y="4179888"/>
          <p14:tracePt t="38800" x="5035550" y="4179888"/>
          <p14:tracePt t="38807" x="5106988" y="4179888"/>
          <p14:tracePt t="38816" x="5203825" y="4171950"/>
          <p14:tracePt t="38823" x="5248275" y="4144963"/>
          <p14:tracePt t="38832" x="5300663" y="4100513"/>
          <p14:tracePt t="38839" x="5345113" y="4065588"/>
          <p14:tracePt t="38848" x="5362575" y="4021138"/>
          <p14:tracePt t="38856" x="5380038" y="3968750"/>
          <p14:tracePt t="38864" x="5380038" y="3914775"/>
          <p14:tracePt t="38871" x="5380038" y="3879850"/>
          <p14:tracePt t="38880" x="5380038" y="3844925"/>
          <p14:tracePt t="38889" x="5380038" y="3773488"/>
          <p14:tracePt t="38896" x="5354638" y="3694113"/>
          <p14:tracePt t="38904" x="5310188" y="3641725"/>
          <p14:tracePt t="38912" x="5300663" y="3632200"/>
          <p14:tracePt t="38920" x="5248275" y="3579813"/>
          <p14:tracePt t="38928" x="5211763" y="3535363"/>
          <p14:tracePt t="38936" x="5176838" y="3508375"/>
          <p14:tracePt t="38944" x="5124450" y="3500438"/>
          <p14:tracePt t="38952" x="5045075" y="3481388"/>
          <p14:tracePt t="38960" x="4929188" y="3481388"/>
          <p14:tracePt t="38967" x="4814888" y="3481388"/>
          <p14:tracePt t="38976" x="4673600" y="3481388"/>
          <p14:tracePt t="38984" x="4559300" y="3481388"/>
          <p14:tracePt t="38991" x="4418013" y="3481388"/>
          <p14:tracePt t="39000" x="4329113" y="3481388"/>
          <p14:tracePt t="39007" x="4249738" y="3525838"/>
          <p14:tracePt t="39015" x="4195763" y="3535363"/>
          <p14:tracePt t="39023" x="4135438" y="3579813"/>
          <p14:tracePt t="39031" x="4108450" y="3605213"/>
          <p14:tracePt t="39039" x="4098925" y="3614738"/>
          <p14:tracePt t="39048" x="4098925" y="3641725"/>
          <p14:tracePt t="39055" x="4098925" y="3659188"/>
          <p14:tracePt t="39064" x="4098925" y="3694113"/>
          <p14:tracePt t="39071" x="4098925" y="3746500"/>
          <p14:tracePt t="39080" x="4098925" y="3773488"/>
          <p14:tracePt t="39088" x="4125913" y="3808413"/>
          <p14:tracePt t="39095" x="4170363" y="3852863"/>
          <p14:tracePt t="39104" x="4205288" y="3862388"/>
          <p14:tracePt t="39112" x="4257675" y="3887788"/>
          <p14:tracePt t="39120" x="4338638" y="3906838"/>
          <p14:tracePt t="39128" x="4435475" y="3924300"/>
          <p14:tracePt t="39136" x="4567238" y="3924300"/>
          <p14:tracePt t="39144" x="4735513" y="3924300"/>
          <p14:tracePt t="39152" x="4824413" y="3924300"/>
          <p14:tracePt t="39160" x="4849813" y="3870325"/>
          <p14:tracePt t="39168" x="4929188" y="3827463"/>
          <p14:tracePt t="39176" x="4973638" y="3800475"/>
          <p14:tracePt t="39184" x="5000625" y="3756025"/>
          <p14:tracePt t="39192" x="5027613" y="3738563"/>
          <p14:tracePt t="39199" x="5027613" y="3711575"/>
          <p14:tracePt t="39207" x="5027613" y="3676650"/>
          <p14:tracePt t="39216" x="5018088" y="3641725"/>
          <p14:tracePt t="39223" x="4991100" y="3579813"/>
          <p14:tracePt t="39232" x="4965700" y="3543300"/>
          <p14:tracePt t="39239" x="4938713" y="3508375"/>
          <p14:tracePt t="39248" x="4929188" y="3481388"/>
          <p14:tracePt t="39255" x="4886325" y="3455988"/>
          <p14:tracePt t="39263" x="4849813" y="3446463"/>
          <p14:tracePt t="39272" x="4814888" y="3446463"/>
          <p14:tracePt t="39280" x="4762500" y="3429000"/>
          <p14:tracePt t="39288" x="4708525" y="3429000"/>
          <p14:tracePt t="39296" x="4691063" y="3429000"/>
          <p14:tracePt t="39305" x="4656138" y="3429000"/>
          <p14:tracePt t="39311" x="4594225" y="3446463"/>
          <p14:tracePt t="39320" x="4584700" y="3455988"/>
          <p14:tracePt t="39328" x="4576763" y="3481388"/>
          <p14:tracePt t="39336" x="4567238" y="3508375"/>
          <p14:tracePt t="39344" x="4567238" y="3543300"/>
          <p14:tracePt t="39352" x="4567238" y="3579813"/>
          <p14:tracePt t="39360" x="4567238" y="3597275"/>
          <p14:tracePt t="39368" x="4567238" y="3622675"/>
          <p14:tracePt t="39376" x="4576763" y="3649663"/>
          <p14:tracePt t="39383" x="4602163" y="3667125"/>
          <p14:tracePt t="39392" x="4629150" y="3684588"/>
          <p14:tracePt t="39400" x="4664075" y="3684588"/>
          <p14:tracePt t="39408" x="4700588" y="3684588"/>
          <p14:tracePt t="39416" x="4708525" y="3684588"/>
          <p14:tracePt t="39424" x="4745038" y="3684588"/>
          <p14:tracePt t="39432" x="4770438" y="3676650"/>
          <p14:tracePt t="39439" x="4797425" y="3659188"/>
          <p14:tracePt t="39448" x="4814888" y="3632200"/>
          <p14:tracePt t="39456" x="4832350" y="3605213"/>
          <p14:tracePt t="39464" x="4841875" y="3570288"/>
          <p14:tracePt t="39471" x="4841875" y="3543300"/>
          <p14:tracePt t="39480" x="4841875" y="3508375"/>
          <p14:tracePt t="39488" x="4841875" y="3490913"/>
          <p14:tracePt t="39496" x="4841875" y="3463925"/>
          <p14:tracePt t="39505" x="4841875" y="3429000"/>
          <p14:tracePt t="39512" x="4841875" y="3419475"/>
          <p14:tracePt t="39536" x="4841875" y="3411538"/>
          <p14:tracePt t="39544" x="4832350" y="3411538"/>
          <p14:tracePt t="39552" x="4824413" y="3411538"/>
          <p14:tracePt t="39559" x="4797425" y="3411538"/>
          <p14:tracePt t="39568" x="4779963" y="3411538"/>
          <p14:tracePt t="39576" x="4735513" y="3438525"/>
          <p14:tracePt t="39584" x="4700588" y="3481388"/>
          <p14:tracePt t="39591" x="4683125" y="3517900"/>
          <p14:tracePt t="39600" x="4646613" y="3579813"/>
          <p14:tracePt t="39607" x="4646613" y="3587750"/>
          <p14:tracePt t="39616" x="4646613" y="3632200"/>
          <p14:tracePt t="39623" x="4646613" y="3641725"/>
          <p14:tracePt t="39632" x="4646613" y="3649663"/>
          <p14:tracePt t="39639" x="4646613" y="3667125"/>
          <p14:tracePt t="39655" x="4656138" y="3694113"/>
          <p14:tracePt t="39664" x="4683125" y="3694113"/>
          <p14:tracePt t="39671" x="4718050" y="3694113"/>
          <p14:tracePt t="39680" x="4770438" y="3676650"/>
          <p14:tracePt t="39688" x="4805363" y="3667125"/>
          <p14:tracePt t="39696" x="4886325" y="3622675"/>
          <p14:tracePt t="39704" x="4911725" y="3597275"/>
          <p14:tracePt t="39712" x="4965700" y="3570288"/>
          <p14:tracePt t="39721" x="4991100" y="3525838"/>
          <p14:tracePt t="39729" x="5000625" y="3508375"/>
          <p14:tracePt t="39736" x="5027613" y="3463925"/>
          <p14:tracePt t="39744" x="5035550" y="3429000"/>
          <p14:tracePt t="39752" x="5035550" y="3419475"/>
          <p14:tracePt t="39760" x="5035550" y="3384550"/>
          <p14:tracePt t="39768" x="5035550" y="3376613"/>
          <p14:tracePt t="39776" x="5035550" y="3357563"/>
          <p14:tracePt t="39784" x="5035550" y="3332163"/>
          <p14:tracePt t="39792" x="5035550" y="3295650"/>
          <p14:tracePt t="39808" x="5027613" y="3287713"/>
          <p14:tracePt t="39816" x="4991100" y="3287713"/>
          <p14:tracePt t="39824" x="4973638" y="3287713"/>
          <p14:tracePt t="39832" x="4938713" y="3287713"/>
          <p14:tracePt t="39839" x="4911725" y="3287713"/>
          <p14:tracePt t="39848" x="4903788" y="3287713"/>
          <p14:tracePt t="39856" x="4867275" y="3287713"/>
          <p14:tracePt t="39864" x="4841875" y="3287713"/>
          <p14:tracePt t="39871" x="4832350" y="3314700"/>
          <p14:tracePt t="39880" x="4824413" y="3322638"/>
          <p14:tracePt t="39888" x="4814888" y="3332163"/>
          <p14:tracePt t="39896" x="4805363" y="3376613"/>
          <p14:tracePt t="39904" x="4805363" y="3419475"/>
          <p14:tracePt t="39912" x="4805363" y="3438525"/>
          <p14:tracePt t="39920" x="4805363" y="3490913"/>
          <p14:tracePt t="39928" x="4805363" y="3508375"/>
          <p14:tracePt t="39936" x="4805363" y="3552825"/>
          <p14:tracePt t="39944" x="4805363" y="3562350"/>
          <p14:tracePt t="39952" x="4805363" y="3605213"/>
          <p14:tracePt t="39960" x="4814888" y="3614738"/>
          <p14:tracePt t="39968" x="4849813" y="3622675"/>
          <p14:tracePt t="39976" x="4867275" y="3622675"/>
          <p14:tracePt t="39983" x="4911725" y="3622675"/>
          <p14:tracePt t="39992" x="4921250" y="3622675"/>
          <p14:tracePt t="39999" x="4938713" y="3622675"/>
          <p14:tracePt t="40007" x="4973638" y="3622675"/>
          <p14:tracePt t="40015" x="5000625" y="3605213"/>
          <p14:tracePt t="40023" x="5008563" y="3597275"/>
          <p14:tracePt t="40031" x="5035550" y="3552825"/>
          <p14:tracePt t="40039" x="5045075" y="3525838"/>
          <p14:tracePt t="40048" x="5045075" y="3473450"/>
          <p14:tracePt t="40055" x="5045075" y="3429000"/>
          <p14:tracePt t="40063" x="5045075" y="3402013"/>
          <p14:tracePt t="40071" x="5045075" y="3349625"/>
          <p14:tracePt t="40080" x="5045075" y="3314700"/>
          <p14:tracePt t="40087" x="5045075" y="3278188"/>
          <p14:tracePt t="40096" x="5035550" y="3270250"/>
          <p14:tracePt t="40104" x="5018088" y="3260725"/>
          <p14:tracePt t="40112" x="5000625" y="3235325"/>
          <p14:tracePt t="40120" x="4973638" y="3235325"/>
          <p14:tracePt t="40128" x="4938713" y="3235325"/>
          <p14:tracePt t="40136" x="4929188" y="3235325"/>
          <p14:tracePt t="40144" x="4911725" y="3235325"/>
          <p14:tracePt t="40152" x="4876800" y="3243263"/>
          <p14:tracePt t="40160" x="4859338" y="3252788"/>
          <p14:tracePt t="40168" x="4849813" y="3278188"/>
          <p14:tracePt t="40176" x="4849813" y="3322638"/>
          <p14:tracePt t="40184" x="4849813" y="3357563"/>
          <p14:tracePt t="40192" x="4841875" y="3376613"/>
          <p14:tracePt t="40199" x="4841875" y="3419475"/>
          <p14:tracePt t="40208" x="4841875" y="3438525"/>
          <p14:tracePt t="40216" x="4841875" y="3463925"/>
          <p14:tracePt t="40224" x="4841875" y="3473450"/>
          <p14:tracePt t="40237" x="4841875" y="3481388"/>
          <p14:tracePt t="40239" x="4841875" y="3517900"/>
          <p14:tracePt t="40247" x="4841875" y="3525838"/>
          <p14:tracePt t="40255" x="4841875" y="3535363"/>
          <p14:tracePt t="40271" x="4859338" y="3552825"/>
          <p14:tracePt t="40279" x="4876800" y="3562350"/>
          <p14:tracePt t="40296" x="4886325" y="3579813"/>
          <p14:tracePt t="40440" x="4894263" y="3570288"/>
          <p14:tracePt t="40448" x="4894263" y="3562350"/>
          <p14:tracePt t="40455" x="4911725" y="3543300"/>
          <p14:tracePt t="40464" x="4929188" y="3517900"/>
          <p14:tracePt t="40471" x="4938713" y="3508375"/>
          <p14:tracePt t="40480" x="4948238" y="3473450"/>
          <p14:tracePt t="40487" x="4983163" y="3463925"/>
          <p14:tracePt t="40543" x="4991100" y="3463925"/>
          <p14:tracePt t="40568" x="4991100" y="3473450"/>
          <p14:tracePt t="40576" x="4991100" y="3481388"/>
          <p14:tracePt t="40584" x="4991100" y="3500438"/>
          <p14:tracePt t="40592" x="4991100" y="3517900"/>
          <p14:tracePt t="40599" x="4991100" y="3525838"/>
          <p14:tracePt t="40608" x="4973638" y="3535363"/>
          <p14:tracePt t="40616" x="4938713" y="3535363"/>
          <p14:tracePt t="40632" x="4929188" y="3535363"/>
          <p14:tracePt t="40919" x="4956175" y="3535363"/>
          <p14:tracePt t="40928" x="4965700" y="3535363"/>
          <p14:tracePt t="40937" x="4991100" y="3535363"/>
          <p14:tracePt t="40944" x="5000625" y="3525838"/>
          <p14:tracePt t="41071" x="4973638" y="3525838"/>
          <p14:tracePt t="41079" x="4956175" y="3525838"/>
          <p14:tracePt t="41087" x="4921250" y="3525838"/>
          <p14:tracePt t="41096" x="4894263" y="3525838"/>
          <p14:tracePt t="41103" x="4859338" y="3525838"/>
          <p14:tracePt t="41111" x="4849813" y="3525838"/>
          <p14:tracePt t="41119" x="4814888" y="3525838"/>
          <p14:tracePt t="41127" x="4797425" y="3525838"/>
          <p14:tracePt t="41136" x="4752975" y="3508375"/>
          <p14:tracePt t="41143" x="4735513" y="3508375"/>
          <p14:tracePt t="41151" x="4700588" y="3508375"/>
          <p14:tracePt t="41159" x="4656138" y="3500438"/>
          <p14:tracePt t="41168" x="4621213" y="3500438"/>
          <p14:tracePt t="41175" x="4567238" y="3500438"/>
          <p14:tracePt t="41183" x="4532313" y="3500438"/>
          <p14:tracePt t="41191" x="4497388" y="3500438"/>
          <p14:tracePt t="41200" x="4443413" y="3500438"/>
          <p14:tracePt t="41208" x="4408488" y="3500438"/>
          <p14:tracePt t="41219" x="4356100" y="3500438"/>
          <p14:tracePt t="41224" x="4346575" y="3490913"/>
          <p14:tracePt t="41231" x="4302125" y="3490913"/>
          <p14:tracePt t="41239" x="4276725" y="3473450"/>
          <p14:tracePt t="41248" x="4240213" y="3463925"/>
          <p14:tracePt t="41256" x="4232275" y="3455988"/>
          <p14:tracePt t="41264" x="4170363" y="3438525"/>
          <p14:tracePt t="41280" x="4135438" y="3429000"/>
          <p14:tracePt t="41287" x="4108450" y="3402013"/>
          <p14:tracePt t="41296" x="4081463" y="3402013"/>
          <p14:tracePt t="41304" x="4073525" y="3394075"/>
          <p14:tracePt t="41312" x="4054475" y="3384550"/>
          <p14:tracePt t="41320" x="4002088" y="3367088"/>
          <p14:tracePt t="41328" x="3922713" y="3322638"/>
          <p14:tracePt t="41336" x="3860800" y="3295650"/>
          <p14:tracePt t="41344" x="3763963" y="3243263"/>
          <p14:tracePt t="41352" x="3640138" y="3208338"/>
          <p14:tracePt t="41360" x="3516313" y="3136900"/>
          <p14:tracePt t="41367" x="3409950" y="3084513"/>
          <p14:tracePt t="41376" x="3357563" y="3074988"/>
          <p14:tracePt t="41384" x="3303588" y="3040063"/>
          <p14:tracePt t="41393" x="3260725" y="3005138"/>
          <p14:tracePt t="41399" x="3224213" y="2987675"/>
          <p14:tracePt t="41408" x="3206750" y="2978150"/>
          <p14:tracePt t="41416" x="3154363" y="2970213"/>
          <p14:tracePt t="41424" x="3136900" y="2960688"/>
          <p14:tracePt t="41432" x="3109913" y="2960688"/>
          <p14:tracePt t="41440" x="3082925" y="2960688"/>
          <p14:tracePt t="41448" x="3065463" y="2960688"/>
          <p14:tracePt t="41456" x="3038475" y="2960688"/>
          <p14:tracePt t="41463" x="3030538" y="2960688"/>
          <p14:tracePt t="41471" x="2995613" y="2960688"/>
          <p14:tracePt t="41480" x="2986088" y="2960688"/>
          <p14:tracePt t="41487" x="2968625" y="2970213"/>
          <p14:tracePt t="41495" x="2941638" y="2978150"/>
          <p14:tracePt t="41503" x="2916238" y="3022600"/>
          <p14:tracePt t="41511" x="2916238" y="3057525"/>
          <p14:tracePt t="41519" x="2906713" y="3084513"/>
          <p14:tracePt t="41527" x="2879725" y="3119438"/>
          <p14:tracePt t="41536" x="2879725" y="3154363"/>
          <p14:tracePt t="41544" x="2879725" y="3190875"/>
          <p14:tracePt t="41552" x="2862263" y="3260725"/>
          <p14:tracePt t="41560" x="2862263" y="3287713"/>
          <p14:tracePt t="41568" x="2862263" y="3340100"/>
          <p14:tracePt t="41576" x="2862263" y="3384550"/>
          <p14:tracePt t="41584" x="2879725" y="3446463"/>
          <p14:tracePt t="41592" x="2897188" y="3481388"/>
          <p14:tracePt t="41600" x="2941638" y="3535363"/>
          <p14:tracePt t="41608" x="2968625" y="3597275"/>
          <p14:tracePt t="41616" x="3030538" y="3676650"/>
          <p14:tracePt t="41624" x="3057525" y="3703638"/>
          <p14:tracePt t="41632" x="3100388" y="3756025"/>
          <p14:tracePt t="41640" x="3127375" y="3783013"/>
          <p14:tracePt t="41648" x="3162300" y="3827463"/>
          <p14:tracePt t="41655" x="3224213" y="3852863"/>
          <p14:tracePt t="41664" x="3295650" y="3879850"/>
          <p14:tracePt t="41671" x="3357563" y="3914775"/>
          <p14:tracePt t="41680" x="3471863" y="3932238"/>
          <p14:tracePt t="41687" x="3578225" y="3976688"/>
          <p14:tracePt t="41696" x="3709988" y="3976688"/>
          <p14:tracePt t="41703" x="3833813" y="3994150"/>
          <p14:tracePt t="41712" x="3975100" y="3994150"/>
          <p14:tracePt t="41720" x="4064000" y="3994150"/>
          <p14:tracePt t="41728" x="4178300" y="3994150"/>
          <p14:tracePt t="41736" x="4276725" y="3994150"/>
          <p14:tracePt t="41744" x="4311650" y="3994150"/>
          <p14:tracePt t="41753" x="4418013" y="3976688"/>
          <p14:tracePt t="41760" x="4460875" y="3959225"/>
          <p14:tracePt t="41768" x="4532313" y="3949700"/>
          <p14:tracePt t="41776" x="4602163" y="3932238"/>
          <p14:tracePt t="41784" x="4683125" y="3897313"/>
          <p14:tracePt t="41792" x="4762500" y="3870325"/>
          <p14:tracePt t="41800" x="4832350" y="3852863"/>
          <p14:tracePt t="41808" x="4911725" y="3808413"/>
          <p14:tracePt t="41815" x="4956175" y="3765550"/>
          <p14:tracePt t="41824" x="4983163" y="3729038"/>
          <p14:tracePt t="41832" x="5018088" y="3684588"/>
          <p14:tracePt t="41840" x="5062538" y="3649663"/>
          <p14:tracePt t="41848" x="5080000" y="3622675"/>
          <p14:tracePt t="41856" x="5106988" y="3587750"/>
          <p14:tracePt t="41864" x="5124450" y="3543300"/>
          <p14:tracePt t="41872" x="5159375" y="3508375"/>
          <p14:tracePt t="41879" x="5186363" y="3481388"/>
          <p14:tracePt t="41887" x="5194300" y="3455988"/>
          <p14:tracePt t="41896" x="5238750" y="3419475"/>
          <p14:tracePt t="41903" x="5265738" y="3394075"/>
          <p14:tracePt t="41912" x="5283200" y="3367088"/>
          <p14:tracePt t="41920" x="5300663" y="3349625"/>
          <p14:tracePt t="41928" x="5300663" y="3322638"/>
          <p14:tracePt t="41936" x="5300663" y="3314700"/>
          <p14:tracePt t="41944" x="5310188" y="3295650"/>
          <p14:tracePt t="41952" x="5310188" y="3270250"/>
          <p14:tracePt t="41960" x="5310188" y="3260725"/>
          <p14:tracePt t="41967" x="5335588" y="3243263"/>
          <p14:tracePt t="41976" x="5335588" y="3216275"/>
          <p14:tracePt t="41983" x="5335588" y="3208338"/>
          <p14:tracePt t="41992" x="5335588" y="3198813"/>
          <p14:tracePt t="42008" x="5335588" y="3190875"/>
          <p14:tracePt t="42040" x="5327650" y="3181350"/>
          <p14:tracePt t="42056" x="5318125" y="3181350"/>
          <p14:tracePt t="42064" x="5300663" y="3181350"/>
          <p14:tracePt t="42071" x="5273675" y="3181350"/>
          <p14:tracePt t="42080" x="5238750" y="3181350"/>
          <p14:tracePt t="42087" x="5221288" y="3181350"/>
          <p14:tracePt t="42096" x="5186363" y="3181350"/>
          <p14:tracePt t="42103" x="5141913" y="3181350"/>
          <p14:tracePt t="42112" x="5097463" y="3181350"/>
          <p14:tracePt t="42119" x="5045075" y="3181350"/>
          <p14:tracePt t="42128" x="4991100" y="3181350"/>
          <p14:tracePt t="42136" x="4956175" y="3181350"/>
          <p14:tracePt t="42144" x="4921250" y="3181350"/>
          <p14:tracePt t="42152" x="4894263" y="3181350"/>
          <p14:tracePt t="42160" x="4859338" y="3181350"/>
          <p14:tracePt t="42176" x="4832350" y="3181350"/>
          <p14:tracePt t="42184" x="4814888" y="3181350"/>
          <p14:tracePt t="42192" x="4762500" y="3198813"/>
          <p14:tracePt t="42199" x="4725988" y="3208338"/>
          <p14:tracePt t="42207" x="4673600" y="3208338"/>
          <p14:tracePt t="42215" x="4621213" y="3208338"/>
          <p14:tracePt t="42224" x="4584700" y="3208338"/>
          <p14:tracePt t="42236" x="4514850" y="3208338"/>
          <p14:tracePt t="42239" x="4460875" y="3208338"/>
          <p14:tracePt t="42248" x="4425950" y="3208338"/>
          <p14:tracePt t="42255" x="4391025" y="3208338"/>
          <p14:tracePt t="42263" x="4338638" y="3225800"/>
          <p14:tracePt t="42271" x="4329113" y="3225800"/>
          <p14:tracePt t="42280" x="4294188" y="3225800"/>
          <p14:tracePt t="42288" x="4267200" y="3235325"/>
          <p14:tracePt t="42296" x="4214813" y="3243263"/>
          <p14:tracePt t="42303" x="4205288" y="3252788"/>
          <p14:tracePt t="42312" x="4160838" y="3278188"/>
          <p14:tracePt t="42319" x="4135438" y="3322638"/>
          <p14:tracePt t="42328" x="4090988" y="3357563"/>
          <p14:tracePt t="42336" x="4054475" y="3402013"/>
          <p14:tracePt t="42344" x="4011613" y="3438525"/>
          <p14:tracePt t="42352" x="3975100" y="3481388"/>
          <p14:tracePt t="42360" x="3949700" y="3500438"/>
          <p14:tracePt t="42369" x="3940175" y="3525838"/>
          <p14:tracePt t="42376" x="3913188" y="3552825"/>
          <p14:tracePt t="42392" x="3913188" y="3587750"/>
          <p14:tracePt t="42408" x="3913188" y="3597275"/>
          <p14:tracePt t="42440" x="3913188" y="3605213"/>
          <p14:tracePt t="42448" x="3922713" y="3605213"/>
          <p14:tracePt t="42464" x="3949700" y="3605213"/>
          <p14:tracePt t="42472" x="3957638" y="3605213"/>
          <p14:tracePt t="42480" x="3967163" y="3597275"/>
          <p14:tracePt t="42496" x="3975100" y="3562350"/>
          <p14:tracePt t="42503" x="3975100" y="3552825"/>
          <p14:tracePt t="42512" x="3975100" y="3535363"/>
          <p14:tracePt t="42520" x="3975100" y="3525838"/>
          <p14:tracePt t="42528" x="3975100" y="3473450"/>
          <p14:tracePt t="42536" x="3975100" y="3438525"/>
          <p14:tracePt t="42543" x="3975100" y="3402013"/>
          <p14:tracePt t="42552" x="3940175" y="3349625"/>
          <p14:tracePt t="42560" x="3913188" y="3270250"/>
          <p14:tracePt t="42569" x="3895725" y="3243263"/>
          <p14:tracePt t="42576" x="3860800" y="3208338"/>
          <p14:tracePt t="42584" x="3833813" y="3190875"/>
          <p14:tracePt t="42591" x="3808413" y="3173413"/>
          <p14:tracePt t="42600" x="3798888" y="3163888"/>
          <p14:tracePt t="42608" x="3771900" y="3146425"/>
          <p14:tracePt t="42616" x="3754438" y="3146425"/>
          <p14:tracePt t="42624" x="3746500" y="3146425"/>
          <p14:tracePt t="42631" x="3729038" y="3146425"/>
          <p14:tracePt t="42640" x="3692525" y="3154363"/>
          <p14:tracePt t="42648" x="3667125" y="3163888"/>
          <p14:tracePt t="42656" x="3640138" y="3173413"/>
          <p14:tracePt t="42663" x="3605213" y="3216275"/>
          <p14:tracePt t="42672" x="3595688" y="3225800"/>
          <p14:tracePt t="42679" x="3568700" y="3243263"/>
          <p14:tracePt t="42687" x="3525838" y="3305175"/>
          <p14:tracePt t="42696" x="3516313" y="3332163"/>
          <p14:tracePt t="42703" x="3506788" y="3349625"/>
          <p14:tracePt t="42711" x="3489325" y="3384550"/>
          <p14:tracePt t="42719" x="3489325" y="3411538"/>
          <p14:tracePt t="42728" x="3489325" y="3446463"/>
          <p14:tracePt t="42735" x="3489325" y="3473450"/>
          <p14:tracePt t="42743" x="3498850" y="3508375"/>
          <p14:tracePt t="42752" x="3533775" y="3535363"/>
          <p14:tracePt t="42760" x="3543300" y="3543300"/>
          <p14:tracePt t="42769" x="3578225" y="3570288"/>
          <p14:tracePt t="42775" x="3605213" y="3587750"/>
          <p14:tracePt t="42785" x="3640138" y="3587750"/>
          <p14:tracePt t="42791" x="3692525" y="3587750"/>
          <p14:tracePt t="42800" x="3709988" y="3587750"/>
          <p14:tracePt t="42808" x="3763963" y="3587750"/>
          <p14:tracePt t="42816" x="3833813" y="3587750"/>
          <p14:tracePt t="42823" x="3905250" y="3587750"/>
          <p14:tracePt t="42832" x="3957638" y="3587750"/>
          <p14:tracePt t="42840" x="3992563" y="3587750"/>
          <p14:tracePt t="42848" x="4046538" y="3570288"/>
          <p14:tracePt t="42856" x="4098925" y="3562350"/>
          <p14:tracePt t="42864" x="4143375" y="3535363"/>
          <p14:tracePt t="42871" x="4160838" y="3508375"/>
          <p14:tracePt t="42880" x="4187825" y="3473450"/>
          <p14:tracePt t="42888" x="4187825" y="3463925"/>
          <p14:tracePt t="42896" x="4187825" y="3438525"/>
          <p14:tracePt t="42903" x="4187825" y="3419475"/>
          <p14:tracePt t="42912" x="4170363" y="3376613"/>
          <p14:tracePt t="42919" x="4135438" y="3340100"/>
          <p14:tracePt t="42927" x="4073525" y="3278188"/>
          <p14:tracePt t="42935" x="4029075" y="3235325"/>
          <p14:tracePt t="42944" x="4019550" y="3225800"/>
          <p14:tracePt t="42952" x="3975100" y="3190875"/>
          <p14:tracePt t="42960" x="3949700" y="3190875"/>
          <p14:tracePt t="42967" x="3913188" y="3181350"/>
          <p14:tracePt t="42976" x="3860800" y="3181350"/>
          <p14:tracePt t="42984" x="3833813" y="3181350"/>
          <p14:tracePt t="42992" x="3789363" y="3181350"/>
          <p14:tracePt t="42999" x="3746500" y="3181350"/>
          <p14:tracePt t="43008" x="3702050" y="3181350"/>
          <p14:tracePt t="43016" x="3657600" y="3181350"/>
          <p14:tracePt t="43024" x="3613150" y="3181350"/>
          <p14:tracePt t="43032" x="3568700" y="3208338"/>
          <p14:tracePt t="43040" x="3471863" y="3243263"/>
          <p14:tracePt t="43048" x="3427413" y="3278188"/>
          <p14:tracePt t="43056" x="3392488" y="3305175"/>
          <p14:tracePt t="43064" x="3365500" y="3332163"/>
          <p14:tracePt t="43072" x="3357563" y="3357563"/>
          <p14:tracePt t="43080" x="3340100" y="3394075"/>
          <p14:tracePt t="43087" x="3340100" y="3419475"/>
          <p14:tracePt t="43096" x="3340100" y="3438525"/>
          <p14:tracePt t="43103" x="3340100" y="3463925"/>
          <p14:tracePt t="43112" x="3340100" y="3473450"/>
          <p14:tracePt t="43119" x="3357563" y="3500438"/>
          <p14:tracePt t="43127" x="3382963" y="3517900"/>
          <p14:tracePt t="43136" x="3436938" y="3517900"/>
          <p14:tracePt t="43144" x="3454400" y="3525838"/>
          <p14:tracePt t="43151" x="3525838" y="3525838"/>
          <p14:tracePt t="43160" x="3595688" y="3525838"/>
          <p14:tracePt t="43168" x="3667125" y="3525838"/>
          <p14:tracePt t="43176" x="3808413" y="3525838"/>
          <p14:tracePt t="43185" x="3895725" y="3525838"/>
          <p14:tracePt t="43192" x="3992563" y="3525838"/>
          <p14:tracePt t="43199" x="4081463" y="3525838"/>
          <p14:tracePt t="43208" x="4187825" y="3500438"/>
          <p14:tracePt t="43216" x="4222750" y="3490913"/>
          <p14:tracePt t="43224" x="4257675" y="3463925"/>
          <p14:tracePt t="43235" x="4284663" y="3438525"/>
          <p14:tracePt t="43240" x="4284663" y="3429000"/>
          <p14:tracePt t="43248" x="4284663" y="3384550"/>
          <p14:tracePt t="43256" x="4257675" y="3349625"/>
          <p14:tracePt t="43264" x="4195763" y="3287713"/>
          <p14:tracePt t="43272" x="4135438" y="3216275"/>
          <p14:tracePt t="43280" x="4073525" y="3173413"/>
          <p14:tracePt t="43287" x="4029075" y="3136900"/>
          <p14:tracePt t="43296" x="3949700" y="3101975"/>
          <p14:tracePt t="43303" x="3895725" y="3074988"/>
          <p14:tracePt t="43312" x="3870325" y="3074988"/>
          <p14:tracePt t="43319" x="3825875" y="3074988"/>
          <p14:tracePt t="43328" x="3771900" y="3074988"/>
          <p14:tracePt t="43336" x="3719513" y="3074988"/>
          <p14:tracePt t="43344" x="3692525" y="3074988"/>
          <p14:tracePt t="43351" x="3622675" y="3092450"/>
          <p14:tracePt t="43361" x="3613150" y="3111500"/>
          <p14:tracePt t="43368" x="3568700" y="3146425"/>
          <p14:tracePt t="43377" x="3525838" y="3173413"/>
          <p14:tracePt t="43384" x="3516313" y="3208338"/>
          <p14:tracePt t="43392" x="3498850" y="3243263"/>
          <p14:tracePt t="43400" x="3471863" y="3287713"/>
          <p14:tracePt t="43408" x="3471863" y="3295650"/>
          <p14:tracePt t="43415" x="3471863" y="3314700"/>
          <p14:tracePt t="43424" x="3471863" y="3340100"/>
          <p14:tracePt t="43431" x="3471863" y="3349625"/>
          <p14:tracePt t="43441" x="3471863" y="3367088"/>
          <p14:tracePt t="43456" x="3481388" y="3394075"/>
          <p14:tracePt t="43464" x="3498850" y="3411538"/>
          <p14:tracePt t="43479" x="3498850" y="3429000"/>
          <p14:tracePt t="43487" x="3516313" y="3438525"/>
          <p14:tracePt t="43496" x="3525838" y="3446463"/>
          <p14:tracePt t="43512" x="3543300" y="3455988"/>
          <p14:tracePt t="43519" x="3568700" y="3463925"/>
          <p14:tracePt t="43527" x="3578225" y="3463925"/>
          <p14:tracePt t="43535" x="3622675" y="3490913"/>
          <p14:tracePt t="43543" x="3630613" y="3490913"/>
          <p14:tracePt t="43552" x="3667125" y="3490913"/>
          <p14:tracePt t="43560" x="3692525" y="3490913"/>
          <p14:tracePt t="43568" x="3709988" y="3490913"/>
          <p14:tracePt t="43592" x="3736975" y="3490913"/>
          <p14:tracePt t="43607" x="3736975" y="3481388"/>
          <p14:tracePt t="43616" x="3746500" y="3446463"/>
          <p14:tracePt t="43624" x="3746500" y="3438525"/>
          <p14:tracePt t="43632" x="3746500" y="3402013"/>
          <p14:tracePt t="43640" x="3754438" y="3376613"/>
          <p14:tracePt t="43649" x="3754438" y="3357563"/>
          <p14:tracePt t="43656" x="3754438" y="3322638"/>
          <p14:tracePt t="43664" x="3754438" y="3278188"/>
          <p14:tracePt t="43672" x="3729038" y="3260725"/>
          <p14:tracePt t="43680" x="3702050" y="3235325"/>
          <p14:tracePt t="43688" x="3667125" y="3235325"/>
          <p14:tracePt t="43698" x="3648075" y="3208338"/>
          <p14:tracePt t="43703" x="3622675" y="3208338"/>
          <p14:tracePt t="43711" x="3605213" y="3208338"/>
          <p14:tracePt t="43719" x="3578225" y="3208338"/>
          <p14:tracePt t="43728" x="3551238" y="3225800"/>
          <p14:tracePt t="43735" x="3481388" y="3252788"/>
          <p14:tracePt t="43744" x="3471863" y="3260725"/>
          <p14:tracePt t="43752" x="3444875" y="3287713"/>
          <p14:tracePt t="43760" x="3427413" y="3305175"/>
          <p14:tracePt t="43767" x="3402013" y="3349625"/>
          <p14:tracePt t="43776" x="3382963" y="3384550"/>
          <p14:tracePt t="43785" x="3365500" y="3411538"/>
          <p14:tracePt t="43792" x="3365500" y="3446463"/>
          <p14:tracePt t="43800" x="3365500" y="3463925"/>
          <p14:tracePt t="43808" x="3365500" y="3490913"/>
          <p14:tracePt t="43816" x="3365500" y="3508375"/>
          <p14:tracePt t="43824" x="3365500" y="3535363"/>
          <p14:tracePt t="43832" x="3365500" y="3552825"/>
          <p14:tracePt t="43840" x="3365500" y="3579813"/>
          <p14:tracePt t="43848" x="3375025" y="3587750"/>
          <p14:tracePt t="43856" x="3392488" y="3587750"/>
          <p14:tracePt t="43863" x="3454400" y="3614738"/>
          <p14:tracePt t="43872" x="3489325" y="3632200"/>
          <p14:tracePt t="43880" x="3525838" y="3632200"/>
          <p14:tracePt t="43889" x="3560763" y="3632200"/>
          <p14:tracePt t="43896" x="3630613" y="3632200"/>
          <p14:tracePt t="43904" x="3702050" y="3632200"/>
          <p14:tracePt t="43912" x="3754438" y="3632200"/>
          <p14:tracePt t="43920" x="3825875" y="3632200"/>
          <p14:tracePt t="43928" x="3870325" y="3632200"/>
          <p14:tracePt t="43935" x="3940175" y="3632200"/>
          <p14:tracePt t="43944" x="3992563" y="3632200"/>
          <p14:tracePt t="43951" x="4046538" y="3622675"/>
          <p14:tracePt t="43959" x="4081463" y="3622675"/>
          <p14:tracePt t="43967" x="4116388" y="3614738"/>
          <p14:tracePt t="43976" x="4160838" y="3597275"/>
          <p14:tracePt t="43991" x="4195763" y="3587750"/>
          <p14:tracePt t="44001" x="4222750" y="3552825"/>
          <p14:tracePt t="44016" x="4232275" y="3508375"/>
          <p14:tracePt t="44023" x="4232275" y="3490913"/>
          <p14:tracePt t="44032" x="4232275" y="3455988"/>
          <p14:tracePt t="44039" x="4232275" y="3429000"/>
          <p14:tracePt t="44048" x="4232275" y="3394075"/>
          <p14:tracePt t="44056" x="4232275" y="3367088"/>
          <p14:tracePt t="44064" x="4232275" y="3322638"/>
          <p14:tracePt t="44072" x="4205288" y="3278188"/>
          <p14:tracePt t="44080" x="4178300" y="3252788"/>
          <p14:tracePt t="44087" x="4152900" y="3235325"/>
          <p14:tracePt t="44096" x="4116388" y="3190875"/>
          <p14:tracePt t="44103" x="4064000" y="3181350"/>
          <p14:tracePt t="44112" x="4002088" y="3146425"/>
          <p14:tracePt t="44119" x="3984625" y="3136900"/>
          <p14:tracePt t="44128" x="3932238" y="3111500"/>
          <p14:tracePt t="44144" x="3878263" y="3092450"/>
          <p14:tracePt t="44151" x="3851275" y="3092450"/>
          <p14:tracePt t="44160" x="3816350" y="3092450"/>
          <p14:tracePt t="44167" x="3789363" y="3092450"/>
          <p14:tracePt t="44176" x="3754438" y="3092450"/>
          <p14:tracePt t="44184" x="3736975" y="3092450"/>
          <p14:tracePt t="44192" x="3684588" y="3092450"/>
          <p14:tracePt t="44200" x="3675063" y="3092450"/>
          <p14:tracePt t="44208" x="3630613" y="3092450"/>
          <p14:tracePt t="44217" x="3605213" y="3092450"/>
          <p14:tracePt t="44224" x="3568700" y="3111500"/>
          <p14:tracePt t="44232" x="3516313" y="3128963"/>
          <p14:tracePt t="44240" x="3506788" y="3136900"/>
          <p14:tracePt t="44247" x="3498850" y="3146425"/>
          <p14:tracePt t="44256" x="3463925" y="3181350"/>
          <p14:tracePt t="44263" x="3454400" y="3190875"/>
          <p14:tracePt t="44272" x="3436938" y="3225800"/>
          <p14:tracePt t="44280" x="3427413" y="3252788"/>
          <p14:tracePt t="44288" x="3409950" y="3305175"/>
          <p14:tracePt t="44296" x="3402013" y="3340100"/>
          <p14:tracePt t="44303" x="3402013" y="3357563"/>
          <p14:tracePt t="44311" x="3402013" y="3394075"/>
          <p14:tracePt t="44319" x="3402013" y="3419475"/>
          <p14:tracePt t="44328" x="3409950" y="3473450"/>
          <p14:tracePt t="44335" x="3419475" y="3481388"/>
          <p14:tracePt t="44343" x="3436938" y="3535363"/>
          <p14:tracePt t="44351" x="3481388" y="3552825"/>
          <p14:tracePt t="44360" x="3516313" y="3570288"/>
          <p14:tracePt t="44368" x="3568700" y="3597275"/>
          <p14:tracePt t="44376" x="3640138" y="3597275"/>
          <p14:tracePt t="44384" x="3675063" y="3597275"/>
          <p14:tracePt t="44392" x="3729038" y="3597275"/>
          <p14:tracePt t="44400" x="3781425" y="3597275"/>
          <p14:tracePt t="44408" x="3789363" y="3597275"/>
          <p14:tracePt t="44415" x="3798888" y="3597275"/>
          <p14:tracePt t="44432" x="3808413" y="3597275"/>
          <p14:tracePt t="44464" x="3825875" y="3587750"/>
          <p14:tracePt t="44480" x="3833813" y="3579813"/>
          <p14:tracePt t="44497" x="3833813" y="3570288"/>
          <p14:tracePt t="44528" x="3833813" y="3552825"/>
          <p14:tracePt t="44616" x="3833813" y="3543300"/>
          <p14:tracePt t="44736" x="3843338" y="3543300"/>
          <p14:tracePt t="44744" x="3851275" y="3543300"/>
          <p14:tracePt t="44751" x="3870325" y="3543300"/>
          <p14:tracePt t="44760" x="3878263" y="3543300"/>
          <p14:tracePt t="44776" x="3887788" y="3543300"/>
          <p14:tracePt t="44808" x="3905250" y="3543300"/>
          <p14:tracePt t="44823" x="3922713" y="3543300"/>
          <p14:tracePt t="44840" x="3932238" y="3543300"/>
          <p14:tracePt t="44856" x="3932238" y="3535363"/>
          <p14:tracePt t="44864" x="3932238" y="3517900"/>
          <p14:tracePt t="44872" x="3932238" y="3508375"/>
          <p14:tracePt t="44880" x="3932238" y="3481388"/>
          <p14:tracePt t="44888" x="3932238" y="3446463"/>
          <p14:tracePt t="44896" x="3932238" y="3429000"/>
          <p14:tracePt t="44904" x="3932238" y="3394075"/>
          <p14:tracePt t="44912" x="3932238" y="3340100"/>
          <p14:tracePt t="44919" x="3932238" y="3314700"/>
          <p14:tracePt t="44927" x="3913188" y="3278188"/>
          <p14:tracePt t="44935" x="3913188" y="3252788"/>
          <p14:tracePt t="44943" x="3887788" y="3198813"/>
          <p14:tracePt t="44951" x="3860800" y="3173413"/>
          <p14:tracePt t="44960" x="3833813" y="3136900"/>
          <p14:tracePt t="44967" x="3816350" y="3111500"/>
          <p14:tracePt t="44984" x="3808413" y="3101975"/>
          <p14:tracePt t="44993" x="3789363" y="3101975"/>
          <p14:tracePt t="45000" x="3771900" y="3101975"/>
          <p14:tracePt t="45016" x="3763963" y="3101975"/>
          <p14:tracePt t="45023" x="3754438" y="3101975"/>
          <p14:tracePt t="45033" x="3746500" y="3101975"/>
          <p14:tracePt t="45040" x="3709988" y="3101975"/>
          <p14:tracePt t="45048" x="3692525" y="3101975"/>
          <p14:tracePt t="45056" x="3667125" y="3101975"/>
          <p14:tracePt t="45064" x="3622675" y="3128963"/>
          <p14:tracePt t="45072" x="3586163" y="3173413"/>
          <p14:tracePt t="45079" x="3560763" y="3198813"/>
          <p14:tracePt t="45088" x="3525838" y="3235325"/>
          <p14:tracePt t="45096" x="3498850" y="3270250"/>
          <p14:tracePt t="45104" x="3481388" y="3314700"/>
          <p14:tracePt t="45112" x="3444875" y="3367088"/>
          <p14:tracePt t="45119" x="3444875" y="3402013"/>
          <p14:tracePt t="45128" x="3444875" y="3455988"/>
          <p14:tracePt t="45136" x="3444875" y="3481388"/>
          <p14:tracePt t="45144" x="3444875" y="3517900"/>
          <p14:tracePt t="45151" x="3444875" y="3525838"/>
          <p14:tracePt t="45160" x="3454400" y="3562350"/>
          <p14:tracePt t="45167" x="3463925" y="3570288"/>
          <p14:tracePt t="45175" x="3498850" y="3587750"/>
          <p14:tracePt t="45183" x="3568700" y="3605213"/>
          <p14:tracePt t="45192" x="3622675" y="3605213"/>
          <p14:tracePt t="45200" x="3675063" y="3605213"/>
          <p14:tracePt t="45208" x="3729038" y="3632200"/>
          <p14:tracePt t="45217" x="3798888" y="3632200"/>
          <p14:tracePt t="45224" x="3851275" y="3632200"/>
          <p14:tracePt t="45232" x="3905250" y="3632200"/>
          <p14:tracePt t="45239" x="3957638" y="3632200"/>
          <p14:tracePt t="45248" x="3967163" y="3632200"/>
          <p14:tracePt t="45255" x="4011613" y="3632200"/>
          <p14:tracePt t="45272" x="4019550" y="3622675"/>
          <p14:tracePt t="45280" x="4037013" y="3605213"/>
          <p14:tracePt t="45288" x="4037013" y="3597275"/>
          <p14:tracePt t="45296" x="4037013" y="3579813"/>
          <p14:tracePt t="45303" x="4037013" y="3525838"/>
          <p14:tracePt t="45312" x="4037013" y="3508375"/>
          <p14:tracePt t="45319" x="4037013" y="3463925"/>
          <p14:tracePt t="45328" x="4037013" y="3419475"/>
          <p14:tracePt t="45335" x="4029075" y="3376613"/>
          <p14:tracePt t="45344" x="4011613" y="3357563"/>
          <p14:tracePt t="45351" x="4002088" y="3332163"/>
          <p14:tracePt t="45360" x="3992563" y="3322638"/>
          <p14:tracePt t="45384" x="3984625" y="3314700"/>
          <p14:tracePt t="45399" x="3975100" y="3314700"/>
          <p14:tracePt t="45407" x="3957638" y="3314700"/>
          <p14:tracePt t="45417" x="3949700" y="3314700"/>
          <p14:tracePt t="45425" x="3932238" y="3314700"/>
          <p14:tracePt t="45431" x="3922713" y="3314700"/>
          <p14:tracePt t="45440" x="3913188" y="3314700"/>
          <p14:tracePt t="45464" x="3878263" y="3314700"/>
          <p14:tracePt t="45480" x="3870325" y="3314700"/>
          <p14:tracePt t="45512" x="3860800" y="3322638"/>
          <p14:tracePt t="45521" x="3851275" y="3332163"/>
          <p14:tracePt t="45552" x="3851275" y="3340100"/>
          <p14:tracePt t="45567" x="3860800" y="3367088"/>
          <p14:tracePt t="45583" x="3887788" y="3384550"/>
          <p14:tracePt t="45600" x="3905250" y="3384550"/>
          <p14:tracePt t="45608" x="3922713" y="3402013"/>
          <p14:tracePt t="45624" x="3940175" y="3402013"/>
          <p14:tracePt t="45632" x="3949700" y="3411538"/>
          <p14:tracePt t="45640" x="3957638" y="3411538"/>
          <p14:tracePt t="45647" x="3975100" y="3411538"/>
          <p14:tracePt t="45656" x="4029075" y="3411538"/>
          <p14:tracePt t="45664" x="4037013" y="3411538"/>
          <p14:tracePt t="45672" x="4054475" y="3411538"/>
          <p14:tracePt t="45679" x="4073525" y="3411538"/>
          <p14:tracePt t="45687" x="4081463" y="3411538"/>
          <p14:tracePt t="45696" x="4090988" y="3411538"/>
          <p14:tracePt t="45728" x="4098925" y="3411538"/>
          <p14:tracePt t="45744" x="4098925" y="3394075"/>
          <p14:tracePt t="45751" x="4098925" y="3384550"/>
          <p14:tracePt t="45760" x="4098925" y="3367088"/>
          <p14:tracePt t="45767" x="4098925" y="3332163"/>
          <p14:tracePt t="45776" x="4073525" y="3314700"/>
          <p14:tracePt t="45784" x="4019550" y="3305175"/>
          <p14:tracePt t="45792" x="3984625" y="3287713"/>
          <p14:tracePt t="45800" x="3957638" y="3278188"/>
          <p14:tracePt t="45808" x="3940175" y="3278188"/>
          <p14:tracePt t="45816" x="3905250" y="3278188"/>
          <p14:tracePt t="45824" x="3887788" y="3278188"/>
          <p14:tracePt t="45832" x="3878263" y="3278188"/>
          <p14:tracePt t="45840" x="3860800" y="3278188"/>
          <p14:tracePt t="45856" x="3833813" y="3278188"/>
          <p14:tracePt t="45864" x="3825875" y="3295650"/>
          <p14:tracePt t="45872" x="3816350" y="3314700"/>
          <p14:tracePt t="45880" x="3789363" y="3340100"/>
          <p14:tracePt t="45896" x="3781425" y="3349625"/>
          <p14:tracePt t="45904" x="3781425" y="3367088"/>
          <p14:tracePt t="45920" x="3781425" y="3376613"/>
          <p14:tracePt t="45935" x="3781425" y="3384550"/>
          <p14:tracePt t="45960" x="3781425" y="3402013"/>
          <p14:tracePt t="45967" x="3781425" y="3419475"/>
          <p14:tracePt t="45975" x="3781425" y="3429000"/>
          <p14:tracePt t="45983" x="3781425" y="3446463"/>
          <p14:tracePt t="45992" x="3781425" y="3473450"/>
          <p14:tracePt t="45999" x="3789363" y="3481388"/>
          <p14:tracePt t="46007" x="3808413" y="3490913"/>
          <p14:tracePt t="46016" x="3816350" y="3500438"/>
          <p14:tracePt t="46024" x="3833813" y="3500438"/>
          <p14:tracePt t="46032" x="3851275" y="3500438"/>
          <p14:tracePt t="46040" x="3878263" y="3500438"/>
          <p14:tracePt t="46048" x="3895725" y="3500438"/>
          <p14:tracePt t="46056" x="3940175" y="3500438"/>
          <p14:tracePt t="46064" x="3957638" y="3500438"/>
          <p14:tracePt t="46072" x="3992563" y="3500438"/>
          <p14:tracePt t="46080" x="4002088" y="3500438"/>
          <p14:tracePt t="46095" x="4019550" y="3500438"/>
          <p14:tracePt t="46104" x="4029075" y="3500438"/>
          <p14:tracePt t="46120" x="4046538" y="3500438"/>
          <p14:tracePt t="46135" x="4054475" y="3500438"/>
          <p14:tracePt t="46143" x="4064000" y="3500438"/>
          <p14:tracePt t="46160" x="4073525" y="3500438"/>
          <p14:tracePt t="46168" x="4108450" y="3500438"/>
          <p14:tracePt t="46176" x="4116388" y="3500438"/>
          <p14:tracePt t="46183" x="4125913" y="3500438"/>
          <p14:tracePt t="46192" x="4152900" y="3500438"/>
          <p14:tracePt t="46199" x="4160838" y="3500438"/>
          <p14:tracePt t="46208" x="4187825" y="3500438"/>
          <p14:tracePt t="46216" x="4232275" y="3500438"/>
          <p14:tracePt t="46224" x="4240213" y="3490913"/>
          <p14:tracePt t="46232" x="4276725" y="3490913"/>
          <p14:tracePt t="46249" x="4346575" y="3473450"/>
          <p14:tracePt t="46256" x="4356100" y="3473450"/>
          <p14:tracePt t="46263" x="4391025" y="3473450"/>
          <p14:tracePt t="46272" x="4408488" y="3473450"/>
          <p14:tracePt t="46280" x="4452938" y="3463925"/>
          <p14:tracePt t="46288" x="4460875" y="3463925"/>
          <p14:tracePt t="46295" x="4470400" y="3463925"/>
          <p14:tracePt t="46304" x="4487863" y="3463925"/>
          <p14:tracePt t="46311" x="4497388" y="3463925"/>
          <p14:tracePt t="46320" x="4514850" y="3463925"/>
          <p14:tracePt t="46335" x="4522788" y="3463925"/>
          <p14:tracePt t="46343" x="4541838" y="3463925"/>
          <p14:tracePt t="46351" x="4549775" y="3463925"/>
          <p14:tracePt t="46359" x="4567238" y="3463925"/>
          <p14:tracePt t="46367" x="4594225" y="3463925"/>
          <p14:tracePt t="46375" x="4621213" y="3463925"/>
          <p14:tracePt t="46383" x="4629150" y="3473450"/>
          <p14:tracePt t="46391" x="4638675" y="3481388"/>
          <p14:tracePt t="46399" x="4656138" y="3500438"/>
          <p14:tracePt t="46440" x="4673600" y="3481388"/>
          <p14:tracePt t="46449" x="4673600" y="3446463"/>
          <p14:tracePt t="46760" x="4718050" y="3446463"/>
          <p14:tracePt t="46768" x="4770438" y="3446463"/>
          <p14:tracePt t="46776" x="4859338" y="3446463"/>
          <p14:tracePt t="46783" x="4938713" y="3411538"/>
          <p14:tracePt t="46792" x="5008563" y="3402013"/>
          <p14:tracePt t="46799" x="5106988" y="3402013"/>
          <p14:tracePt t="46808" x="5176838" y="3402013"/>
          <p14:tracePt t="46815" x="5273675" y="3402013"/>
          <p14:tracePt t="46824" x="5389563" y="3402013"/>
          <p14:tracePt t="46832" x="5424488" y="3402013"/>
          <p14:tracePt t="46839" x="5451475" y="3384550"/>
          <p14:tracePt t="46944" x="5468938" y="3376613"/>
          <p14:tracePt t="47247" x="5468938" y="3402013"/>
          <p14:tracePt t="47256" x="5459413" y="3411538"/>
          <p14:tracePt t="47264" x="5434013" y="3429000"/>
          <p14:tracePt t="47272" x="5414963" y="3438525"/>
          <p14:tracePt t="47280" x="5372100" y="3446463"/>
          <p14:tracePt t="47287" x="5362575" y="3455988"/>
          <p14:tracePt t="47295" x="5345113" y="3473450"/>
          <p14:tracePt t="47304" x="5310188" y="3473450"/>
          <p14:tracePt t="47312" x="5283200" y="3473450"/>
          <p14:tracePt t="47320" x="5230813" y="3473450"/>
          <p14:tracePt t="47328" x="5211763" y="3481388"/>
          <p14:tracePt t="47336" x="5168900" y="3481388"/>
          <p14:tracePt t="47344" x="5159375" y="3481388"/>
          <p14:tracePt t="47704" x="5168900" y="3517900"/>
          <p14:tracePt t="47712" x="5203825" y="3543300"/>
          <p14:tracePt t="47720" x="5230813" y="3562350"/>
          <p14:tracePt t="47760" x="5238750" y="3579813"/>
          <p14:tracePt t="47776" x="5248275" y="3579813"/>
          <p14:tracePt t="47912" x="5256213" y="3587750"/>
          <p14:tracePt t="47920" x="5248275" y="3587750"/>
          <p14:tracePt t="47928" x="5238750" y="3597275"/>
          <p14:tracePt t="47951" x="5211763" y="3605213"/>
          <p14:tracePt t="48056" x="5186363" y="3632200"/>
          <p14:tracePt t="48064" x="5176838" y="3641725"/>
          <p14:tracePt t="48072" x="5159375" y="3659188"/>
          <p14:tracePt t="48080" x="5159375" y="3684588"/>
          <p14:tracePt t="48088" x="5159375" y="3738563"/>
          <p14:tracePt t="48096" x="5141913" y="3773488"/>
          <p14:tracePt t="48104" x="5141913" y="3808413"/>
          <p14:tracePt t="48112" x="5141913" y="3862388"/>
          <p14:tracePt t="48120" x="5114925" y="3897313"/>
          <p14:tracePt t="48128" x="5114925" y="3941763"/>
          <p14:tracePt t="48136" x="5114925" y="3959225"/>
          <p14:tracePt t="48144" x="5114925" y="3994150"/>
          <p14:tracePt t="48151" x="5114925" y="4003675"/>
          <p14:tracePt t="48160" x="5114925" y="4011613"/>
          <p14:tracePt t="48216" x="5124450" y="4021138"/>
          <p14:tracePt t="48224" x="5132388" y="4021138"/>
          <p14:tracePt t="48231" x="5141913" y="4003675"/>
          <p14:tracePt t="48240" x="5151438" y="3968750"/>
          <p14:tracePt t="48247" x="5168900" y="3941763"/>
          <p14:tracePt t="48256" x="5176838" y="3914775"/>
          <p14:tracePt t="48264" x="5203825" y="3862388"/>
          <p14:tracePt t="48272" x="5203825" y="3827463"/>
          <p14:tracePt t="48280" x="5230813" y="3800475"/>
          <p14:tracePt t="48288" x="5230813" y="3765550"/>
          <p14:tracePt t="48296" x="5230813" y="3746500"/>
          <p14:tracePt t="48304" x="5230813" y="3703638"/>
          <p14:tracePt t="48312" x="5230813" y="3684588"/>
          <p14:tracePt t="48320" x="5230813" y="3676650"/>
          <p14:tracePt t="48328" x="5230813" y="3641725"/>
          <p14:tracePt t="48336" x="5230813" y="3614738"/>
          <p14:tracePt t="48344" x="5211763" y="3579813"/>
          <p14:tracePt t="48352" x="5203825" y="3570288"/>
          <p14:tracePt t="48367" x="5168900" y="3517900"/>
          <p14:tracePt t="48375" x="5159375" y="3508375"/>
          <p14:tracePt t="48383" x="5151438" y="3500438"/>
          <p14:tracePt t="48392" x="5124450" y="3490913"/>
          <p14:tracePt t="48399" x="5097463" y="3481388"/>
          <p14:tracePt t="48407" x="5089525" y="3463925"/>
          <p14:tracePt t="48415" x="5080000" y="3455988"/>
          <p14:tracePt t="48424" x="5062538" y="3446463"/>
          <p14:tracePt t="48431" x="5053013" y="3446463"/>
          <p14:tracePt t="48447" x="5027613" y="3446463"/>
          <p14:tracePt t="48472" x="5018088" y="3446463"/>
          <p14:tracePt t="48488" x="5008563" y="3446463"/>
          <p14:tracePt t="48512" x="5000625" y="3446463"/>
          <p14:tracePt t="48519" x="4983163" y="3446463"/>
          <p14:tracePt t="48536" x="4973638" y="3446463"/>
          <p14:tracePt t="48552" x="4956175" y="3446463"/>
          <p14:tracePt t="48567" x="4948238" y="3446463"/>
          <p14:tracePt t="48576" x="4938713" y="3438525"/>
          <p14:tracePt t="48593" x="4921250" y="3429000"/>
          <p14:tracePt t="48599" x="4921250" y="3419475"/>
          <p14:tracePt t="48608" x="4911725" y="3394075"/>
          <p14:tracePt t="48615" x="4911725" y="3376613"/>
          <p14:tracePt t="48624" x="4911725" y="3349625"/>
          <p14:tracePt t="48631" x="4894263" y="3314700"/>
          <p14:tracePt t="48640" x="4886325" y="3287713"/>
          <p14:tracePt t="48648" x="4886325" y="3278188"/>
          <p14:tracePt t="48656" x="4859338" y="3235325"/>
          <p14:tracePt t="48672" x="4859338" y="3225800"/>
          <p14:tracePt t="48680" x="4849813" y="3216275"/>
          <p14:tracePt t="48696" x="4849813" y="3198813"/>
          <p14:tracePt t="48704" x="4841875" y="3190875"/>
          <p14:tracePt t="48728" x="4824413" y="3190875"/>
          <p14:tracePt t="48736" x="4797425" y="3198813"/>
          <p14:tracePt t="48752" x="4787900" y="3208338"/>
          <p14:tracePt t="48768" x="4752975" y="3216275"/>
          <p14:tracePt t="48776" x="4725988" y="3252788"/>
          <p14:tracePt t="48784" x="4718050" y="3270250"/>
          <p14:tracePt t="48792" x="4691063" y="3314700"/>
          <p14:tracePt t="48799" x="4673600" y="3411538"/>
          <p14:tracePt t="48808" x="4664075" y="3446463"/>
          <p14:tracePt t="48815" x="4664075" y="3517900"/>
          <p14:tracePt t="48823" x="4656138" y="3552825"/>
          <p14:tracePt t="48831" x="4656138" y="3605213"/>
          <p14:tracePt t="48840" x="4656138" y="3641725"/>
          <p14:tracePt t="48847" x="4656138" y="3667125"/>
          <p14:tracePt t="48856" x="4656138" y="3703638"/>
          <p14:tracePt t="48864" x="4656138" y="3729038"/>
          <p14:tracePt t="48872" x="4708525" y="3765550"/>
          <p14:tracePt t="48880" x="4735513" y="3783013"/>
          <p14:tracePt t="48887" x="4770438" y="3790950"/>
          <p14:tracePt t="48897" x="4797425" y="3790950"/>
          <p14:tracePt t="48904" x="4832350" y="3790950"/>
          <p14:tracePt t="48912" x="4867275" y="3790950"/>
          <p14:tracePt t="48919" x="4894263" y="3790950"/>
          <p14:tracePt t="48928" x="4929188" y="3790950"/>
          <p14:tracePt t="48936" x="4965700" y="3790950"/>
          <p14:tracePt t="48944" x="4991100" y="3765550"/>
          <p14:tracePt t="48952" x="5008563" y="3756025"/>
          <p14:tracePt t="48959" x="5053013" y="3738563"/>
          <p14:tracePt t="48968" x="5062538" y="3711575"/>
          <p14:tracePt t="48975" x="5070475" y="3694113"/>
          <p14:tracePt t="48983" x="5089525" y="3667125"/>
          <p14:tracePt t="48991" x="5089525" y="3649663"/>
          <p14:tracePt t="48999" x="5089525" y="3614738"/>
          <p14:tracePt t="49007" x="5089525" y="3587750"/>
          <p14:tracePt t="49015" x="5089525" y="3552825"/>
          <p14:tracePt t="49024" x="5089525" y="3525838"/>
          <p14:tracePt t="49031" x="5089525" y="3517900"/>
          <p14:tracePt t="49039" x="5080000" y="3481388"/>
          <p14:tracePt t="49047" x="5070475" y="3463925"/>
          <p14:tracePt t="49064" x="5062538" y="3463925"/>
          <p14:tracePt t="49072" x="5053013" y="3455988"/>
          <p14:tracePt t="49128" x="5045075" y="3455988"/>
          <p14:tracePt t="49160" x="5018088" y="3455988"/>
          <p14:tracePt t="49168" x="5008563" y="3455988"/>
          <p14:tracePt t="49176" x="5000625" y="3463925"/>
          <p14:tracePt t="49185" x="4991100" y="3481388"/>
          <p14:tracePt t="49192" x="4991100" y="3490913"/>
          <p14:tracePt t="49200" x="4983163" y="3517900"/>
          <p14:tracePt t="49208" x="4956175" y="3552825"/>
          <p14:tracePt t="49224" x="4948238" y="3562350"/>
          <p14:tracePt t="49560" x="4965700" y="3562350"/>
          <p14:tracePt t="49568" x="5018088" y="3562350"/>
          <p14:tracePt t="49576" x="5053013" y="3587750"/>
          <p14:tracePt t="49584" x="5070475" y="3597275"/>
          <p14:tracePt t="50016" x="5062538" y="3587750"/>
          <p14:tracePt t="50023" x="5053013" y="3579813"/>
          <p14:tracePt t="50032" x="5045075" y="3570288"/>
          <p14:tracePt t="50039" x="5027613" y="3562350"/>
          <p14:tracePt t="50047" x="5000625" y="3535363"/>
          <p14:tracePt t="50056" x="4991100" y="3525838"/>
          <p14:tracePt t="50063" x="4973638" y="3473450"/>
          <p14:tracePt t="50071" x="4956175" y="3455988"/>
          <p14:tracePt t="50080" x="4929188" y="3429000"/>
          <p14:tracePt t="50088" x="4921250" y="3419475"/>
          <p14:tracePt t="50096" x="4894263" y="3394075"/>
          <p14:tracePt t="50104" x="4876800" y="3367088"/>
          <p14:tracePt t="50113" x="4849813" y="3349625"/>
          <p14:tracePt t="50120" x="4832350" y="3305175"/>
          <p14:tracePt t="50128" x="4779963" y="3295650"/>
          <p14:tracePt t="50136" x="4762500" y="3287713"/>
          <p14:tracePt t="50144" x="4752975" y="3270250"/>
          <p14:tracePt t="50152" x="4718050" y="3252788"/>
          <p14:tracePt t="50160" x="4718050" y="3243263"/>
          <p14:tracePt t="50168" x="4691063" y="3216275"/>
          <p14:tracePt t="50176" x="4673600" y="3208338"/>
          <p14:tracePt t="50184" x="4673600" y="3198813"/>
          <p14:tracePt t="50193" x="4656138" y="3190875"/>
          <p14:tracePt t="50200" x="4646613" y="3181350"/>
          <p14:tracePt t="50208" x="4621213" y="3163888"/>
          <p14:tracePt t="50216" x="4594225" y="3146425"/>
          <p14:tracePt t="50224" x="4567238" y="3128963"/>
          <p14:tracePt t="50231" x="4559300" y="3128963"/>
          <p14:tracePt t="50240" x="4541838" y="3128963"/>
          <p14:tracePt t="50247" x="4522788" y="3119438"/>
          <p14:tracePt t="50256" x="4514850" y="3119438"/>
          <p14:tracePt t="50279" x="4505325" y="3119438"/>
          <p14:tracePt t="50288" x="4497388" y="3111500"/>
          <p14:tracePt t="50312" x="4487863" y="3111500"/>
          <p14:tracePt t="50320" x="4470400" y="3111500"/>
          <p14:tracePt t="50328" x="4443413" y="3084513"/>
          <p14:tracePt t="50344" x="4435475" y="3084513"/>
          <p14:tracePt t="50552" x="4425950" y="3084513"/>
          <p14:tracePt t="50560" x="4425950" y="3092450"/>
          <p14:tracePt t="50568" x="4425950" y="3128963"/>
          <p14:tracePt t="50576" x="4425950" y="3154363"/>
          <p14:tracePt t="50584" x="4425950" y="3173413"/>
          <p14:tracePt t="50592" x="4435475" y="3216275"/>
          <p14:tracePt t="50600" x="4460875" y="3252788"/>
          <p14:tracePt t="50608" x="4487863" y="3278188"/>
          <p14:tracePt t="50616" x="4532313" y="3349625"/>
          <p14:tracePt t="50624" x="4594225" y="3376613"/>
          <p14:tracePt t="50631" x="4621213" y="3419475"/>
          <p14:tracePt t="50640" x="4638675" y="3455988"/>
          <p14:tracePt t="50647" x="4683125" y="3473450"/>
          <p14:tracePt t="50656" x="4718050" y="3481388"/>
          <p14:tracePt t="50663" x="4770438" y="3500438"/>
          <p14:tracePt t="50671" x="4797425" y="3500438"/>
          <p14:tracePt t="50679" x="4805363" y="3500438"/>
          <p14:tracePt t="50688" x="4824413" y="3500438"/>
          <p14:tracePt t="50696" x="4832350" y="3500438"/>
          <p14:tracePt t="50704" x="4841875" y="3500438"/>
          <p14:tracePt t="50720" x="4849813" y="3500438"/>
          <p14:tracePt t="50752" x="4867275" y="3481388"/>
          <p14:tracePt t="50760" x="4867275" y="3473450"/>
          <p14:tracePt t="50768" x="4867275" y="3455988"/>
          <p14:tracePt t="50775" x="4867275" y="3411538"/>
          <p14:tracePt t="50784" x="4867275" y="3394075"/>
          <p14:tracePt t="50791" x="4867275" y="3357563"/>
          <p14:tracePt t="50800" x="4867275" y="3305175"/>
          <p14:tracePt t="50807" x="4859338" y="3278188"/>
          <p14:tracePt t="50816" x="4814888" y="3208338"/>
          <p14:tracePt t="50824" x="4787900" y="3173413"/>
          <p14:tracePt t="50832" x="4735513" y="3111500"/>
          <p14:tracePt t="50840" x="4718050" y="3074988"/>
          <p14:tracePt t="50847" x="4683125" y="3030538"/>
          <p14:tracePt t="50856" x="4656138" y="2995613"/>
          <p14:tracePt t="50863" x="4629150" y="2943225"/>
          <p14:tracePt t="50871" x="4602163" y="2916238"/>
          <p14:tracePt t="50879" x="4559300" y="2871788"/>
          <p14:tracePt t="50888" x="4541838" y="2854325"/>
          <p14:tracePt t="50896" x="4514850" y="2827338"/>
          <p14:tracePt t="50904" x="4487863" y="2801938"/>
          <p14:tracePt t="50912" x="4452938" y="2792413"/>
          <p14:tracePt t="50920" x="4425950" y="2765425"/>
          <p14:tracePt t="50928" x="4398963" y="2740025"/>
          <p14:tracePt t="50936" x="4381500" y="2730500"/>
          <p14:tracePt t="50944" x="4356100" y="2705100"/>
          <p14:tracePt t="50952" x="4329113" y="2705100"/>
          <p14:tracePt t="50960" x="4319588" y="2695575"/>
          <p14:tracePt t="50968" x="4302125" y="2686050"/>
          <p14:tracePt t="50984" x="4276725" y="2686050"/>
          <p14:tracePt t="50992" x="4267200" y="2668588"/>
          <p14:tracePt t="50999" x="4249738" y="2668588"/>
          <p14:tracePt t="51008" x="4214813" y="2660650"/>
          <p14:tracePt t="51016" x="4195763" y="2651125"/>
          <p14:tracePt t="51024" x="4178300" y="2643188"/>
          <p14:tracePt t="51031" x="4170363" y="2643188"/>
          <p14:tracePt t="51040" x="4152900" y="2643188"/>
          <p14:tracePt t="51048" x="4108450" y="2643188"/>
          <p14:tracePt t="51056" x="4098925" y="2633663"/>
          <p14:tracePt t="51072" x="4090988" y="2633663"/>
          <p14:tracePt t="51088" x="4081463" y="2633663"/>
          <p14:tracePt t="51096" x="4046538" y="2633663"/>
          <p14:tracePt t="51104" x="4037013" y="2633663"/>
          <p14:tracePt t="51112" x="4029075" y="2633663"/>
          <p14:tracePt t="51120" x="4011613" y="2633663"/>
          <p14:tracePt t="51128" x="4002088" y="2633663"/>
          <p14:tracePt t="51145" x="3992563" y="2633663"/>
          <p14:tracePt t="51199" x="3975100" y="2633663"/>
          <p14:tracePt t="51224" x="3975100" y="2643188"/>
          <p14:tracePt t="51232" x="3984625" y="2651125"/>
          <p14:tracePt t="51240" x="3992563" y="2651125"/>
          <p14:tracePt t="51247" x="4011613" y="2668588"/>
          <p14:tracePt t="51256" x="4037013" y="2668588"/>
          <p14:tracePt t="51263" x="4098925" y="2668588"/>
          <p14:tracePt t="51272" x="4152900" y="2686050"/>
          <p14:tracePt t="51279" x="4205288" y="2695575"/>
          <p14:tracePt t="51288" x="4257675" y="2713038"/>
          <p14:tracePt t="51295" x="4329113" y="2713038"/>
          <p14:tracePt t="51304" x="4381500" y="2713038"/>
          <p14:tracePt t="51312" x="4435475" y="2722563"/>
          <p14:tracePt t="51319" x="4460875" y="2722563"/>
          <p14:tracePt t="51328" x="4497388" y="2722563"/>
          <p14:tracePt t="51336" x="4514850" y="2722563"/>
          <p14:tracePt t="51345" x="4559300" y="2722563"/>
          <p14:tracePt t="51352" x="4576763" y="2722563"/>
          <p14:tracePt t="51360" x="4602163" y="2722563"/>
          <p14:tracePt t="51368" x="4621213" y="2722563"/>
          <p14:tracePt t="51376" x="4646613" y="2722563"/>
          <p14:tracePt t="51384" x="4683125" y="2722563"/>
          <p14:tracePt t="51392" x="4691063" y="2722563"/>
          <p14:tracePt t="51400" x="4725988" y="2722563"/>
          <p14:tracePt t="51408" x="4762500" y="2722563"/>
          <p14:tracePt t="51416" x="4797425" y="2722563"/>
          <p14:tracePt t="51424" x="4814888" y="2722563"/>
          <p14:tracePt t="51431" x="4867275" y="2722563"/>
          <p14:tracePt t="51440" x="4921250" y="2722563"/>
          <p14:tracePt t="51447" x="4973638" y="2722563"/>
          <p14:tracePt t="51456" x="4991100" y="2722563"/>
          <p14:tracePt t="51463" x="5035550" y="2722563"/>
          <p14:tracePt t="51472" x="5097463" y="2722563"/>
          <p14:tracePt t="51479" x="5124450" y="2722563"/>
          <p14:tracePt t="51488" x="5159375" y="2722563"/>
          <p14:tracePt t="51495" x="5194300" y="2722563"/>
          <p14:tracePt t="51504" x="5248275" y="2722563"/>
          <p14:tracePt t="51511" x="5300663" y="2722563"/>
          <p14:tracePt t="51520" x="5354638" y="2705100"/>
          <p14:tracePt t="51528" x="5389563" y="2705100"/>
          <p14:tracePt t="51536" x="5459413" y="2705100"/>
          <p14:tracePt t="51544" x="5557838" y="2705100"/>
          <p14:tracePt t="51552" x="5610225" y="2695575"/>
          <p14:tracePt t="51560" x="5680075" y="2695575"/>
          <p14:tracePt t="51568" x="5734050" y="2678113"/>
          <p14:tracePt t="51576" x="5803900" y="2678113"/>
          <p14:tracePt t="51585" x="5840413" y="2668588"/>
          <p14:tracePt t="51592" x="5875338" y="2668588"/>
          <p14:tracePt t="51600" x="5919788" y="2643188"/>
          <p14:tracePt t="51607" x="5937250" y="2643188"/>
          <p14:tracePt t="51616" x="5972175" y="2633663"/>
          <p14:tracePt t="51624" x="5999163" y="2616200"/>
          <p14:tracePt t="51632" x="6024563" y="2616200"/>
          <p14:tracePt t="51639" x="6061075" y="2606675"/>
          <p14:tracePt t="51648" x="6078538" y="2606675"/>
          <p14:tracePt t="51656" x="6122988" y="2589213"/>
          <p14:tracePt t="51663" x="6130925" y="2581275"/>
          <p14:tracePt t="51672" x="6148388" y="2571750"/>
          <p14:tracePt t="51696" x="6175375" y="2562225"/>
          <p14:tracePt t="51736" x="6175375" y="2536825"/>
          <p14:tracePt t="51745" x="6175375" y="2527300"/>
          <p14:tracePt t="51752" x="6175375" y="2519363"/>
          <p14:tracePt t="51760" x="6175375" y="2509838"/>
          <p14:tracePt t="51768" x="6175375" y="2474913"/>
          <p14:tracePt t="51777" x="6175375" y="2457450"/>
          <p14:tracePt t="51784" x="6157913" y="2395538"/>
          <p14:tracePt t="51792" x="6130925" y="2378075"/>
          <p14:tracePt t="51800" x="6086475" y="2333625"/>
          <p14:tracePt t="51807" x="6007100" y="2289175"/>
          <p14:tracePt t="51816" x="5954713" y="2244725"/>
          <p14:tracePt t="51824" x="5865813" y="2192338"/>
          <p14:tracePt t="51832" x="5830888" y="2165350"/>
          <p14:tracePt t="51839" x="5761038" y="2120900"/>
          <p14:tracePt t="51848" x="5680075" y="2103438"/>
          <p14:tracePt t="51855" x="5600700" y="2076450"/>
          <p14:tracePt t="51863" x="5530850" y="2041525"/>
          <p14:tracePt t="51872" x="5451475" y="2032000"/>
          <p14:tracePt t="51880" x="5380038" y="2014538"/>
          <p14:tracePt t="51888" x="5238750" y="1997075"/>
          <p14:tracePt t="51895" x="5132388" y="1962150"/>
          <p14:tracePt t="51904" x="5062538" y="1962150"/>
          <p14:tracePt t="51912" x="4965700" y="1944688"/>
          <p14:tracePt t="51920" x="4849813" y="1935163"/>
          <p14:tracePt t="51927" x="4752975" y="1935163"/>
          <p14:tracePt t="51936" x="4664075" y="1935163"/>
          <p14:tracePt t="51944" x="4567238" y="1935163"/>
          <p14:tracePt t="51952" x="4452938" y="1935163"/>
          <p14:tracePt t="51960" x="4364038" y="1935163"/>
          <p14:tracePt t="51968" x="4294188" y="1935163"/>
          <p14:tracePt t="51976" x="4195763" y="1917700"/>
          <p14:tracePt t="51984" x="4098925" y="1917700"/>
          <p14:tracePt t="51992" x="4046538" y="1890713"/>
          <p14:tracePt t="52000" x="3949700" y="1890713"/>
          <p14:tracePt t="52008" x="3878263" y="1890713"/>
          <p14:tracePt t="52016" x="3808413" y="1890713"/>
          <p14:tracePt t="52023" x="3736975" y="1890713"/>
          <p14:tracePt t="52032" x="3684588" y="1890713"/>
          <p14:tracePt t="52040" x="3675063" y="1890713"/>
          <p14:tracePt t="52048" x="3640138" y="1890713"/>
          <p14:tracePt t="52056" x="3630613" y="1890713"/>
          <p14:tracePt t="52064" x="3595688" y="1890713"/>
          <p14:tracePt t="52072" x="3578225" y="1917700"/>
          <p14:tracePt t="52079" x="3533775" y="1935163"/>
          <p14:tracePt t="52087" x="3498850" y="1979613"/>
          <p14:tracePt t="52095" x="3454400" y="2014538"/>
          <p14:tracePt t="52104" x="3427413" y="2058988"/>
          <p14:tracePt t="52111" x="3419475" y="2093913"/>
          <p14:tracePt t="52119" x="3375025" y="2155825"/>
          <p14:tracePt t="52128" x="3375025" y="2200275"/>
          <p14:tracePt t="52136" x="3365500" y="2227263"/>
          <p14:tracePt t="52145" x="3365500" y="2297113"/>
          <p14:tracePt t="52152" x="3365500" y="2333625"/>
          <p14:tracePt t="52161" x="3365500" y="2368550"/>
          <p14:tracePt t="52167" x="3382963" y="2420938"/>
          <p14:tracePt t="52176" x="3427413" y="2500313"/>
          <p14:tracePt t="52183" x="3489325" y="2571750"/>
          <p14:tracePt t="52192" x="3533775" y="2589213"/>
          <p14:tracePt t="52200" x="3605213" y="2651125"/>
          <p14:tracePt t="52208" x="3702050" y="2686050"/>
          <p14:tracePt t="52226" x="3860800" y="2747963"/>
          <p14:tracePt t="52233" x="3967163" y="2801938"/>
          <p14:tracePt t="52240" x="4037013" y="2819400"/>
          <p14:tracePt t="52247" x="4178300" y="2836863"/>
          <p14:tracePt t="52256" x="4294188" y="2836863"/>
          <p14:tracePt t="52264" x="4435475" y="2871788"/>
          <p14:tracePt t="52272" x="4532313" y="2871788"/>
          <p14:tracePt t="52279" x="4691063" y="2871788"/>
          <p14:tracePt t="52288" x="4805363" y="2871788"/>
          <p14:tracePt t="52295" x="4965700" y="2871788"/>
          <p14:tracePt t="52304" x="5062538" y="2871788"/>
          <p14:tracePt t="52311" x="5176838" y="2871788"/>
          <p14:tracePt t="52319" x="5292725" y="2871788"/>
          <p14:tracePt t="52327" x="5389563" y="2871788"/>
          <p14:tracePt t="52336" x="5459413" y="2863850"/>
          <p14:tracePt t="52343" x="5583238" y="2827338"/>
          <p14:tracePt t="52353" x="5662613" y="2801938"/>
          <p14:tracePt t="52361" x="5734050" y="2784475"/>
          <p14:tracePt t="52368" x="5795963" y="2757488"/>
          <p14:tracePt t="52376" x="5848350" y="2722563"/>
          <p14:tracePt t="52384" x="5902325" y="2713038"/>
          <p14:tracePt t="52392" x="5937250" y="2695575"/>
          <p14:tracePt t="52400" x="5999163" y="2660650"/>
          <p14:tracePt t="52408" x="6034088" y="2643188"/>
          <p14:tracePt t="52416" x="6043613" y="2633663"/>
          <p14:tracePt t="52425" x="6069013" y="2624138"/>
          <p14:tracePt t="52432" x="6086475" y="2598738"/>
          <p14:tracePt t="52440" x="6096000" y="2589213"/>
          <p14:tracePt t="52448" x="6096000" y="2554288"/>
          <p14:tracePt t="52456" x="6096000" y="2544763"/>
          <p14:tracePt t="52464" x="6096000" y="2527300"/>
          <p14:tracePt t="52472" x="6096000" y="2500313"/>
          <p14:tracePt t="52479" x="6096000" y="2482850"/>
          <p14:tracePt t="52488" x="6096000" y="2430463"/>
          <p14:tracePt t="52495" x="6069013" y="2403475"/>
          <p14:tracePt t="52503" x="6016625" y="2359025"/>
          <p14:tracePt t="52511" x="5954713" y="2333625"/>
          <p14:tracePt t="52520" x="5902325" y="2289175"/>
          <p14:tracePt t="52527" x="5857875" y="2262188"/>
          <p14:tracePt t="52535" x="5786438" y="2217738"/>
          <p14:tracePt t="52543" x="5707063" y="2200275"/>
          <p14:tracePt t="52552" x="5637213" y="2192338"/>
          <p14:tracePt t="52560" x="5557838" y="2173288"/>
          <p14:tracePt t="52568" x="5468938" y="2173288"/>
          <p14:tracePt t="52577" x="5397500" y="2173288"/>
          <p14:tracePt t="52584" x="5273675" y="2138363"/>
          <p14:tracePt t="52592" x="5159375" y="2138363"/>
          <p14:tracePt t="52599" x="5062538" y="2138363"/>
          <p14:tracePt t="52607" x="4948238" y="2138363"/>
          <p14:tracePt t="52616" x="4832350" y="2138363"/>
          <p14:tracePt t="52624" x="4745038" y="2138363"/>
          <p14:tracePt t="52632" x="4621213" y="2138363"/>
          <p14:tracePt t="52640" x="4522788" y="2147888"/>
          <p14:tracePt t="52648" x="4408488" y="2147888"/>
          <p14:tracePt t="52656" x="4294188" y="2165350"/>
          <p14:tracePt t="52663" x="4187825" y="2217738"/>
          <p14:tracePt t="52672" x="4116388" y="2227263"/>
          <p14:tracePt t="52679" x="4064000" y="2254250"/>
          <p14:tracePt t="52688" x="4019550" y="2279650"/>
          <p14:tracePt t="52696" x="3967163" y="2306638"/>
          <p14:tracePt t="52704" x="3922713" y="2351088"/>
          <p14:tracePt t="52711" x="3887788" y="2386013"/>
          <p14:tracePt t="52720" x="3843338" y="2430463"/>
          <p14:tracePt t="52728" x="3816350" y="2465388"/>
          <p14:tracePt t="52736" x="3808413" y="2519363"/>
          <p14:tracePt t="52744" x="3754438" y="2624138"/>
          <p14:tracePt t="52752" x="3754438" y="2695575"/>
          <p14:tracePt t="52760" x="3754438" y="2765425"/>
          <p14:tracePt t="52768" x="3754438" y="2836863"/>
          <p14:tracePt t="52777" x="3754438" y="2908300"/>
          <p14:tracePt t="52785" x="3763963" y="2943225"/>
          <p14:tracePt t="52791" x="3789363" y="3005138"/>
          <p14:tracePt t="52800" x="3825875" y="3040063"/>
          <p14:tracePt t="52807" x="3870325" y="3084513"/>
          <p14:tracePt t="52816" x="3932238" y="3128963"/>
          <p14:tracePt t="52824" x="4002088" y="3154363"/>
          <p14:tracePt t="52832" x="4125913" y="3173413"/>
          <p14:tracePt t="52839" x="4240213" y="3173413"/>
          <p14:tracePt t="52848" x="4398963" y="3173413"/>
          <p14:tracePt t="52856" x="4497388" y="3208338"/>
          <p14:tracePt t="52864" x="4638675" y="3208338"/>
          <p14:tracePt t="52872" x="4779963" y="3208338"/>
          <p14:tracePt t="52879" x="4911725" y="3208338"/>
          <p14:tracePt t="52888" x="5070475" y="3208338"/>
          <p14:tracePt t="52896" x="5211763" y="3208338"/>
          <p14:tracePt t="52904" x="5354638" y="3198813"/>
          <p14:tracePt t="52911" x="5451475" y="3163888"/>
          <p14:tracePt t="52920" x="5600700" y="3111500"/>
          <p14:tracePt t="52927" x="5716588" y="3092450"/>
          <p14:tracePt t="52936" x="5795963" y="3049588"/>
          <p14:tracePt t="52943" x="5857875" y="3013075"/>
          <p14:tracePt t="52952" x="5910263" y="2970213"/>
          <p14:tracePt t="52960" x="5937250" y="2951163"/>
          <p14:tracePt t="52968" x="5954713" y="2908300"/>
          <p14:tracePt t="52977" x="5964238" y="2889250"/>
          <p14:tracePt t="52984" x="5964238" y="2846388"/>
          <p14:tracePt t="52992" x="5964238" y="2801938"/>
          <p14:tracePt t="53000" x="5964238" y="2757488"/>
          <p14:tracePt t="53008" x="5964238" y="2713038"/>
          <p14:tracePt t="53016" x="5964238" y="2668588"/>
          <p14:tracePt t="53023" x="5910263" y="2581275"/>
          <p14:tracePt t="53032" x="5857875" y="2500313"/>
          <p14:tracePt t="53040" x="5795963" y="2395538"/>
          <p14:tracePt t="53048" x="5707063" y="2289175"/>
          <p14:tracePt t="53056" x="5610225" y="2138363"/>
          <p14:tracePt t="53064" x="5538788" y="2014538"/>
          <p14:tracePt t="53072" x="5451475" y="1890713"/>
          <p14:tracePt t="53079" x="5345113" y="1785938"/>
          <p14:tracePt t="53088" x="5256213" y="1697038"/>
          <p14:tracePt t="53095" x="5176838" y="1617663"/>
          <p14:tracePt t="53104" x="5053013" y="1563688"/>
          <p14:tracePt t="53111" x="4948238" y="1511300"/>
          <p14:tracePt t="53120" x="4849813" y="1493838"/>
          <p14:tracePt t="53127" x="4718050" y="1493838"/>
          <p14:tracePt t="53136" x="4646613" y="1493838"/>
          <p14:tracePt t="53143" x="4549775" y="1493838"/>
          <p14:tracePt t="53152" x="4479925" y="1493838"/>
          <p14:tracePt t="53160" x="4443413" y="1493838"/>
          <p14:tracePt t="53168" x="4391025" y="1511300"/>
          <p14:tracePt t="53176" x="4364038" y="1520825"/>
          <p14:tracePt t="53184" x="4311650" y="1555750"/>
          <p14:tracePt t="53192" x="4267200" y="1608138"/>
          <p14:tracePt t="53200" x="4222750" y="1652588"/>
          <p14:tracePt t="53208" x="4214813" y="1670050"/>
          <p14:tracePt t="53216" x="4187825" y="1731963"/>
          <p14:tracePt t="53224" x="4152900" y="1828800"/>
          <p14:tracePt t="53232" x="4135438" y="1900238"/>
          <p14:tracePt t="53240" x="4116388" y="1979613"/>
          <p14:tracePt t="53247" x="4116388" y="2051050"/>
          <p14:tracePt t="53256" x="4116388" y="2120900"/>
          <p14:tracePt t="53264" x="4116388" y="2262188"/>
          <p14:tracePt t="53271" x="4116388" y="2333625"/>
          <p14:tracePt t="53280" x="4143375" y="2430463"/>
          <p14:tracePt t="53287" x="4195763" y="2527300"/>
          <p14:tracePt t="53296" x="4240213" y="2616200"/>
          <p14:tracePt t="53303" x="4373563" y="2705100"/>
          <p14:tracePt t="53311" x="4497388" y="2792413"/>
          <p14:tracePt t="53320" x="4621213" y="2863850"/>
          <p14:tracePt t="53327" x="4745038" y="2898775"/>
          <p14:tracePt t="53335" x="4929188" y="2951163"/>
          <p14:tracePt t="53343" x="5114925" y="2970213"/>
          <p14:tracePt t="53352" x="5318125" y="2970213"/>
          <p14:tracePt t="53360" x="5530850" y="2970213"/>
          <p14:tracePt t="53368" x="5734050" y="2970213"/>
          <p14:tracePt t="53377" x="5964238" y="2943225"/>
          <p14:tracePt t="53384" x="6130925" y="2889250"/>
          <p14:tracePt t="53393" x="6237288" y="2819400"/>
          <p14:tracePt t="53399" x="6299200" y="2740025"/>
          <p14:tracePt t="53408" x="6299200" y="2668588"/>
          <p14:tracePt t="53416" x="6299200" y="2598738"/>
          <p14:tracePt t="53424" x="6254750" y="2474913"/>
          <p14:tracePt t="53432" x="6167438" y="2368550"/>
          <p14:tracePt t="53440" x="6069013" y="2316163"/>
          <p14:tracePt t="53448" x="5875338" y="2235200"/>
          <p14:tracePt t="53456" x="5689600" y="2182813"/>
          <p14:tracePt t="53464" x="5530850" y="2165350"/>
          <p14:tracePt t="53472" x="5362575" y="2165350"/>
          <p14:tracePt t="53480" x="5248275" y="2165350"/>
          <p14:tracePt t="53488" x="5114925" y="2165350"/>
          <p14:tracePt t="53495" x="4991100" y="2192338"/>
          <p14:tracePt t="53504" x="4849813" y="2227263"/>
          <p14:tracePt t="53511" x="4770438" y="2254250"/>
          <p14:tracePt t="53520" x="4691063" y="2289175"/>
          <p14:tracePt t="53527" x="4656138" y="2324100"/>
          <p14:tracePt t="53536" x="4602163" y="2386013"/>
          <p14:tracePt t="53543" x="4594225" y="2413000"/>
          <p14:tracePt t="53552" x="4594225" y="2465388"/>
          <p14:tracePt t="53560" x="4594225" y="2474913"/>
          <p14:tracePt t="53568" x="4611688" y="2536825"/>
          <p14:tracePt t="53576" x="4664075" y="2562225"/>
          <p14:tracePt t="53584" x="4770438" y="2598738"/>
          <p14:tracePt t="53592" x="4911725" y="2633663"/>
          <p14:tracePt t="53600" x="5053013" y="2633663"/>
          <p14:tracePt t="53608" x="5230813" y="2651125"/>
          <p14:tracePt t="53616" x="5397500" y="2651125"/>
          <p14:tracePt t="53623" x="5557838" y="2651125"/>
          <p14:tracePt t="53632" x="5645150" y="2651125"/>
          <p14:tracePt t="53640" x="5724525" y="2643188"/>
          <p14:tracePt t="53648" x="5786438" y="2598738"/>
          <p14:tracePt t="53655" x="5795963" y="2589213"/>
          <p14:tracePt t="53663" x="5795963" y="2544763"/>
          <p14:tracePt t="53672" x="5786438" y="2492375"/>
          <p14:tracePt t="53679" x="5761038" y="2465388"/>
          <p14:tracePt t="53687" x="5734050" y="2395538"/>
          <p14:tracePt t="53695" x="5654675" y="2333625"/>
          <p14:tracePt t="53704" x="5503863" y="2254250"/>
          <p14:tracePt t="53711" x="5397500" y="2165350"/>
          <p14:tracePt t="53719" x="5211763" y="2093913"/>
          <p14:tracePt t="53727" x="4938713" y="2006600"/>
          <p14:tracePt t="53736" x="4708525" y="1970088"/>
          <p14:tracePt t="53744" x="4452938" y="1952625"/>
          <p14:tracePt t="53752" x="4205288" y="1952625"/>
          <p14:tracePt t="53762" x="4019550" y="1952625"/>
          <p14:tracePt t="53768" x="3843338" y="1952625"/>
          <p14:tracePt t="53776" x="3702050" y="1952625"/>
          <p14:tracePt t="53784" x="3543300" y="1962150"/>
          <p14:tracePt t="53792" x="3481388" y="1989138"/>
          <p14:tracePt t="53800" x="3444875" y="2032000"/>
          <p14:tracePt t="53809" x="3444875" y="2041525"/>
          <p14:tracePt t="53816" x="3444875" y="2068513"/>
          <p14:tracePt t="53824" x="3444875" y="2112963"/>
          <p14:tracePt t="53832" x="3444875" y="2165350"/>
          <p14:tracePt t="53840" x="3525838" y="2209800"/>
          <p14:tracePt t="53848" x="3630613" y="2262188"/>
          <p14:tracePt t="53856" x="3771900" y="2316163"/>
          <p14:tracePt t="53864" x="4002088" y="2351088"/>
          <p14:tracePt t="53872" x="4232275" y="2368550"/>
          <p14:tracePt t="53879" x="4443413" y="2368550"/>
          <p14:tracePt t="53888" x="4718050" y="2368550"/>
          <p14:tracePt t="53896" x="4876800" y="2368550"/>
          <p14:tracePt t="53904" x="5000625" y="2359025"/>
          <p14:tracePt t="53912" x="5097463" y="2297113"/>
          <p14:tracePt t="53920" x="5186363" y="2244725"/>
          <p14:tracePt t="53927" x="5186363" y="2227263"/>
          <p14:tracePt t="53936" x="5203825" y="2200275"/>
          <p14:tracePt t="53943" x="5203825" y="2173288"/>
          <p14:tracePt t="53952" x="5141913" y="2103438"/>
          <p14:tracePt t="53959" x="5106988" y="2076450"/>
          <p14:tracePt t="53968" x="4991100" y="2024063"/>
          <p14:tracePt t="53975" x="4894263" y="2014538"/>
          <p14:tracePt t="53984" x="4708525" y="1997075"/>
          <p14:tracePt t="53992" x="4532313" y="1997075"/>
          <p14:tracePt t="54000" x="4346575" y="1997075"/>
          <p14:tracePt t="54007" x="4160838" y="1997075"/>
          <p14:tracePt t="54016" x="3992563" y="2041525"/>
          <p14:tracePt t="54024" x="3851275" y="2093913"/>
          <p14:tracePt t="54032" x="3771900" y="2138363"/>
          <p14:tracePt t="54039" x="3709988" y="2192338"/>
          <p14:tracePt t="54048" x="3684588" y="2227263"/>
          <p14:tracePt t="54056" x="3657600" y="2279650"/>
          <p14:tracePt t="54064" x="3657600" y="2316163"/>
          <p14:tracePt t="54071" x="3667125" y="2368550"/>
          <p14:tracePt t="54079" x="3709988" y="2430463"/>
          <p14:tracePt t="54088" x="3763963" y="2474913"/>
          <p14:tracePt t="54095" x="3843338" y="2509838"/>
          <p14:tracePt t="54104" x="3967163" y="2527300"/>
          <p14:tracePt t="54111" x="4081463" y="2527300"/>
          <p14:tracePt t="54120" x="4240213" y="2562225"/>
          <p14:tracePt t="54127" x="4381500" y="2562225"/>
          <p14:tracePt t="54135" x="4522788" y="2562225"/>
          <p14:tracePt t="54143" x="4656138" y="2562225"/>
          <p14:tracePt t="54152" x="4752975" y="2562225"/>
          <p14:tracePt t="54159" x="4824413" y="2554288"/>
          <p14:tracePt t="54167" x="4903788" y="2536825"/>
          <p14:tracePt t="54176" x="4929188" y="2527300"/>
          <p14:tracePt t="54184" x="4948238" y="2527300"/>
          <p14:tracePt t="54312" x="4956175" y="2527300"/>
          <p14:tracePt t="54320" x="4965700" y="2527300"/>
          <p14:tracePt t="54327" x="4973638" y="2527300"/>
          <p14:tracePt t="54335" x="5000625" y="2527300"/>
          <p14:tracePt t="54343" x="5018088" y="2527300"/>
          <p14:tracePt t="54352" x="5027613" y="2527300"/>
          <p14:tracePt t="54359" x="5062538" y="2527300"/>
          <p14:tracePt t="54368" x="5141913" y="2571750"/>
          <p14:tracePt t="54376" x="5159375" y="2571750"/>
          <p14:tracePt t="54384" x="5230813" y="2571750"/>
          <p14:tracePt t="54392" x="5300663" y="2589213"/>
          <p14:tracePt t="54400" x="5372100" y="2589213"/>
          <p14:tracePt t="54408" x="5424488" y="2589213"/>
          <p14:tracePt t="54416" x="5495925" y="2589213"/>
          <p14:tracePt t="54424" x="5548313" y="2589213"/>
          <p14:tracePt t="54432" x="5583238" y="2581275"/>
          <p14:tracePt t="54440" x="5610225" y="2562225"/>
          <p14:tracePt t="54448" x="5618163" y="2544763"/>
          <p14:tracePt t="54464" x="5627688" y="2527300"/>
          <p14:tracePt t="54472" x="5627688" y="2509838"/>
          <p14:tracePt t="54480" x="5627688" y="2465388"/>
          <p14:tracePt t="54488" x="5627688" y="2457450"/>
          <p14:tracePt t="54496" x="5627688" y="2438400"/>
          <p14:tracePt t="54504" x="5610225" y="2386013"/>
          <p14:tracePt t="54512" x="5530850" y="2351088"/>
          <p14:tracePt t="54519" x="5434013" y="2297113"/>
          <p14:tracePt t="54527" x="5283200" y="2227263"/>
          <p14:tracePt t="54536" x="5141913" y="2192338"/>
          <p14:tracePt t="54543" x="5070475" y="2173288"/>
          <p14:tracePt t="54551" x="4921250" y="2138363"/>
          <p14:tracePt t="54560" x="4805363" y="2120900"/>
          <p14:tracePt t="54567" x="4664075" y="2120900"/>
          <p14:tracePt t="54576" x="4576763" y="2120900"/>
          <p14:tracePt t="54583" x="4505325" y="2120900"/>
          <p14:tracePt t="54592" x="4425950" y="2147888"/>
          <p14:tracePt t="54599" x="4364038" y="2192338"/>
          <p14:tracePt t="54608" x="4329113" y="2235200"/>
          <p14:tracePt t="54615" x="4302125" y="2254250"/>
          <p14:tracePt t="54624" x="4302125" y="2279650"/>
          <p14:tracePt t="54632" x="4284663" y="2333625"/>
          <p14:tracePt t="54639" x="4284663" y="2351088"/>
          <p14:tracePt t="54648" x="4284663" y="2403475"/>
          <p14:tracePt t="54656" x="4284663" y="2438400"/>
          <p14:tracePt t="54664" x="4284663" y="2474913"/>
          <p14:tracePt t="54672" x="4284663" y="2519363"/>
          <p14:tracePt t="54679" x="4302125" y="2536825"/>
          <p14:tracePt t="54688" x="4346575" y="2581275"/>
          <p14:tracePt t="54696" x="4381500" y="2606675"/>
          <p14:tracePt t="54704" x="4452938" y="2633663"/>
          <p14:tracePt t="54711" x="4514850" y="2660650"/>
          <p14:tracePt t="54720" x="4584700" y="2695575"/>
          <p14:tracePt t="54727" x="4656138" y="2695575"/>
          <p14:tracePt t="54736" x="4762500" y="2730500"/>
          <p14:tracePt t="54743" x="4876800" y="2730500"/>
          <p14:tracePt t="54752" x="4991100" y="2730500"/>
          <p14:tracePt t="54759" x="5151438" y="2730500"/>
          <p14:tracePt t="54768" x="5265738" y="2730500"/>
          <p14:tracePt t="54775" x="5424488" y="2730500"/>
          <p14:tracePt t="54784" x="5592763" y="2730500"/>
          <p14:tracePt t="54792" x="5707063" y="2686050"/>
          <p14:tracePt t="54799" x="5813425" y="2633663"/>
          <p14:tracePt t="54808" x="5865813" y="2606675"/>
          <p14:tracePt t="54816" x="5883275" y="2598738"/>
          <p14:tracePt t="54824" x="5883275" y="2571750"/>
          <p14:tracePt t="54831" x="5883275" y="2536825"/>
          <p14:tracePt t="54839" x="5848350" y="2500313"/>
          <p14:tracePt t="54847" x="5768975" y="2447925"/>
          <p14:tracePt t="54856" x="5662613" y="2395538"/>
          <p14:tracePt t="54865" x="5592763" y="2368550"/>
          <p14:tracePt t="54872" x="5441950" y="2316163"/>
          <p14:tracePt t="54880" x="5300663" y="2235200"/>
          <p14:tracePt t="54888" x="5176838" y="2217738"/>
          <p14:tracePt t="54896" x="5062538" y="2192338"/>
          <p14:tracePt t="54904" x="4921250" y="2173288"/>
          <p14:tracePt t="54912" x="4849813" y="2173288"/>
          <p14:tracePt t="54920" x="4725988" y="2173288"/>
          <p14:tracePt t="54927" x="4567238" y="2173288"/>
          <p14:tracePt t="54935" x="4452938" y="2173288"/>
          <p14:tracePt t="54944" x="4284663" y="2217738"/>
          <p14:tracePt t="54952" x="4143375" y="2271713"/>
          <p14:tracePt t="54959" x="4046538" y="2306638"/>
          <p14:tracePt t="54968" x="3957638" y="2368550"/>
          <p14:tracePt t="54976" x="3878263" y="2430463"/>
          <p14:tracePt t="54984" x="3851275" y="2457450"/>
          <p14:tracePt t="54992" x="3851275" y="2482850"/>
          <p14:tracePt t="54999" x="3851275" y="2500313"/>
          <p14:tracePt t="55008" x="3851275" y="2509838"/>
          <p14:tracePt t="55016" x="3851275" y="2544763"/>
          <p14:tracePt t="55025" x="3851275" y="2571750"/>
          <p14:tracePt t="55032" x="3895725" y="2598738"/>
          <p14:tracePt t="55040" x="3932238" y="2624138"/>
          <p14:tracePt t="55048" x="3967163" y="2633663"/>
          <p14:tracePt t="55056" x="4019550" y="2651125"/>
          <p14:tracePt t="55064" x="4081463" y="2678113"/>
          <p14:tracePt t="55072" x="4152900" y="2686050"/>
          <p14:tracePt t="55079" x="4257675" y="2722563"/>
          <p14:tracePt t="55088" x="4329113" y="2722563"/>
          <p14:tracePt t="55096" x="4470400" y="2757488"/>
          <p14:tracePt t="55104" x="4559300" y="2757488"/>
          <p14:tracePt t="55111" x="4673600" y="2757488"/>
          <p14:tracePt t="55120" x="4797425" y="2757488"/>
          <p14:tracePt t="55127" x="4886325" y="2757488"/>
          <p14:tracePt t="55136" x="4956175" y="2757488"/>
          <p14:tracePt t="55143" x="5008563" y="2757488"/>
          <p14:tracePt t="55152" x="5062538" y="2757488"/>
          <p14:tracePt t="55159" x="5070475" y="2747963"/>
          <p14:tracePt t="55167" x="5097463" y="2730500"/>
          <p14:tracePt t="55175" x="5114925" y="2713038"/>
          <p14:tracePt t="55184" x="5124450" y="2705100"/>
          <p14:tracePt t="55192" x="5124450" y="2686050"/>
          <p14:tracePt t="55200" x="5124450" y="2660650"/>
          <p14:tracePt t="55208" x="5124450" y="2624138"/>
          <p14:tracePt t="55216" x="5124450" y="2598738"/>
          <p14:tracePt t="55225" x="5124450" y="2544763"/>
          <p14:tracePt t="55232" x="5124450" y="2527300"/>
          <p14:tracePt t="55240" x="5114925" y="2509838"/>
          <p14:tracePt t="55248" x="5106988" y="2500313"/>
          <p14:tracePt t="55264" x="5097463" y="2500313"/>
          <p14:tracePt t="55272" x="5089525" y="2500313"/>
          <p14:tracePt t="55280" x="5080000" y="2500313"/>
          <p14:tracePt t="55296" x="5062538" y="2500313"/>
          <p14:tracePt t="55311" x="5045075" y="2500313"/>
          <p14:tracePt t="55319" x="5035550" y="2500313"/>
          <p14:tracePt t="55328" x="5027613" y="2527300"/>
          <p14:tracePt t="55352" x="5018088" y="2536825"/>
          <p14:tracePt t="55359" x="5018088" y="2544763"/>
          <p14:tracePt t="55375" x="5018088" y="2581275"/>
          <p14:tracePt t="55392" x="5018088" y="2589213"/>
          <p14:tracePt t="55400" x="5018088" y="2598738"/>
          <p14:tracePt t="55409" x="5000625" y="2633663"/>
          <p14:tracePt t="55425" x="5000625" y="2643188"/>
          <p14:tracePt t="55432" x="5000625" y="2651125"/>
          <p14:tracePt t="55440" x="5000625" y="2668588"/>
          <p14:tracePt t="55448" x="4991100" y="2686050"/>
          <p14:tracePt t="55455" x="4983163" y="2695575"/>
          <p14:tracePt t="55488" x="4973638" y="2705100"/>
          <p14:tracePt t="55512" x="4965700" y="2713038"/>
          <p14:tracePt t="55520" x="4956175" y="2722563"/>
          <p14:tracePt t="55536" x="4948238" y="2740025"/>
          <p14:tracePt t="55543" x="4903788" y="2740025"/>
          <p14:tracePt t="55552" x="4867275" y="2740025"/>
          <p14:tracePt t="55559" x="4797425" y="2757488"/>
          <p14:tracePt t="55568" x="4700588" y="2774950"/>
          <p14:tracePt t="55575" x="4576763" y="2827338"/>
          <p14:tracePt t="55584" x="4479925" y="2846388"/>
          <p14:tracePt t="55591" x="4391025" y="2854325"/>
          <p14:tracePt t="55600" x="4319588" y="2854325"/>
          <p14:tracePt t="55607" x="4294188" y="2854325"/>
          <p14:tracePt t="55616" x="4257675" y="2854325"/>
          <p14:tracePt t="55952" x="4276725" y="2881313"/>
          <p14:tracePt t="55959" x="4294188" y="2908300"/>
          <p14:tracePt t="55968" x="4319588" y="2916238"/>
          <p14:tracePt t="55975" x="4373563" y="2943225"/>
          <p14:tracePt t="55984" x="4381500" y="2943225"/>
          <p14:tracePt t="55992" x="4408488" y="2970213"/>
          <p14:tracePt t="56000" x="4435475" y="2995613"/>
          <p14:tracePt t="56008" x="4452938" y="3013075"/>
          <p14:tracePt t="56016" x="4514850" y="3074988"/>
          <p14:tracePt t="56024" x="4522788" y="3074988"/>
          <p14:tracePt t="56032" x="4584700" y="3101975"/>
          <p14:tracePt t="56040" x="4594225" y="3111500"/>
          <p14:tracePt t="56048" x="4646613" y="3136900"/>
          <p14:tracePt t="56056" x="4683125" y="3173413"/>
          <p14:tracePt t="56064" x="4787900" y="3260725"/>
          <p14:tracePt t="56072" x="4876800" y="3332163"/>
          <p14:tracePt t="56080" x="4956175" y="3394075"/>
          <p14:tracePt t="56087" x="5008563" y="3419475"/>
          <p14:tracePt t="56096" x="5080000" y="3481388"/>
          <p14:tracePt t="56104" x="5132388" y="3535363"/>
          <p14:tracePt t="56112" x="5159375" y="3552825"/>
          <p14:tracePt t="56119" x="5186363" y="3597275"/>
          <p14:tracePt t="56127" x="5194300" y="3605213"/>
          <p14:tracePt t="56136" x="5194300" y="3614738"/>
          <p14:tracePt t="56143" x="5203825" y="3622675"/>
          <p14:tracePt t="56151" x="5211763" y="3632200"/>
          <p14:tracePt t="56159" x="5221288" y="3641725"/>
          <p14:tracePt t="56232" x="5238750" y="3649663"/>
          <p14:tracePt t="56241" x="5248275" y="3659188"/>
          <p14:tracePt t="56248" x="5256213" y="3659188"/>
          <p14:tracePt t="56256" x="5265738" y="3659188"/>
          <p14:tracePt t="56264" x="5283200" y="3676650"/>
          <p14:tracePt t="56272" x="5345113" y="3703638"/>
          <p14:tracePt t="56279" x="5354638" y="3703638"/>
          <p14:tracePt t="56288" x="5397500" y="3711575"/>
          <p14:tracePt t="56296" x="5407025" y="3721100"/>
          <p14:tracePt t="56304" x="5441950" y="3738563"/>
          <p14:tracePt t="56312" x="5451475" y="3738563"/>
          <p14:tracePt t="56320" x="5468938" y="3756025"/>
          <p14:tracePt t="56328" x="5495925" y="3765550"/>
          <p14:tracePt t="56360" x="5503863" y="3773488"/>
          <p14:tracePt t="56384" x="5513388" y="3773488"/>
          <p14:tracePt t="56401" x="5538788" y="3790950"/>
          <p14:tracePt t="56497" x="5548313" y="3800475"/>
          <p14:tracePt t="56568" x="5548313" y="3808413"/>
          <p14:tracePt t="64544" x="5557838" y="3817938"/>
          <p14:tracePt t="64551" x="5600700" y="3817938"/>
          <p14:tracePt t="64559" x="5689600" y="3835400"/>
          <p14:tracePt t="64568" x="5848350" y="3835400"/>
          <p14:tracePt t="64576" x="5964238" y="3835400"/>
          <p14:tracePt t="64584" x="6148388" y="3835400"/>
          <p14:tracePt t="64592" x="6361113" y="3852863"/>
          <p14:tracePt t="64600" x="6616700" y="3887788"/>
          <p14:tracePt t="64608" x="6864350" y="3887788"/>
          <p14:tracePt t="64617" x="7121525" y="3887788"/>
          <p14:tracePt t="64624" x="7394575" y="3887788"/>
          <p14:tracePt t="64631" x="7721600" y="3887788"/>
          <p14:tracePt t="64640" x="8013700" y="3887788"/>
          <p14:tracePt t="64648" x="8296275" y="3887788"/>
          <p14:tracePt t="64656" x="8524875" y="3887788"/>
          <p14:tracePt t="64663" x="8728075" y="3862388"/>
          <p14:tracePt t="64672" x="8896350" y="3844925"/>
          <p14:tracePt t="64680" x="9012238" y="3808413"/>
          <p14:tracePt t="64688" x="9037638" y="3808413"/>
          <p14:tracePt t="64695" x="9064625" y="3800475"/>
          <p14:tracePt t="64800" x="9064625" y="3790950"/>
          <p14:tracePt t="64808" x="9055100" y="3756025"/>
          <p14:tracePt t="64815" x="9037638" y="3729038"/>
          <p14:tracePt t="64824" x="9020175" y="3721100"/>
          <p14:tracePt t="64832" x="8975725" y="3694113"/>
          <p14:tracePt t="64841" x="8967788" y="3684588"/>
          <p14:tracePt t="64847" x="8913813" y="3659188"/>
          <p14:tracePt t="64856" x="8861425" y="3632200"/>
          <p14:tracePt t="64863" x="8782050" y="3605213"/>
          <p14:tracePt t="64872" x="8728075" y="3605213"/>
          <p14:tracePt t="64880" x="8658225" y="3587750"/>
          <p14:tracePt t="64888" x="8586788" y="3552825"/>
          <p14:tracePt t="64896" x="8507413" y="3552825"/>
          <p14:tracePt t="64904" x="8420100" y="3552825"/>
          <p14:tracePt t="64912" x="8348663" y="3552825"/>
          <p14:tracePt t="64919" x="8278813" y="3552825"/>
          <p14:tracePt t="64928" x="8207375" y="3552825"/>
          <p14:tracePt t="64935" x="8110538" y="3552825"/>
          <p14:tracePt t="64944" x="8021638" y="3552825"/>
          <p14:tracePt t="64952" x="7880350" y="3552825"/>
          <p14:tracePt t="64960" x="7783513" y="3552825"/>
          <p14:tracePt t="64967" x="7694613" y="3552825"/>
          <p14:tracePt t="64976" x="7580313" y="3552825"/>
          <p14:tracePt t="64984" x="7483475" y="3552825"/>
          <p14:tracePt t="64992" x="7429500" y="3552825"/>
          <p14:tracePt t="65000" x="7359650" y="3552825"/>
          <p14:tracePt t="65008" x="7342188" y="3552825"/>
          <p14:tracePt t="65016" x="7305675" y="3552825"/>
          <p14:tracePt t="65024" x="7297738" y="3552825"/>
          <p14:tracePt t="65032" x="7288213" y="3552825"/>
          <p14:tracePt t="65040" x="7280275" y="3562350"/>
          <p14:tracePt t="65047" x="7243763" y="3562350"/>
          <p14:tracePt t="65056" x="7235825" y="3562350"/>
          <p14:tracePt t="65064" x="7200900" y="3570288"/>
          <p14:tracePt t="65072" x="7173913" y="3579813"/>
          <p14:tracePt t="65079" x="7138988" y="3605213"/>
          <p14:tracePt t="65088" x="7102475" y="3622675"/>
          <p14:tracePt t="65104" x="7059613" y="3632200"/>
          <p14:tracePt t="65111" x="7050088" y="3641725"/>
          <p14:tracePt t="65128" x="7040563" y="3649663"/>
          <p14:tracePt t="65184" x="7040563" y="3659188"/>
          <p14:tracePt t="65216" x="7040563" y="3667125"/>
          <p14:tracePt t="65224" x="7050088" y="3667125"/>
          <p14:tracePt t="65232" x="7077075" y="3667125"/>
          <p14:tracePt t="65239" x="7121525" y="3667125"/>
          <p14:tracePt t="65248" x="7138988" y="3667125"/>
          <p14:tracePt t="65256" x="7164388" y="3667125"/>
          <p14:tracePt t="65264" x="7218363" y="3667125"/>
          <p14:tracePt t="65272" x="7243763" y="3659188"/>
          <p14:tracePt t="65280" x="7270750" y="3632200"/>
          <p14:tracePt t="65288" x="7297738" y="3587750"/>
          <p14:tracePt t="65296" x="7305675" y="3543300"/>
          <p14:tracePt t="65304" x="7305675" y="3517900"/>
          <p14:tracePt t="65312" x="7305675" y="3446463"/>
          <p14:tracePt t="65320" x="7305675" y="3394075"/>
          <p14:tracePt t="65328" x="7305675" y="3357563"/>
          <p14:tracePt t="65335" x="7280275" y="3332163"/>
          <p14:tracePt t="65344" x="7253288" y="3314700"/>
          <p14:tracePt t="65351" x="7226300" y="3287713"/>
          <p14:tracePt t="65360" x="7208838" y="3260725"/>
          <p14:tracePt t="65367" x="7183438" y="3260725"/>
          <p14:tracePt t="65375" x="7164388" y="3260725"/>
          <p14:tracePt t="65383" x="7112000" y="3260725"/>
          <p14:tracePt t="65392" x="7059613" y="3260725"/>
          <p14:tracePt t="65399" x="7032625" y="3260725"/>
          <p14:tracePt t="65408" x="7015163" y="3260725"/>
          <p14:tracePt t="65417" x="6988175" y="3260725"/>
          <p14:tracePt t="65424" x="6953250" y="3278188"/>
          <p14:tracePt t="65432" x="6926263" y="3305175"/>
          <p14:tracePt t="65440" x="6918325" y="3340100"/>
          <p14:tracePt t="65448" x="6899275" y="3367088"/>
          <p14:tracePt t="65456" x="6873875" y="3419475"/>
          <p14:tracePt t="65464" x="6864350" y="3473450"/>
          <p14:tracePt t="65471" x="6864350" y="3525838"/>
          <p14:tracePt t="65480" x="6864350" y="3597275"/>
          <p14:tracePt t="65488" x="6864350" y="3632200"/>
          <p14:tracePt t="65495" x="6864350" y="3684588"/>
          <p14:tracePt t="65503" x="6864350" y="3756025"/>
          <p14:tracePt t="65512" x="6891338" y="3773488"/>
          <p14:tracePt t="65519" x="6918325" y="3817938"/>
          <p14:tracePt t="65528" x="6943725" y="3827463"/>
          <p14:tracePt t="65535" x="6980238" y="3835400"/>
          <p14:tracePt t="65544" x="7005638" y="3835400"/>
          <p14:tracePt t="65551" x="7040563" y="3835400"/>
          <p14:tracePt t="65560" x="7059613" y="3835400"/>
          <p14:tracePt t="65567" x="7094538" y="3835400"/>
          <p14:tracePt t="65576" x="7121525" y="3835400"/>
          <p14:tracePt t="65583" x="7156450" y="3835400"/>
          <p14:tracePt t="65592" x="7208838" y="3808413"/>
          <p14:tracePt t="65600" x="7235825" y="3783013"/>
          <p14:tracePt t="65607" x="7270750" y="3773488"/>
          <p14:tracePt t="65616" x="7297738" y="3729038"/>
          <p14:tracePt t="65624" x="7324725" y="3721100"/>
          <p14:tracePt t="65632" x="7359650" y="3694113"/>
          <p14:tracePt t="65639" x="7377113" y="3684588"/>
          <p14:tracePt t="65648" x="7386638" y="3676650"/>
          <p14:tracePt t="65656" x="7394575" y="3667125"/>
          <p14:tracePt t="65888" x="7394575" y="3641725"/>
          <p14:tracePt t="65896" x="7404100" y="3632200"/>
          <p14:tracePt t="65905" x="7412038" y="3622675"/>
          <p14:tracePt t="65912" x="7429500" y="3605213"/>
          <p14:tracePt t="65920" x="7429500" y="3597275"/>
          <p14:tracePt t="65928" x="7456488" y="3543300"/>
          <p14:tracePt t="65935" x="7483475" y="3517900"/>
          <p14:tracePt t="65944" x="7491413" y="3500438"/>
          <p14:tracePt t="65951" x="7491413" y="3473450"/>
          <p14:tracePt t="65959" x="7508875" y="3438525"/>
          <p14:tracePt t="65967" x="7508875" y="3411538"/>
          <p14:tracePt t="65976" x="7508875" y="3394075"/>
          <p14:tracePt t="65983" x="7508875" y="3357563"/>
          <p14:tracePt t="65992" x="7508875" y="3349625"/>
          <p14:tracePt t="65999" x="7508875" y="3322638"/>
          <p14:tracePt t="66008" x="7508875" y="3305175"/>
          <p14:tracePt t="66016" x="7508875" y="3295650"/>
          <p14:tracePt t="66039" x="7508875" y="3270250"/>
          <p14:tracePt t="66048" x="7483475" y="3260725"/>
          <p14:tracePt t="66056" x="7473950" y="3260725"/>
          <p14:tracePt t="66064" x="7439025" y="3260725"/>
          <p14:tracePt t="66072" x="7404100" y="3260725"/>
          <p14:tracePt t="66079" x="7367588" y="3260725"/>
          <p14:tracePt t="66088" x="7315200" y="3260725"/>
          <p14:tracePt t="66096" x="7280275" y="3260725"/>
          <p14:tracePt t="66104" x="7218363" y="3295650"/>
          <p14:tracePt t="66112" x="7191375" y="3314700"/>
          <p14:tracePt t="66120" x="7164388" y="3394075"/>
          <p14:tracePt t="66128" x="7156450" y="3429000"/>
          <p14:tracePt t="66135" x="7156450" y="3481388"/>
          <p14:tracePt t="66144" x="7156450" y="3517900"/>
          <p14:tracePt t="66151" x="7156450" y="3552825"/>
          <p14:tracePt t="66160" x="7156450" y="3605213"/>
          <p14:tracePt t="66167" x="7156450" y="3632200"/>
          <p14:tracePt t="66176" x="7173913" y="3649663"/>
          <p14:tracePt t="66183" x="7243763" y="3684588"/>
          <p14:tracePt t="66192" x="7297738" y="3684588"/>
          <p14:tracePt t="66199" x="7342188" y="3684588"/>
          <p14:tracePt t="66208" x="7412038" y="3684588"/>
          <p14:tracePt t="66216" x="7439025" y="3684588"/>
          <p14:tracePt t="66224" x="7473950" y="3667125"/>
          <p14:tracePt t="66232" x="7500938" y="3641725"/>
          <p14:tracePt t="66240" x="7527925" y="3614738"/>
          <p14:tracePt t="66248" x="7553325" y="3543300"/>
          <p14:tracePt t="66256" x="7562850" y="3535363"/>
          <p14:tracePt t="66263" x="7562850" y="3473450"/>
          <p14:tracePt t="66272" x="7562850" y="3419475"/>
          <p14:tracePt t="66280" x="7562850" y="3384550"/>
          <p14:tracePt t="66288" x="7562850" y="3332163"/>
          <p14:tracePt t="66295" x="7508875" y="3270250"/>
          <p14:tracePt t="66304" x="7446963" y="3208338"/>
          <p14:tracePt t="66311" x="7429500" y="3181350"/>
          <p14:tracePt t="66320" x="7404100" y="3163888"/>
          <p14:tracePt t="66328" x="7350125" y="3146425"/>
          <p14:tracePt t="66336" x="7324725" y="3146425"/>
          <p14:tracePt t="66344" x="7288213" y="3146425"/>
          <p14:tracePt t="66352" x="7235825" y="3146425"/>
          <p14:tracePt t="66360" x="7218363" y="3146425"/>
          <p14:tracePt t="66367" x="7173913" y="3190875"/>
          <p14:tracePt t="66376" x="7129463" y="3270250"/>
          <p14:tracePt t="66383" x="7129463" y="3305175"/>
          <p14:tracePt t="66391" x="7085013" y="3402013"/>
          <p14:tracePt t="66400" x="7085013" y="3438525"/>
          <p14:tracePt t="66408" x="7085013" y="3508375"/>
          <p14:tracePt t="66415" x="7102475" y="3579813"/>
          <p14:tracePt t="66424" x="7129463" y="3622675"/>
          <p14:tracePt t="66432" x="7156450" y="3641725"/>
          <p14:tracePt t="66439" x="7173913" y="3667125"/>
          <p14:tracePt t="66448" x="7226300" y="3684588"/>
          <p14:tracePt t="66456" x="7305675" y="3711575"/>
          <p14:tracePt t="66464" x="7377113" y="3711575"/>
          <p14:tracePt t="66472" x="7429500" y="3711575"/>
          <p14:tracePt t="66479" x="7483475" y="3694113"/>
          <p14:tracePt t="66488" x="7527925" y="3667125"/>
          <p14:tracePt t="66496" x="7562850" y="3632200"/>
          <p14:tracePt t="66504" x="7589838" y="3587750"/>
          <p14:tracePt t="66512" x="7589838" y="3579813"/>
          <p14:tracePt t="66520" x="7615238" y="3543300"/>
          <p14:tracePt t="66527" x="7615238" y="3525838"/>
          <p14:tracePt t="66536" x="7615238" y="3517900"/>
          <p14:tracePt t="66543" x="7615238" y="3490913"/>
          <p14:tracePt t="66551" x="7615238" y="3473450"/>
          <p14:tracePt t="66567" x="7607300" y="3463925"/>
          <p14:tracePt t="66616" x="7597775" y="3455988"/>
          <p14:tracePt t="66704" x="7597775" y="3446463"/>
          <p14:tracePt t="66712" x="7642225" y="3402013"/>
          <p14:tracePt t="66720" x="7712075" y="3394075"/>
          <p14:tracePt t="66728" x="7756525" y="3394075"/>
          <p14:tracePt t="67888" x="7739063" y="3394075"/>
          <p14:tracePt t="67896" x="7694613" y="3438525"/>
          <p14:tracePt t="67903" x="7686675" y="3446463"/>
          <p14:tracePt t="67912" x="7677150" y="3463925"/>
          <p14:tracePt t="67920" x="7677150" y="3473450"/>
          <p14:tracePt t="67927" x="7677150" y="3500438"/>
          <p14:tracePt t="67936" x="7677150" y="3517900"/>
          <p14:tracePt t="67952" x="7677150" y="3525838"/>
          <p14:tracePt t="68496" x="7677150" y="3535363"/>
          <p14:tracePt t="68503" x="7704138" y="3543300"/>
          <p14:tracePt t="68512" x="7712075" y="3562350"/>
          <p14:tracePt t="68520" x="7756525" y="3597275"/>
          <p14:tracePt t="68528" x="7800975" y="3605213"/>
          <p14:tracePt t="68536" x="7810500" y="3614738"/>
          <p14:tracePt t="68592" x="7810500" y="3622675"/>
          <p14:tracePt t="68624" x="7810500" y="3641725"/>
          <p14:tracePt t="68631" x="7800975" y="3649663"/>
          <p14:tracePt t="68640" x="7766050" y="3649663"/>
          <p14:tracePt t="68647" x="7677150" y="3649663"/>
          <p14:tracePt t="68656" x="7607300" y="3649663"/>
          <p14:tracePt t="68664" x="7580313" y="3641725"/>
          <p14:tracePt t="69072" x="7580313" y="3659188"/>
          <p14:tracePt t="69080" x="7632700" y="3703638"/>
          <p14:tracePt t="69088" x="7686675" y="3711575"/>
          <p14:tracePt t="69096" x="7773988" y="3711575"/>
          <p14:tracePt t="69104" x="7827963" y="3711575"/>
          <p14:tracePt t="69112" x="7853363" y="3711575"/>
          <p14:tracePt t="69120" x="7872413" y="3711575"/>
          <p14:tracePt t="69128" x="7897813" y="3694113"/>
          <p14:tracePt t="69136" x="7934325" y="3684588"/>
          <p14:tracePt t="69143" x="7969250" y="3676650"/>
          <p14:tracePt t="69152" x="8048625" y="3641725"/>
          <p14:tracePt t="69160" x="8101013" y="3632200"/>
          <p14:tracePt t="69168" x="8172450" y="3632200"/>
          <p14:tracePt t="69175" x="8224838" y="3632200"/>
          <p14:tracePt t="69184" x="8313738" y="3614738"/>
          <p14:tracePt t="69192" x="8383588" y="3597275"/>
          <p14:tracePt t="69199" x="8437563" y="3597275"/>
          <p14:tracePt t="69208" x="8489950" y="3570288"/>
          <p14:tracePt t="69216" x="8561388" y="3570288"/>
          <p14:tracePt t="69224" x="8605838" y="3562350"/>
          <p14:tracePt t="69231" x="8666163" y="3562350"/>
          <p14:tracePt t="69240" x="8720138" y="3562350"/>
          <p14:tracePt t="69247" x="8809038" y="3562350"/>
          <p14:tracePt t="69256" x="8861425" y="3543300"/>
          <p14:tracePt t="69263" x="8931275" y="3543300"/>
          <p14:tracePt t="69271" x="9012238" y="3535363"/>
          <p14:tracePt t="69280" x="9055100" y="3535363"/>
          <p14:tracePt t="69287" x="9082088" y="3517900"/>
          <p14:tracePt t="69297" x="9091613" y="3508375"/>
          <p14:tracePt t="69312" x="9109075" y="3508375"/>
          <p14:tracePt t="69352" x="9126538" y="3500438"/>
          <p14:tracePt t="69360" x="9134475" y="3490913"/>
          <p14:tracePt t="69368" x="9144000" y="3481388"/>
          <p14:tracePt t="69376" x="9153525" y="3481388"/>
          <p14:tracePt t="69384" x="9161463" y="3473450"/>
          <p14:tracePt t="69392" x="9170988" y="3463925"/>
          <p14:tracePt t="69400" x="9178925" y="3438525"/>
          <p14:tracePt t="69408" x="9178925" y="3419475"/>
          <p14:tracePt t="69416" x="9188450" y="3411538"/>
          <p14:tracePt t="69424" x="9188450" y="3402013"/>
          <p14:tracePt t="69431" x="9215438" y="3376613"/>
          <p14:tracePt t="69440" x="9215438" y="3367088"/>
          <p14:tracePt t="69447" x="9223375" y="3357563"/>
          <p14:tracePt t="69456" x="9232900" y="3349625"/>
          <p14:tracePt t="69463" x="9240838" y="3340100"/>
          <p14:tracePt t="69472" x="9240838" y="3314700"/>
          <p14:tracePt t="69480" x="9240838" y="3305175"/>
          <p14:tracePt t="69488" x="9267825" y="3287713"/>
          <p14:tracePt t="69504" x="9267825" y="3235325"/>
          <p14:tracePt t="69513" x="9267825" y="3225800"/>
          <p14:tracePt t="69521" x="9267825" y="3190875"/>
          <p14:tracePt t="69528" x="9240838" y="3163888"/>
          <p14:tracePt t="69536" x="9196388" y="3111500"/>
          <p14:tracePt t="69544" x="9170988" y="3049588"/>
          <p14:tracePt t="69553" x="9126538" y="3013075"/>
          <p14:tracePt t="69559" x="9064625" y="2970213"/>
          <p14:tracePt t="69568" x="9012238" y="2951163"/>
          <p14:tracePt t="69576" x="8913813" y="2933700"/>
          <p14:tracePt t="69584" x="8816975" y="2889250"/>
          <p14:tracePt t="69592" x="8747125" y="2871788"/>
          <p14:tracePt t="69599" x="8666163" y="2871788"/>
          <p14:tracePt t="69608" x="8578850" y="2871788"/>
          <p14:tracePt t="69615" x="8462963" y="2871788"/>
          <p14:tracePt t="69624" x="8366125" y="2871788"/>
          <p14:tracePt t="69631" x="8278813" y="2871788"/>
          <p14:tracePt t="69640" x="8180388" y="2871788"/>
          <p14:tracePt t="69647" x="8101013" y="2889250"/>
          <p14:tracePt t="69656" x="8021638" y="2925763"/>
          <p14:tracePt t="69663" x="7969250" y="2970213"/>
          <p14:tracePt t="69672" x="7942263" y="2995613"/>
          <p14:tracePt t="69679" x="7897813" y="3022600"/>
          <p14:tracePt t="69687" x="7880350" y="3057525"/>
          <p14:tracePt t="69696" x="7845425" y="3111500"/>
          <p14:tracePt t="69704" x="7835900" y="3154363"/>
          <p14:tracePt t="69712" x="7827963" y="3173413"/>
          <p14:tracePt t="69719" x="7827963" y="3225800"/>
          <p14:tracePt t="69727" x="7827963" y="3278188"/>
          <p14:tracePt t="69736" x="7827963" y="3314700"/>
          <p14:tracePt t="69744" x="7827963" y="3367088"/>
          <p14:tracePt t="69752" x="7827963" y="3419475"/>
          <p14:tracePt t="69759" x="7853363" y="3455988"/>
          <p14:tracePt t="69768" x="7959725" y="3525838"/>
          <p14:tracePt t="69775" x="8039100" y="3562350"/>
          <p14:tracePt t="69783" x="8137525" y="3605213"/>
          <p14:tracePt t="69791" x="8286750" y="3684588"/>
          <p14:tracePt t="69800" x="8445500" y="3721100"/>
          <p14:tracePt t="69807" x="8631238" y="3738563"/>
          <p14:tracePt t="69815" x="8843963" y="3773488"/>
          <p14:tracePt t="69823" x="8985250" y="3773488"/>
          <p14:tracePt t="69831" x="9161463" y="3773488"/>
          <p14:tracePt t="69840" x="9302750" y="3773488"/>
          <p14:tracePt t="69847" x="9461500" y="3773488"/>
          <p14:tracePt t="69856" x="9602788" y="3773488"/>
          <p14:tracePt t="69863" x="9701213" y="3746500"/>
          <p14:tracePt t="69871" x="9780588" y="3738563"/>
          <p14:tracePt t="69879" x="9877425" y="3684588"/>
          <p14:tracePt t="69888" x="9912350" y="3659188"/>
          <p14:tracePt t="69896" x="9956800" y="3622675"/>
          <p14:tracePt t="69904" x="10018713" y="3579813"/>
          <p14:tracePt t="69912" x="10028238" y="3552825"/>
          <p14:tracePt t="69920" x="10071100" y="3490913"/>
          <p14:tracePt t="69929" x="10080625" y="3473450"/>
          <p14:tracePt t="69936" x="10080625" y="3438525"/>
          <p14:tracePt t="69943" x="10098088" y="3411538"/>
          <p14:tracePt t="69952" x="10098088" y="3376613"/>
          <p14:tracePt t="69961" x="10098088" y="3340100"/>
          <p14:tracePt t="69968" x="10098088" y="3314700"/>
          <p14:tracePt t="69975" x="10080625" y="3278188"/>
          <p14:tracePt t="69984" x="10071100" y="3270250"/>
          <p14:tracePt t="69992" x="10053638" y="3270250"/>
          <p14:tracePt t="70000" x="10045700" y="3260725"/>
          <p14:tracePt t="70008" x="10036175" y="3243263"/>
          <p14:tracePt t="70016" x="10028238" y="3235325"/>
          <p14:tracePt t="70024" x="10009188" y="3225800"/>
          <p14:tracePt t="70031" x="9956800" y="3225800"/>
          <p14:tracePt t="70040" x="9885363" y="3225800"/>
          <p14:tracePt t="70047" x="9788525" y="3225800"/>
          <p14:tracePt t="70056" x="9701213" y="3225800"/>
          <p14:tracePt t="70063" x="9602788" y="3225800"/>
          <p14:tracePt t="70072" x="9505950" y="3235325"/>
          <p14:tracePt t="70080" x="9488488" y="3260725"/>
          <p14:tracePt t="70088" x="9461500" y="3278188"/>
          <p14:tracePt t="70095" x="9436100" y="3305175"/>
          <p14:tracePt t="70103" x="9436100" y="3332163"/>
          <p14:tracePt t="70112" x="9436100" y="3349625"/>
          <p14:tracePt t="70120" x="9436100" y="3357563"/>
          <p14:tracePt t="70129" x="9436100" y="3384550"/>
          <p14:tracePt t="70135" x="9444038" y="3394075"/>
          <p14:tracePt t="70144" x="9478963" y="3411538"/>
          <p14:tracePt t="70151" x="9505950" y="3429000"/>
          <p14:tracePt t="70160" x="9540875" y="3438525"/>
          <p14:tracePt t="70168" x="9567863" y="3438525"/>
          <p14:tracePt t="70176" x="9602788" y="3438525"/>
          <p14:tracePt t="70184" x="9639300" y="3438525"/>
          <p14:tracePt t="70192" x="9691688" y="3438525"/>
          <p14:tracePt t="70200" x="9726613" y="3438525"/>
          <p14:tracePt t="70208" x="9736138" y="3438525"/>
          <p14:tracePt t="70215" x="9744075" y="3438525"/>
          <p14:tracePt t="70224" x="9753600" y="3438525"/>
          <p14:tracePt t="70240" x="9753600" y="3429000"/>
          <p14:tracePt t="70247" x="9744075" y="3411538"/>
          <p14:tracePt t="70256" x="9718675" y="3394075"/>
          <p14:tracePt t="70263" x="9682163" y="3367088"/>
          <p14:tracePt t="70272" x="9612313" y="3357563"/>
          <p14:tracePt t="70279" x="9540875" y="3357563"/>
          <p14:tracePt t="70288" x="9488488" y="3357563"/>
          <p14:tracePt t="70296" x="9418638" y="3357563"/>
          <p14:tracePt t="70304" x="9382125" y="3357563"/>
          <p14:tracePt t="70312" x="9347200" y="3357563"/>
          <p14:tracePt t="70320" x="9320213" y="3357563"/>
          <p14:tracePt t="70327" x="9294813" y="3367088"/>
          <p14:tracePt t="70336" x="9285288" y="3384550"/>
          <p14:tracePt t="70360" x="9294813" y="3411538"/>
          <p14:tracePt t="70368" x="9302750" y="3419475"/>
          <p14:tracePt t="70376" x="9320213" y="3438525"/>
          <p14:tracePt t="70384" x="9329738" y="3438525"/>
          <p14:tracePt t="70391" x="9382125" y="3446463"/>
          <p14:tracePt t="70400" x="9399588" y="3473450"/>
          <p14:tracePt t="70408" x="9436100" y="3473450"/>
          <p14:tracePt t="70415" x="9453563" y="3473450"/>
          <p14:tracePt t="70423" x="9471025" y="3473450"/>
          <p14:tracePt t="70432" x="9488488" y="3473450"/>
          <p14:tracePt t="70447" x="9505950" y="3473450"/>
          <p14:tracePt t="70536" x="9488488" y="3473450"/>
          <p14:tracePt t="70544" x="9436100" y="3473450"/>
          <p14:tracePt t="70551" x="9399588" y="3473450"/>
          <p14:tracePt t="70560" x="9382125" y="3473450"/>
          <p14:tracePt t="70569" x="9329738" y="3473450"/>
          <p14:tracePt t="70576" x="9302750" y="3481388"/>
          <p14:tracePt t="70593" x="9267825" y="3500438"/>
          <p14:tracePt t="70608" x="9258300" y="3500438"/>
          <p14:tracePt t="70615" x="9250363" y="3508375"/>
          <p14:tracePt t="70696" x="9223375" y="3508375"/>
          <p14:tracePt t="70720" x="9215438" y="3508375"/>
          <p14:tracePt t="70728" x="9205913" y="3508375"/>
          <p14:tracePt t="70736" x="9196388" y="3508375"/>
          <p14:tracePt t="70743" x="9178925" y="3508375"/>
          <p14:tracePt t="70752" x="9134475" y="3508375"/>
          <p14:tracePt t="70759" x="9117013" y="3508375"/>
          <p14:tracePt t="70768" x="9109075" y="3508375"/>
          <p14:tracePt t="70775" x="9099550" y="3508375"/>
          <p14:tracePt t="70840" x="9091613" y="3508375"/>
          <p14:tracePt t="70871" x="9064625" y="3508375"/>
          <p14:tracePt t="71280" x="9055100" y="3525838"/>
          <p14:tracePt t="71295" x="9055100" y="3552825"/>
          <p14:tracePt t="71304" x="9082088" y="3562350"/>
          <p14:tracePt t="71311" x="9091613" y="3562350"/>
          <p14:tracePt t="71319" x="9117013" y="3587750"/>
          <p14:tracePt t="71336" x="9126538" y="3587750"/>
          <p14:tracePt t="71344" x="9144000" y="3587750"/>
          <p14:tracePt t="71496" x="9153525" y="3597275"/>
          <p14:tracePt t="71536" x="9161463" y="3605213"/>
          <p14:tracePt t="71560" x="9170988" y="3614738"/>
          <p14:tracePt t="71863" x="9196388" y="3614738"/>
          <p14:tracePt t="71879" x="9205913" y="3614738"/>
          <p14:tracePt t="71887" x="9215438" y="3614738"/>
          <p14:tracePt t="71904" x="9223375" y="3614738"/>
          <p14:tracePt t="71959" x="9232900" y="3614738"/>
          <p14:tracePt t="72184" x="9285288" y="3641725"/>
          <p14:tracePt t="72192" x="9461500" y="3641725"/>
          <p14:tracePt t="72200" x="9577388" y="3641725"/>
          <p14:tracePt t="72208" x="9718675" y="3659188"/>
          <p14:tracePt t="72216" x="9771063" y="3659188"/>
          <p14:tracePt t="72227" x="9780588" y="3659188"/>
          <p14:tracePt t="72232" x="9805988" y="3659188"/>
          <p14:tracePt t="72240" x="9815513" y="3659188"/>
          <p14:tracePt t="72248" x="9832975" y="3659188"/>
          <p14:tracePt t="72256" x="9885363" y="3659188"/>
          <p14:tracePt t="72263" x="9921875" y="3659188"/>
          <p14:tracePt t="72272" x="9947275" y="3659188"/>
          <p14:tracePt t="72280" x="9991725" y="3659188"/>
          <p14:tracePt t="72288" x="10018713" y="3649663"/>
          <p14:tracePt t="72295" x="10053638" y="3632200"/>
          <p14:tracePt t="72304" x="10080625" y="3614738"/>
          <p14:tracePt t="72312" x="10125075" y="3579813"/>
          <p14:tracePt t="72320" x="10142538" y="3552825"/>
          <p14:tracePt t="72327" x="10204450" y="3490913"/>
          <p14:tracePt t="72336" x="10231438" y="3455988"/>
          <p14:tracePt t="72344" x="10256838" y="3429000"/>
          <p14:tracePt t="72352" x="10266363" y="3411538"/>
          <p14:tracePt t="72360" x="10266363" y="3394075"/>
          <p14:tracePt t="72368" x="10266363" y="3376613"/>
          <p14:tracePt t="72375" x="10266363" y="3340100"/>
          <p14:tracePt t="72383" x="10266363" y="3332163"/>
          <p14:tracePt t="72391" x="10266363" y="3322638"/>
          <p14:tracePt t="72400" x="10248900" y="3270250"/>
          <p14:tracePt t="72407" x="10212388" y="3260725"/>
          <p14:tracePt t="72416" x="10194925" y="3260725"/>
          <p14:tracePt t="72423" x="10177463" y="3260725"/>
          <p14:tracePt t="72432" x="10133013" y="3260725"/>
          <p14:tracePt t="72439" x="10080625" y="3260725"/>
          <p14:tracePt t="72447" x="10036175" y="3260725"/>
          <p14:tracePt t="72456" x="9991725" y="3260725"/>
          <p14:tracePt t="72464" x="9921875" y="3295650"/>
          <p14:tracePt t="72471" x="9867900" y="3322638"/>
          <p14:tracePt t="72479" x="9788525" y="3376613"/>
          <p14:tracePt t="72488" x="9709150" y="3402013"/>
          <p14:tracePt t="72495" x="9647238" y="3446463"/>
          <p14:tracePt t="72503" x="9567863" y="3517900"/>
          <p14:tracePt t="72511" x="9540875" y="3535363"/>
          <p14:tracePt t="72520" x="9498013" y="3579813"/>
          <p14:tracePt t="72527" x="9488488" y="3605213"/>
          <p14:tracePt t="72536" x="9478963" y="3614738"/>
          <p14:tracePt t="72544" x="9478963" y="3632200"/>
          <p14:tracePt t="72552" x="9478963" y="3641725"/>
          <p14:tracePt t="72561" x="9444038" y="3667125"/>
          <p14:tracePt t="72568" x="9444038" y="3676650"/>
          <p14:tracePt t="72575" x="9444038" y="3694113"/>
          <p14:tracePt t="72592" x="9444038" y="3729038"/>
          <p14:tracePt t="72599" x="9444038" y="3738563"/>
          <p14:tracePt t="72608" x="9444038" y="3756025"/>
          <p14:tracePt t="72615" x="9444038" y="3765550"/>
          <p14:tracePt t="72623" x="9444038" y="3783013"/>
          <p14:tracePt t="72632" x="9444038" y="3808413"/>
          <p14:tracePt t="72640" x="9488488" y="3835400"/>
          <p14:tracePt t="72648" x="9505950" y="3852863"/>
          <p14:tracePt t="72656" x="9532938" y="3879850"/>
          <p14:tracePt t="72663" x="9577388" y="3924300"/>
          <p14:tracePt t="72671" x="9594850" y="3932238"/>
          <p14:tracePt t="72680" x="9639300" y="3941763"/>
          <p14:tracePt t="72688" x="9674225" y="3959225"/>
          <p14:tracePt t="72695" x="9682163" y="3959225"/>
          <p14:tracePt t="72704" x="9691688" y="3959225"/>
          <p14:tracePt t="72711" x="9701213" y="3959225"/>
          <p14:tracePt t="72719" x="9726613" y="3959225"/>
          <p14:tracePt t="72816" x="9736138" y="3959225"/>
          <p14:tracePt t="72832" x="9736138" y="3949700"/>
          <p14:tracePt t="72840" x="9736138" y="3941763"/>
          <p14:tracePt t="72848" x="9736138" y="3924300"/>
          <p14:tracePt t="72880" x="9726613" y="3914775"/>
          <p14:tracePt t="72944" x="9726613" y="3897313"/>
          <p14:tracePt t="72951" x="9736138" y="3870325"/>
          <p14:tracePt t="72961" x="9744075" y="3862388"/>
          <p14:tracePt t="72967" x="9763125" y="3852863"/>
          <p14:tracePt t="72976" x="9771063" y="3844925"/>
          <p14:tracePt t="72983" x="9771063" y="3835400"/>
          <p14:tracePt t="72992" x="9771063" y="3827463"/>
          <p14:tracePt t="72999" x="9771063" y="3817938"/>
          <p14:tracePt t="73015" x="9771063" y="3790950"/>
          <p14:tracePt t="73024" x="9780588" y="3783013"/>
          <p14:tracePt t="73120" x="9788525" y="3783013"/>
          <p14:tracePt t="73144" x="9788525" y="3790950"/>
          <p14:tracePt t="73152" x="9780588" y="3790950"/>
          <p14:tracePt t="73192" x="9753600" y="3790950"/>
          <p14:tracePt t="73200" x="9744075" y="3800475"/>
          <p14:tracePt t="73415" x="9736138" y="3800475"/>
          <p14:tracePt t="73567" x="9726613" y="3800475"/>
          <p14:tracePt t="73600" x="9726613" y="3790950"/>
          <p14:tracePt t="73616" x="9726613" y="3783013"/>
          <p14:tracePt t="73624" x="9726613" y="3773488"/>
          <p14:tracePt t="73632" x="9726613" y="3765550"/>
          <p14:tracePt t="73640" x="9726613" y="3729038"/>
          <p14:tracePt t="73648" x="9726613" y="3721100"/>
          <p14:tracePt t="73656" x="9726613" y="3711575"/>
          <p14:tracePt t="73664" x="9744075" y="3676650"/>
          <p14:tracePt t="73672" x="9753600" y="3667125"/>
          <p14:tracePt t="73680" x="9763125" y="3641725"/>
          <p14:tracePt t="73687" x="9763125" y="3622675"/>
          <p14:tracePt t="73695" x="9763125" y="3614738"/>
          <p14:tracePt t="73704" x="9771063" y="3605213"/>
          <p14:tracePt t="73712" x="9771063" y="3579813"/>
          <p14:tracePt t="73727" x="9771063" y="3570288"/>
          <p14:tracePt t="73736" x="9771063" y="3562350"/>
          <p14:tracePt t="73752" x="9771063" y="3552825"/>
          <p14:tracePt t="73839" x="9771063" y="3517900"/>
          <p14:tracePt t="73847" x="9771063" y="3508375"/>
          <p14:tracePt t="73856" x="9771063" y="3473450"/>
          <p14:tracePt t="73864" x="9771063" y="3455988"/>
          <p14:tracePt t="73872" x="9763125" y="3384550"/>
          <p14:tracePt t="73879" x="9763125" y="3376613"/>
          <p14:tracePt t="74208" x="9763125" y="3402013"/>
          <p14:tracePt t="74216" x="9780588" y="3419475"/>
          <p14:tracePt t="74224" x="9788525" y="3429000"/>
          <p14:tracePt t="74242" x="9788525" y="3446463"/>
          <p14:tracePt t="74272" x="9788525" y="3455988"/>
          <p14:tracePt t="74304" x="9780588" y="3463925"/>
          <p14:tracePt t="74311" x="9771063" y="3473450"/>
          <p14:tracePt t="74320" x="9744075" y="3490913"/>
          <p14:tracePt t="74336" x="9736138" y="3490913"/>
          <p14:tracePt t="74343" x="9718675" y="3508375"/>
          <p14:tracePt t="74352" x="9691688" y="3508375"/>
          <p14:tracePt t="74368" x="9682163" y="3508375"/>
          <p14:tracePt t="74408" x="9674225" y="3508375"/>
          <p14:tracePt t="74424" x="9656763" y="3508375"/>
          <p14:tracePt t="74432" x="9647238" y="3508375"/>
          <p14:tracePt t="74448" x="9639300" y="3508375"/>
          <p14:tracePt t="74456" x="9602788" y="3508375"/>
          <p14:tracePt t="74472" x="9594850" y="3508375"/>
          <p14:tracePt t="74479" x="9585325" y="3508375"/>
          <p14:tracePt t="74519" x="9577388" y="3508375"/>
          <p14:tracePt t="79616" x="9559925" y="3490913"/>
          <p14:tracePt t="79624" x="9602788" y="3305175"/>
          <p14:tracePt t="79632" x="9718675" y="2970213"/>
          <p14:tracePt t="79639" x="9763125" y="2660650"/>
          <p14:tracePt t="79647" x="9815513" y="2474913"/>
          <p14:tracePt t="79655" x="9832975" y="2447925"/>
          <p14:tracePt t="79808" x="9825038" y="2447925"/>
          <p14:tracePt t="79816" x="9867900" y="2500313"/>
          <p14:tracePt t="79823" x="10150475" y="2624138"/>
          <p14:tracePt t="79832" x="10548938" y="2819400"/>
          <p14:tracePt t="79839" x="11017250" y="2951163"/>
          <p14:tracePt t="79848" x="11344275" y="3022600"/>
          <p14:tracePt t="79855" x="11572875" y="3057525"/>
          <p14:tracePt t="79863" x="11644313" y="3057525"/>
          <p14:tracePt t="79888" x="11653838" y="3067050"/>
          <p14:tracePt t="79904" x="11653838" y="3119438"/>
          <p14:tracePt t="79912" x="11653838" y="3163888"/>
          <p14:tracePt t="79920" x="11679238" y="3260725"/>
          <p14:tracePt t="79927" x="11714163" y="3332163"/>
          <p14:tracePt t="79936" x="11733213" y="3455988"/>
          <p14:tracePt t="79944" x="11768138" y="3579813"/>
          <p14:tracePt t="79952" x="11795125" y="3649663"/>
          <p14:tracePt t="79960" x="11812588" y="3676650"/>
          <p14:tracePt t="79968" x="11820525" y="3729038"/>
          <p14:tracePt t="79976" x="11820525" y="3738563"/>
          <p14:tracePt t="79984" x="11820525" y="3746500"/>
          <p14:tracePt t="80032" x="11830050" y="3756025"/>
          <p14:tracePt t="80072" x="11714163" y="3711575"/>
          <p14:tracePt t="80081" x="11555413" y="3711575"/>
          <p14:tracePt t="80087" x="11431588" y="3694113"/>
          <p14:tracePt t="80096" x="11290300" y="3676650"/>
          <p14:tracePt t="80104" x="11220450" y="3676650"/>
          <p14:tracePt t="80112" x="11149013" y="3676650"/>
          <p14:tracePt t="80120" x="11096625" y="3676650"/>
          <p14:tracePt t="80128" x="11025188" y="3676650"/>
          <p14:tracePt t="80136" x="10990263" y="3676650"/>
          <p14:tracePt t="80144" x="10955338" y="3676650"/>
          <p14:tracePt t="80151" x="10901363" y="3676650"/>
          <p14:tracePt t="80159" x="10893425" y="3676650"/>
          <p14:tracePt t="80168" x="10883900" y="3676650"/>
          <p14:tracePt t="80176" x="10875963" y="3676650"/>
          <p14:tracePt t="80215" x="10866438" y="3676650"/>
          <p14:tracePt t="80223" x="10866438" y="3684588"/>
          <p14:tracePt t="80232" x="10866438" y="3711575"/>
          <p14:tracePt t="80239" x="10866438" y="3721100"/>
          <p14:tracePt t="80247" x="10866438" y="3765550"/>
          <p14:tracePt t="80255" x="10866438" y="3773488"/>
          <p14:tracePt t="80264" x="10866438" y="3790950"/>
          <p14:tracePt t="80271" x="10866438" y="3817938"/>
          <p14:tracePt t="80280" x="10893425" y="3844925"/>
          <p14:tracePt t="80288" x="10920413" y="3852863"/>
          <p14:tracePt t="80296" x="10928350" y="3862388"/>
          <p14:tracePt t="80305" x="10937875" y="3862388"/>
          <p14:tracePt t="80311" x="10945813" y="3862388"/>
          <p14:tracePt t="80343" x="10955338" y="3862388"/>
          <p14:tracePt t="80368" x="10982325" y="3862388"/>
          <p14:tracePt t="80376" x="10990263" y="3835400"/>
          <p14:tracePt t="80384" x="10999788" y="3827463"/>
          <p14:tracePt t="80391" x="11007725" y="3808413"/>
          <p14:tracePt t="80407" x="11025188" y="3756025"/>
          <p14:tracePt t="80432" x="11034713" y="3729038"/>
          <p14:tracePt t="80480" x="11034713" y="3703638"/>
          <p14:tracePt t="80487" x="11007725" y="3684588"/>
          <p14:tracePt t="80496" x="10982325" y="3667125"/>
          <p14:tracePt t="80815" x="10999788" y="3667125"/>
          <p14:tracePt t="80823" x="11007725" y="3684588"/>
          <p14:tracePt t="80832" x="11044238" y="3684588"/>
          <p14:tracePt t="80840" x="11096625" y="3684588"/>
          <p14:tracePt t="80848" x="11131550" y="3684588"/>
          <p14:tracePt t="80855" x="11141075" y="3667125"/>
          <p14:tracePt t="80863" x="11141075" y="3649663"/>
          <p14:tracePt t="80871" x="11158538" y="3622675"/>
          <p14:tracePt t="80888" x="11158538" y="3614738"/>
          <p14:tracePt t="80895" x="11158538" y="3587750"/>
          <p14:tracePt t="80904" x="11158538" y="3570288"/>
          <p14:tracePt t="80912" x="11158538" y="3525838"/>
          <p14:tracePt t="80920" x="11185525" y="3490913"/>
          <p14:tracePt t="80928" x="11185525" y="3463925"/>
          <p14:tracePt t="80936" x="11185525" y="3446463"/>
          <p14:tracePt t="80944" x="11193463" y="3376613"/>
          <p14:tracePt t="80951" x="11210925" y="3340100"/>
          <p14:tracePt t="80960" x="11210925" y="3314700"/>
          <p14:tracePt t="80968" x="11210925" y="3278188"/>
          <p14:tracePt t="80976" x="11210925" y="3252788"/>
          <p14:tracePt t="80984" x="11210925" y="3235325"/>
          <p14:tracePt t="80992" x="11193463" y="3208338"/>
          <p14:tracePt t="81000" x="11166475" y="3181350"/>
          <p14:tracePt t="81008" x="11131550" y="3173413"/>
          <p14:tracePt t="81016" x="11104563" y="3146425"/>
          <p14:tracePt t="81025" x="11069638" y="3146425"/>
          <p14:tracePt t="81032" x="10999788" y="3136900"/>
          <p14:tracePt t="81039" x="10928350" y="3136900"/>
          <p14:tracePt t="81047" x="10858500" y="3136900"/>
          <p14:tracePt t="81055" x="10804525" y="3136900"/>
          <p14:tracePt t="81064" x="10752138" y="3136900"/>
          <p14:tracePt t="81071" x="10717213" y="3136900"/>
          <p14:tracePt t="81080" x="10645775" y="3136900"/>
          <p14:tracePt t="81087" x="10575925" y="3136900"/>
          <p14:tracePt t="81096" x="10452100" y="3198813"/>
          <p14:tracePt t="81103" x="10372725" y="3243263"/>
          <p14:tracePt t="81111" x="10248900" y="3295650"/>
          <p14:tracePt t="81121" x="10142538" y="3367088"/>
          <p14:tracePt t="81128" x="9991725" y="3481388"/>
          <p14:tracePt t="81136" x="9885363" y="3570288"/>
          <p14:tracePt t="81143" x="9825038" y="3649663"/>
          <p14:tracePt t="81152" x="9753600" y="3729038"/>
          <p14:tracePt t="81160" x="9709150" y="3808413"/>
          <p14:tracePt t="81168" x="9709150" y="3879850"/>
          <p14:tracePt t="81176" x="9691688" y="3941763"/>
          <p14:tracePt t="81184" x="9691688" y="4011613"/>
          <p14:tracePt t="81192" x="9691688" y="4056063"/>
          <p14:tracePt t="81200" x="9726613" y="4117975"/>
          <p14:tracePt t="81208" x="9753600" y="4144963"/>
          <p14:tracePt t="81216" x="9815513" y="4179888"/>
          <p14:tracePt t="81237" x="9966325" y="4233863"/>
          <p14:tracePt t="81239" x="10098088" y="4233863"/>
          <p14:tracePt t="81248" x="10221913" y="4233863"/>
          <p14:tracePt t="81255" x="10380663" y="4233863"/>
          <p14:tracePt t="81264" x="10556875" y="4233863"/>
          <p14:tracePt t="81272" x="10752138" y="4179888"/>
          <p14:tracePt t="81280" x="10937875" y="4144963"/>
          <p14:tracePt t="81287" x="11079163" y="4092575"/>
          <p14:tracePt t="81296" x="11185525" y="4056063"/>
          <p14:tracePt t="81303" x="11237913" y="4011613"/>
          <p14:tracePt t="81312" x="11317288" y="3976688"/>
          <p14:tracePt t="81320" x="11361738" y="3941763"/>
          <p14:tracePt t="81328" x="11361738" y="3914775"/>
          <p14:tracePt t="81336" x="11361738" y="3879850"/>
          <p14:tracePt t="81344" x="11361738" y="3827463"/>
          <p14:tracePt t="81351" x="11361738" y="3808413"/>
          <p14:tracePt t="81360" x="11361738" y="3773488"/>
          <p14:tracePt t="81367" x="11344275" y="3729038"/>
          <p14:tracePt t="81376" x="11334750" y="3721100"/>
          <p14:tracePt t="81384" x="11317288" y="3711575"/>
          <p14:tracePt t="81392" x="11307763" y="3694113"/>
          <p14:tracePt t="81399" x="11282363" y="3667125"/>
          <p14:tracePt t="81408" x="11228388" y="3641725"/>
          <p14:tracePt t="81416" x="11176000" y="3622675"/>
          <p14:tracePt t="81425" x="11061700" y="3622675"/>
          <p14:tracePt t="81432" x="10990263" y="3614738"/>
          <p14:tracePt t="81440" x="10866438" y="3597275"/>
          <p14:tracePt t="81448" x="10707688" y="3597275"/>
          <p14:tracePt t="81455" x="10548938" y="3597275"/>
          <p14:tracePt t="81463" x="10434638" y="3597275"/>
          <p14:tracePt t="81471" x="10363200" y="3597275"/>
          <p14:tracePt t="81480" x="10310813" y="3597275"/>
          <p14:tracePt t="81487" x="10256838" y="3597275"/>
          <p14:tracePt t="81495" x="10231438" y="3614738"/>
          <p14:tracePt t="81503" x="10221913" y="3622675"/>
          <p14:tracePt t="81512" x="10204450" y="3659188"/>
          <p14:tracePt t="81520" x="10160000" y="3694113"/>
          <p14:tracePt t="81528" x="10125075" y="3790950"/>
          <p14:tracePt t="81536" x="10115550" y="3844925"/>
          <p14:tracePt t="81544" x="10080625" y="3924300"/>
          <p14:tracePt t="81551" x="10053638" y="3986213"/>
          <p14:tracePt t="81559" x="10036175" y="4056063"/>
          <p14:tracePt t="81567" x="10028238" y="4127500"/>
          <p14:tracePt t="81576" x="10028238" y="4197350"/>
          <p14:tracePt t="81584" x="10009188" y="4276725"/>
          <p14:tracePt t="81591" x="10009188" y="4330700"/>
          <p14:tracePt t="81600" x="9983788" y="4400550"/>
          <p14:tracePt t="81608" x="9983788" y="4427538"/>
          <p14:tracePt t="81615" x="9966325" y="4471988"/>
          <p14:tracePt t="81624" x="9956800" y="4533900"/>
          <p14:tracePt t="81632" x="9956800" y="4568825"/>
          <p14:tracePt t="81640" x="9939338" y="4603750"/>
          <p14:tracePt t="81648" x="9939338" y="4657725"/>
          <p14:tracePt t="81655" x="9912350" y="4710113"/>
          <p14:tracePt t="81664" x="9912350" y="4737100"/>
          <p14:tracePt t="81671" x="9912350" y="4754563"/>
          <p14:tracePt t="81680" x="9912350" y="4789488"/>
          <p14:tracePt t="81687" x="9912350" y="4799013"/>
          <p14:tracePt t="81696" x="9912350" y="4806950"/>
          <p14:tracePt t="81703" x="9912350" y="4833938"/>
          <p14:tracePt t="81720" x="9912350" y="4843463"/>
          <p14:tracePt t="81799" x="9921875" y="4851400"/>
          <p14:tracePt t="81816" x="9939338" y="4860925"/>
          <p14:tracePt t="81824" x="9947275" y="4868863"/>
          <p14:tracePt t="81831" x="9956800" y="4868863"/>
          <p14:tracePt t="81839" x="9974263" y="4895850"/>
          <p14:tracePt t="81855" x="10001250" y="4895850"/>
          <p14:tracePt t="81864" x="10009188" y="4895850"/>
          <p14:tracePt t="81871" x="10018713" y="4895850"/>
          <p14:tracePt t="81879" x="10028238" y="4895850"/>
          <p14:tracePt t="81887" x="10045700" y="4895850"/>
          <p14:tracePt t="81895" x="10063163" y="4895850"/>
          <p14:tracePt t="81903" x="10088563" y="4878388"/>
          <p14:tracePt t="81911" x="10107613" y="4868863"/>
          <p14:tracePt t="81920" x="10133013" y="4833938"/>
          <p14:tracePt t="81928" x="10186988" y="4772025"/>
          <p14:tracePt t="81936" x="10194925" y="4754563"/>
          <p14:tracePt t="81944" x="10256838" y="4675188"/>
          <p14:tracePt t="81952" x="10318750" y="4595813"/>
          <p14:tracePt t="81960" x="10390188" y="4506913"/>
          <p14:tracePt t="81968" x="10460038" y="4410075"/>
          <p14:tracePt t="81976" x="10521950" y="4303713"/>
          <p14:tracePt t="81984" x="10566400" y="4241800"/>
          <p14:tracePt t="81992" x="10610850" y="4206875"/>
          <p14:tracePt t="82000" x="10618788" y="4152900"/>
          <p14:tracePt t="82008" x="10645775" y="4110038"/>
          <p14:tracePt t="82016" x="10663238" y="4092575"/>
          <p14:tracePt t="82024" x="10663238" y="4065588"/>
          <p14:tracePt t="82033" x="10663238" y="4011613"/>
          <p14:tracePt t="82040" x="10663238" y="4003675"/>
          <p14:tracePt t="82049" x="10663238" y="3968750"/>
          <p14:tracePt t="82056" x="10663238" y="3959225"/>
          <p14:tracePt t="82065" x="10663238" y="3949700"/>
          <p14:tracePt t="82071" x="10655300" y="3932238"/>
          <p14:tracePt t="82080" x="10645775" y="3924300"/>
          <p14:tracePt t="82087" x="10637838" y="3897313"/>
          <p14:tracePt t="82096" x="10628313" y="3887788"/>
          <p14:tracePt t="82103" x="10601325" y="3852863"/>
          <p14:tracePt t="82119" x="10583863" y="3827463"/>
          <p14:tracePt t="82127" x="10566400" y="3808413"/>
          <p14:tracePt t="82136" x="10556875" y="3800475"/>
          <p14:tracePt t="82144" x="10548938" y="3790950"/>
          <p14:tracePt t="82153" x="10539413" y="3773488"/>
          <p14:tracePt t="82160" x="10531475" y="3756025"/>
          <p14:tracePt t="82176" x="10531475" y="3746500"/>
          <p14:tracePt t="82184" x="10531475" y="3738563"/>
          <p14:tracePt t="82192" x="10531475" y="3711575"/>
          <p14:tracePt t="82199" x="10531475" y="3703638"/>
          <p14:tracePt t="82208" x="10531475" y="3694113"/>
          <p14:tracePt t="82216" x="10531475" y="3684588"/>
          <p14:tracePt t="82224" x="10531475" y="3667125"/>
          <p14:tracePt t="82232" x="10521950" y="3659188"/>
          <p14:tracePt t="82240" x="10521950" y="3641725"/>
          <p14:tracePt t="82248" x="10521950" y="3632200"/>
          <p14:tracePt t="82264" x="10521950" y="3614738"/>
          <p14:tracePt t="82271" x="10521950" y="3605213"/>
          <p14:tracePt t="82287" x="10494963" y="3597275"/>
          <p14:tracePt t="82295" x="10487025" y="3587750"/>
          <p14:tracePt t="82312" x="10477500" y="3570288"/>
          <p14:tracePt t="82328" x="10460038" y="3570288"/>
          <p14:tracePt t="82343" x="10452100" y="3570288"/>
          <p14:tracePt t="82359" x="10434638" y="3570288"/>
          <p14:tracePt t="82392" x="10425113" y="3570288"/>
          <p14:tracePt t="82408" x="10398125" y="3579813"/>
          <p14:tracePt t="82415" x="10380663" y="3597275"/>
          <p14:tracePt t="82423" x="10380663" y="3614738"/>
          <p14:tracePt t="82432" x="10372725" y="3632200"/>
          <p14:tracePt t="82440" x="10372725" y="3649663"/>
          <p14:tracePt t="82448" x="10363200" y="3676650"/>
          <p14:tracePt t="82455" x="10336213" y="3729038"/>
          <p14:tracePt t="82464" x="10336213" y="3756025"/>
          <p14:tracePt t="82471" x="10336213" y="3790950"/>
          <p14:tracePt t="82480" x="10336213" y="3808413"/>
          <p14:tracePt t="82487" x="10336213" y="3835400"/>
          <p14:tracePt t="82496" x="10336213" y="3887788"/>
          <p14:tracePt t="82503" x="10336213" y="3897313"/>
          <p14:tracePt t="82513" x="10336213" y="3914775"/>
          <p14:tracePt t="82520" x="10336213" y="3941763"/>
          <p14:tracePt t="82528" x="10336213" y="3959225"/>
          <p14:tracePt t="82536" x="10336213" y="4003675"/>
          <p14:tracePt t="82544" x="10336213" y="4021138"/>
          <p14:tracePt t="82552" x="10336213" y="4056063"/>
          <p14:tracePt t="82560" x="10336213" y="4083050"/>
          <p14:tracePt t="82568" x="10336213" y="4135438"/>
          <p14:tracePt t="82576" x="10336213" y="4179888"/>
          <p14:tracePt t="82584" x="10336213" y="4206875"/>
          <p14:tracePt t="82592" x="10336213" y="4259263"/>
          <p14:tracePt t="82600" x="10336213" y="4276725"/>
          <p14:tracePt t="82609" x="10336213" y="4330700"/>
          <p14:tracePt t="82616" x="10336213" y="4365625"/>
          <p14:tracePt t="82624" x="10336213" y="4392613"/>
          <p14:tracePt t="82632" x="10328275" y="4445000"/>
          <p14:tracePt t="82640" x="10318750" y="4454525"/>
          <p14:tracePt t="82648" x="10301288" y="4471988"/>
          <p14:tracePt t="82656" x="10256838" y="4498975"/>
          <p14:tracePt t="82664" x="10248900" y="4506913"/>
          <p14:tracePt t="82671" x="10231438" y="4533900"/>
          <p14:tracePt t="82680" x="10204450" y="4541838"/>
          <p14:tracePt t="82687" x="10194925" y="4568825"/>
          <p14:tracePt t="82696" x="10186988" y="4578350"/>
          <p14:tracePt t="82703" x="10150475" y="4630738"/>
          <p14:tracePt t="82712" x="10133013" y="4640263"/>
          <p14:tracePt t="82720" x="10088563" y="4675188"/>
          <p14:tracePt t="82728" x="10045700" y="4702175"/>
          <p14:tracePt t="82735" x="9991725" y="4745038"/>
          <p14:tracePt t="82744" x="9966325" y="4754563"/>
          <p14:tracePt t="82752" x="9912350" y="4806950"/>
          <p14:tracePt t="82759" x="9877425" y="4826000"/>
          <p14:tracePt t="82767" x="9815513" y="4851400"/>
          <p14:tracePt t="82776" x="9736138" y="4895850"/>
          <p14:tracePt t="82783" x="9664700" y="4913313"/>
          <p14:tracePt t="82792" x="9639300" y="4922838"/>
          <p14:tracePt t="82799" x="9602788" y="4922838"/>
          <p14:tracePt t="82808" x="9567863" y="4949825"/>
          <p14:tracePt t="82816" x="9523413" y="4949825"/>
          <p14:tracePt t="82824" x="9444038" y="4949825"/>
          <p14:tracePt t="82831" x="9399588" y="4967288"/>
          <p14:tracePt t="82840" x="9329738" y="4967288"/>
          <p14:tracePt t="82848" x="9240838" y="4967288"/>
          <p14:tracePt t="82856" x="9144000" y="4967288"/>
          <p14:tracePt t="82864" x="9029700" y="4967288"/>
          <p14:tracePt t="82871" x="8940800" y="4967288"/>
          <p14:tracePt t="82880" x="8843963" y="4967288"/>
          <p14:tracePt t="82887" x="8772525" y="4967288"/>
          <p14:tracePt t="82896" x="8675688" y="4967288"/>
          <p14:tracePt t="82903" x="8631238" y="4967288"/>
          <p14:tracePt t="82912" x="8561388" y="4967288"/>
          <p14:tracePt t="82919" x="8489950" y="4967288"/>
          <p14:tracePt t="82928" x="8375650" y="4967288"/>
          <p14:tracePt t="82935" x="8278813" y="4967288"/>
          <p14:tracePt t="82944" x="8207375" y="4967288"/>
          <p14:tracePt t="82952" x="8110538" y="4967288"/>
          <p14:tracePt t="82960" x="8013700" y="4984750"/>
          <p14:tracePt t="82968" x="7897813" y="4984750"/>
          <p14:tracePt t="82976" x="7827963" y="4992688"/>
          <p14:tracePt t="82984" x="7704138" y="5029200"/>
          <p14:tracePt t="82992" x="7650163" y="5029200"/>
          <p14:tracePt t="82999" x="7580313" y="5046663"/>
          <p14:tracePt t="83008" x="7535863" y="5046663"/>
          <p14:tracePt t="83016" x="7466013" y="5046663"/>
          <p14:tracePt t="83024" x="7439025" y="5054600"/>
          <p14:tracePt t="83031" x="7386638" y="5054600"/>
          <p14:tracePt t="83040" x="7332663" y="5054600"/>
          <p14:tracePt t="83048" x="7288213" y="5054600"/>
          <p14:tracePt t="83056" x="7235825" y="5054600"/>
          <p14:tracePt t="83063" x="7164388" y="5054600"/>
          <p14:tracePt t="83072" x="7112000" y="5054600"/>
          <p14:tracePt t="83080" x="7040563" y="5054600"/>
          <p14:tracePt t="83088" x="6970713" y="5054600"/>
          <p14:tracePt t="83096" x="6899275" y="5054600"/>
          <p14:tracePt t="83103" x="6829425" y="5054600"/>
          <p14:tracePt t="83111" x="6777038" y="5054600"/>
          <p14:tracePt t="83119" x="6705600" y="5072063"/>
          <p14:tracePt t="83127" x="6661150" y="5072063"/>
          <p14:tracePt t="83136" x="6634163" y="5099050"/>
          <p14:tracePt t="83143" x="6581775" y="5099050"/>
          <p14:tracePt t="83151" x="6554788" y="5099050"/>
          <p14:tracePt t="83159" x="6519863" y="5099050"/>
          <p14:tracePt t="83168" x="6502400" y="5099050"/>
          <p14:tracePt t="83176" x="6475413" y="5099050"/>
          <p14:tracePt t="83185" x="6457950" y="5099050"/>
          <p14:tracePt t="83192" x="6450013" y="5099050"/>
          <p14:tracePt t="83200" x="6423025" y="5099050"/>
          <p14:tracePt t="83208" x="6405563" y="5099050"/>
          <p14:tracePt t="83216" x="6396038" y="5099050"/>
          <p14:tracePt t="83234" x="6351588" y="5099050"/>
          <p14:tracePt t="83240" x="6343650" y="5099050"/>
          <p14:tracePt t="83248" x="6308725" y="5099050"/>
          <p14:tracePt t="83255" x="6289675" y="5099050"/>
          <p14:tracePt t="83264" x="6264275" y="5099050"/>
          <p14:tracePt t="83272" x="6246813" y="5099050"/>
          <p14:tracePt t="83280" x="6227763" y="5099050"/>
          <p14:tracePt t="83287" x="6210300" y="5099050"/>
          <p14:tracePt t="83296" x="6202363" y="5099050"/>
          <p14:tracePt t="83303" x="6184900" y="5091113"/>
          <p14:tracePt t="83456" x="6167438" y="5081588"/>
          <p14:tracePt t="83464" x="6157913" y="5072063"/>
          <p14:tracePt t="83471" x="6140450" y="5037138"/>
          <p14:tracePt t="83479" x="6043613" y="4975225"/>
          <p14:tracePt t="83487" x="5902325" y="4940300"/>
          <p14:tracePt t="83496" x="5716588" y="4887913"/>
          <p14:tracePt t="83503" x="5503863" y="4851400"/>
          <p14:tracePt t="83511" x="5345113" y="4851400"/>
          <p14:tracePt t="83519" x="5203825" y="4833938"/>
          <p14:tracePt t="83528" x="5106988" y="4799013"/>
          <p14:tracePt t="83535" x="5008563" y="4799013"/>
          <p14:tracePt t="83543" x="4991100" y="4799013"/>
          <p14:tracePt t="83561" x="4983163" y="4799013"/>
          <p14:tracePt t="83569" x="4983163" y="4833938"/>
          <p14:tracePt t="83576" x="4983163" y="4851400"/>
          <p14:tracePt t="83585" x="4983163" y="4905375"/>
          <p14:tracePt t="83592" x="5027613" y="4967288"/>
          <p14:tracePt t="83600" x="5053013" y="5002213"/>
          <p14:tracePt t="83608" x="5114925" y="5081588"/>
          <p14:tracePt t="83616" x="5159375" y="5160963"/>
          <p14:tracePt t="83624" x="5221288" y="5205413"/>
          <p14:tracePt t="83632" x="5283200" y="5232400"/>
          <p14:tracePt t="83640" x="5345113" y="5294313"/>
          <p14:tracePt t="83648" x="5441950" y="5364163"/>
          <p14:tracePt t="83656" x="5565775" y="5381625"/>
          <p14:tracePt t="83664" x="5680075" y="5418138"/>
          <p14:tracePt t="83672" x="5848350" y="5418138"/>
          <p14:tracePt t="83680" x="5981700" y="5418138"/>
          <p14:tracePt t="83687" x="6122988" y="5418138"/>
          <p14:tracePt t="83696" x="6264275" y="5418138"/>
          <p14:tracePt t="83703" x="6396038" y="5418138"/>
          <p14:tracePt t="83712" x="6519863" y="5373688"/>
          <p14:tracePt t="83719" x="6643688" y="5337175"/>
          <p14:tracePt t="83728" x="6811963" y="5267325"/>
          <p14:tracePt t="83735" x="6891338" y="5232400"/>
          <p14:tracePt t="83744" x="6988175" y="5160963"/>
          <p14:tracePt t="83751" x="7094538" y="5091113"/>
          <p14:tracePt t="83760" x="7156450" y="5064125"/>
          <p14:tracePt t="83767" x="7235825" y="5019675"/>
          <p14:tracePt t="83776" x="7288213" y="4992688"/>
          <p14:tracePt t="83785" x="7386638" y="4957763"/>
          <p14:tracePt t="83792" x="7466013" y="4922838"/>
          <p14:tracePt t="83799" x="7518400" y="4913313"/>
          <p14:tracePt t="83808" x="7597775" y="4878388"/>
          <p14:tracePt t="83816" x="7650163" y="4868863"/>
          <p14:tracePt t="83824" x="7704138" y="4868863"/>
          <p14:tracePt t="83831" x="7739063" y="4868863"/>
          <p14:tracePt t="83840" x="7793038" y="4851400"/>
          <p14:tracePt t="83848" x="7845425" y="4851400"/>
          <p14:tracePt t="83856" x="7862888" y="4851400"/>
          <p14:tracePt t="83864" x="7915275" y="4843463"/>
          <p14:tracePt t="83872" x="7969250" y="4843463"/>
          <p14:tracePt t="83880" x="7996238" y="4826000"/>
          <p14:tracePt t="83887" x="8031163" y="4799013"/>
          <p14:tracePt t="83895" x="8083550" y="4789488"/>
          <p14:tracePt t="83903" x="8180388" y="4789488"/>
          <p14:tracePt t="83912" x="8278813" y="4772025"/>
          <p14:tracePt t="83919" x="8420100" y="4737100"/>
          <p14:tracePt t="83927" x="8507413" y="4737100"/>
          <p14:tracePt t="83935" x="8675688" y="4719638"/>
          <p14:tracePt t="83944" x="8816975" y="4719638"/>
          <p14:tracePt t="83951" x="8950325" y="4719638"/>
          <p14:tracePt t="83959" x="9064625" y="4719638"/>
          <p14:tracePt t="83968" x="9205913" y="4719638"/>
          <p14:tracePt t="83976" x="9294813" y="4719638"/>
          <p14:tracePt t="83985" x="9347200" y="4719638"/>
          <p14:tracePt t="83991" x="9418638" y="4719638"/>
          <p14:tracePt t="84000" x="9498013" y="4702175"/>
          <p14:tracePt t="84008" x="9567863" y="4702175"/>
          <p14:tracePt t="84016" x="9639300" y="4692650"/>
          <p14:tracePt t="84024" x="9744075" y="4640263"/>
          <p14:tracePt t="84032" x="9842500" y="4622800"/>
          <p14:tracePt t="84040" x="9939338" y="4568825"/>
          <p14:tracePt t="84047" x="10018713" y="4541838"/>
          <p14:tracePt t="84056" x="10080625" y="4498975"/>
          <p14:tracePt t="84063" x="10133013" y="4454525"/>
          <p14:tracePt t="84072" x="10160000" y="4410075"/>
          <p14:tracePt t="84080" x="10221913" y="4357688"/>
          <p14:tracePt t="84087" x="10283825" y="4295775"/>
          <p14:tracePt t="84095" x="10310813" y="4251325"/>
          <p14:tracePt t="84104" x="10363200" y="4197350"/>
          <p14:tracePt t="84112" x="10398125" y="4135438"/>
          <p14:tracePt t="84119" x="10460038" y="4073525"/>
          <p14:tracePt t="84128" x="10494963" y="4038600"/>
          <p14:tracePt t="84135" x="10504488" y="4030663"/>
          <p14:tracePt t="84144" x="10556875" y="3976688"/>
          <p14:tracePt t="84151" x="10583863" y="3949700"/>
          <p14:tracePt t="84161" x="10618788" y="3914775"/>
          <p14:tracePt t="84167" x="10637838" y="3870325"/>
          <p14:tracePt t="84176" x="10637838" y="3852863"/>
          <p14:tracePt t="84184" x="10645775" y="3817938"/>
          <p14:tracePt t="84192" x="10672763" y="3773488"/>
          <p14:tracePt t="84200" x="10672763" y="3756025"/>
          <p14:tracePt t="84208" x="10680700" y="3729038"/>
          <p14:tracePt t="84216" x="10698163" y="3676650"/>
          <p14:tracePt t="84224" x="10707688" y="3667125"/>
          <p14:tracePt t="84232" x="10734675" y="3632200"/>
          <p14:tracePt t="84240" x="10734675" y="3622675"/>
          <p14:tracePt t="84248" x="10752138" y="3587750"/>
          <p14:tracePt t="84256" x="10752138" y="3579813"/>
          <p14:tracePt t="84264" x="10752138" y="3570288"/>
          <p14:tracePt t="84272" x="10752138" y="3562350"/>
          <p14:tracePt t="84279" x="10752138" y="3525838"/>
          <p14:tracePt t="84296" x="10752138" y="3508375"/>
          <p14:tracePt t="84304" x="10752138" y="3481388"/>
          <p14:tracePt t="84312" x="10752138" y="3473450"/>
          <p14:tracePt t="84327" x="10752138" y="3463925"/>
          <p14:tracePt t="84335" x="10742613" y="3438525"/>
          <p14:tracePt t="84343" x="10725150" y="3419475"/>
          <p14:tracePt t="84352" x="10717213" y="3411538"/>
          <p14:tracePt t="84360" x="10707688" y="3394075"/>
          <p14:tracePt t="84367" x="10690225" y="3384550"/>
          <p14:tracePt t="84375" x="10663238" y="3376613"/>
          <p14:tracePt t="84384" x="10655300" y="3367088"/>
          <p14:tracePt t="84392" x="10645775" y="3367088"/>
          <p14:tracePt t="84400" x="10637838" y="3367088"/>
          <p14:tracePt t="84792" x="10628313" y="3367088"/>
          <p14:tracePt t="84800" x="10610850" y="3376613"/>
          <p14:tracePt t="84808" x="10575925" y="3429000"/>
          <p14:tracePt t="84816" x="10548938" y="3463925"/>
          <p14:tracePt t="84824" x="10539413" y="3500438"/>
          <p14:tracePt t="84832" x="10494963" y="3562350"/>
          <p14:tracePt t="84840" x="10469563" y="3632200"/>
          <p14:tracePt t="84848" x="10425113" y="3694113"/>
          <p14:tracePt t="84856" x="10372725" y="3773488"/>
          <p14:tracePt t="84864" x="10328275" y="3835400"/>
          <p14:tracePt t="84872" x="10291763" y="3932238"/>
          <p14:tracePt t="84880" x="10256838" y="3976688"/>
          <p14:tracePt t="84887" x="10231438" y="4011613"/>
          <p14:tracePt t="84896" x="10204450" y="4038600"/>
          <p14:tracePt t="84903" x="10194925" y="4065588"/>
          <p14:tracePt t="84912" x="10194925" y="4073525"/>
          <p14:tracePt t="85168" x="10212388" y="4073525"/>
          <p14:tracePt t="85184" x="10256838" y="4073525"/>
          <p14:tracePt t="85192" x="10310813" y="4056063"/>
          <p14:tracePt t="85199" x="10336213" y="4003675"/>
          <p14:tracePt t="85425" x="10372725" y="3986213"/>
          <p14:tracePt t="85432" x="10407650" y="3986213"/>
          <p14:tracePt t="85439" x="10434638" y="3976688"/>
          <p14:tracePt t="85448" x="10442575" y="3968750"/>
          <p14:tracePt t="85456" x="10452100" y="3959225"/>
          <p14:tracePt t="85463" x="10452100" y="3949700"/>
          <p14:tracePt t="85471" x="10452100" y="3924300"/>
          <p14:tracePt t="85479" x="10434638" y="3887788"/>
          <p14:tracePt t="85488" x="10425113" y="3862388"/>
          <p14:tracePt t="85495" x="10398125" y="3827463"/>
          <p14:tracePt t="85504" x="10398125" y="3773488"/>
          <p14:tracePt t="85511" x="10398125" y="3746500"/>
          <p14:tracePt t="85520" x="10398125" y="3684588"/>
          <p14:tracePt t="85527" x="10398125" y="3632200"/>
          <p14:tracePt t="85535" x="10398125" y="3579813"/>
          <p14:tracePt t="85544" x="10398125" y="3543300"/>
          <p14:tracePt t="85551" x="10398125" y="3473450"/>
          <p14:tracePt t="85559" x="10398125" y="3419475"/>
          <p14:tracePt t="85567" x="10398125" y="3384550"/>
          <p14:tracePt t="85576" x="10398125" y="3367088"/>
          <p14:tracePt t="85583" x="10390188" y="3322638"/>
          <p14:tracePt t="85600" x="10372725" y="3314700"/>
          <p14:tracePt t="85632" x="10353675" y="3305175"/>
          <p14:tracePt t="85640" x="10336213" y="3305175"/>
          <p14:tracePt t="85648" x="10310813" y="3322638"/>
          <p14:tracePt t="85656" x="10266363" y="3349625"/>
          <p14:tracePt t="85664" x="10256838" y="3384550"/>
          <p14:tracePt t="85672" x="10239375" y="3438525"/>
          <p14:tracePt t="85680" x="10212388" y="3517900"/>
          <p14:tracePt t="85688" x="10212388" y="3587750"/>
          <p14:tracePt t="85696" x="10194925" y="3659188"/>
          <p14:tracePt t="85705" x="10194925" y="3729038"/>
          <p14:tracePt t="85712" x="10194925" y="3800475"/>
          <p14:tracePt t="85719" x="10204450" y="3852863"/>
          <p14:tracePt t="85728" x="10231438" y="3897313"/>
          <p14:tracePt t="85736" x="10256838" y="3932238"/>
          <p14:tracePt t="85744" x="10291763" y="3959225"/>
          <p14:tracePt t="85751" x="10345738" y="3968750"/>
          <p14:tracePt t="85760" x="10415588" y="3968750"/>
          <p14:tracePt t="85767" x="10469563" y="3968750"/>
          <p14:tracePt t="85776" x="10556875" y="3968750"/>
          <p14:tracePt t="85783" x="10610850" y="3968750"/>
          <p14:tracePt t="85792" x="10645775" y="3968750"/>
          <p14:tracePt t="85800" x="10717213" y="3924300"/>
          <p14:tracePt t="85808" x="10742613" y="3887788"/>
          <p14:tracePt t="85816" x="10742613" y="3862388"/>
          <p14:tracePt t="85824" x="10742613" y="3808413"/>
          <p14:tracePt t="85833" x="10742613" y="3790950"/>
          <p14:tracePt t="85840" x="10742613" y="3756025"/>
          <p14:tracePt t="85848" x="10707688" y="3676650"/>
          <p14:tracePt t="85856" x="10672763" y="3649663"/>
          <p14:tracePt t="85864" x="10628313" y="3597275"/>
          <p14:tracePt t="85871" x="10531475" y="3562350"/>
          <p14:tracePt t="85880" x="10477500" y="3562350"/>
          <p14:tracePt t="85888" x="10452100" y="3562350"/>
          <p14:tracePt t="85896" x="10398125" y="3562350"/>
          <p14:tracePt t="85904" x="10353675" y="3570288"/>
          <p14:tracePt t="85912" x="10310813" y="3605213"/>
          <p14:tracePt t="85920" x="10274300" y="3632200"/>
          <p14:tracePt t="85928" x="10256838" y="3659188"/>
          <p14:tracePt t="85936" x="10248900" y="3711575"/>
          <p14:tracePt t="85943" x="10231438" y="3746500"/>
          <p14:tracePt t="85951" x="10231438" y="3783013"/>
          <p14:tracePt t="85960" x="10231438" y="3835400"/>
          <p14:tracePt t="85967" x="10231438" y="3862388"/>
          <p14:tracePt t="85975" x="10231438" y="3870325"/>
          <p14:tracePt t="85983" x="10239375" y="3897313"/>
          <p14:tracePt t="85992" x="10256838" y="3914775"/>
          <p14:tracePt t="86000" x="10283825" y="3914775"/>
          <p14:tracePt t="86007" x="10353675" y="3914775"/>
          <p14:tracePt t="86016" x="10442575" y="3914775"/>
          <p14:tracePt t="86024" x="10539413" y="3914775"/>
          <p14:tracePt t="86033" x="10637838" y="3887788"/>
          <p14:tracePt t="86040" x="10698163" y="3827463"/>
          <p14:tracePt t="86048" x="10742613" y="3783013"/>
          <p14:tracePt t="86056" x="10804525" y="3721100"/>
          <p14:tracePt t="86064" x="10814050" y="3684588"/>
          <p14:tracePt t="86072" x="10821988" y="3632200"/>
          <p14:tracePt t="86080" x="10821988" y="3597275"/>
          <p14:tracePt t="86088" x="10821988" y="3543300"/>
          <p14:tracePt t="86096" x="10821988" y="3473450"/>
          <p14:tracePt t="86103" x="10742613" y="3411538"/>
          <p14:tracePt t="86112" x="10637838" y="3376613"/>
          <p14:tracePt t="86120" x="10521950" y="3376613"/>
          <p14:tracePt t="86128" x="10425113" y="3357563"/>
          <p14:tracePt t="86135" x="10353675" y="3357563"/>
          <p14:tracePt t="86144" x="10239375" y="3367088"/>
          <p14:tracePt t="86151" x="10160000" y="3394075"/>
          <p14:tracePt t="86160" x="10080625" y="3429000"/>
          <p14:tracePt t="86167" x="10045700" y="3473450"/>
          <p14:tracePt t="86176" x="10001250" y="3525838"/>
          <p14:tracePt t="86183" x="9966325" y="3587750"/>
          <p14:tracePt t="86192" x="9956800" y="3641725"/>
          <p14:tracePt t="86199" x="9956800" y="3676650"/>
          <p14:tracePt t="86208" x="9956800" y="3729038"/>
          <p14:tracePt t="86216" x="9956800" y="3765550"/>
          <p14:tracePt t="86224" x="9956800" y="3800475"/>
          <p14:tracePt t="86233" x="10001250" y="3844925"/>
          <p14:tracePt t="86240" x="10053638" y="3844925"/>
          <p14:tracePt t="86248" x="10142538" y="3870325"/>
          <p14:tracePt t="86256" x="10239375" y="3870325"/>
          <p14:tracePt t="86264" x="10380663" y="3870325"/>
          <p14:tracePt t="86272" x="10494963" y="3870325"/>
          <p14:tracePt t="86280" x="10593388" y="3870325"/>
          <p14:tracePt t="86288" x="10645775" y="3835400"/>
          <p14:tracePt t="86296" x="10707688" y="3790950"/>
          <p14:tracePt t="86304" x="10734675" y="3765550"/>
          <p14:tracePt t="86312" x="10760075" y="3729038"/>
          <p14:tracePt t="86320" x="10760075" y="3694113"/>
          <p14:tracePt t="86328" x="10760075" y="3667125"/>
          <p14:tracePt t="86336" x="10760075" y="3632200"/>
          <p14:tracePt t="86344" x="10760075" y="3597275"/>
          <p14:tracePt t="86351" x="10725150" y="3562350"/>
          <p14:tracePt t="86360" x="10628313" y="3525838"/>
          <p14:tracePt t="86367" x="10548938" y="3508375"/>
          <p14:tracePt t="86376" x="10452100" y="3490913"/>
          <p14:tracePt t="86383" x="10353675" y="3481388"/>
          <p14:tracePt t="86392" x="10283825" y="3481388"/>
          <p14:tracePt t="86399" x="10212388" y="3481388"/>
          <p14:tracePt t="86408" x="10160000" y="3508375"/>
          <p14:tracePt t="86416" x="10098088" y="3552825"/>
          <p14:tracePt t="86424" x="10071100" y="3579813"/>
          <p14:tracePt t="86432" x="10063163" y="3622675"/>
          <p14:tracePt t="86439" x="10063163" y="3667125"/>
          <p14:tracePt t="86447" x="10063163" y="3694113"/>
          <p14:tracePt t="86456" x="10063163" y="3729038"/>
          <p14:tracePt t="86464" x="10063163" y="3756025"/>
          <p14:tracePt t="86472" x="10088563" y="3808413"/>
          <p14:tracePt t="86479" x="10133013" y="3817938"/>
          <p14:tracePt t="86488" x="10204450" y="3835400"/>
          <p14:tracePt t="86496" x="10291763" y="3835400"/>
          <p14:tracePt t="86504" x="10363200" y="3835400"/>
          <p14:tracePt t="86512" x="10477500" y="3835400"/>
          <p14:tracePt t="86519" x="10601325" y="3835400"/>
          <p14:tracePt t="86527" x="10672763" y="3835400"/>
          <p14:tracePt t="86535" x="10725150" y="3800475"/>
          <p14:tracePt t="86544" x="10752138" y="3773488"/>
          <p14:tracePt t="86560" x="10769600" y="3738563"/>
          <p14:tracePt t="86567" x="10769600" y="3711575"/>
          <p14:tracePt t="86576" x="10760075" y="3659188"/>
          <p14:tracePt t="86583" x="10734675" y="3622675"/>
          <p14:tracePt t="86592" x="10698163" y="3587750"/>
          <p14:tracePt t="86599" x="10645775" y="3570288"/>
          <p14:tracePt t="86608" x="10566400" y="3535363"/>
          <p14:tracePt t="86616" x="10487025" y="3508375"/>
          <p14:tracePt t="86624" x="10452100" y="3508375"/>
          <p14:tracePt t="86632" x="10380663" y="3508375"/>
          <p14:tracePt t="86640" x="10328275" y="3508375"/>
          <p14:tracePt t="86648" x="10274300" y="3508375"/>
          <p14:tracePt t="86656" x="10239375" y="3525838"/>
          <p14:tracePt t="86664" x="10212388" y="3552825"/>
          <p14:tracePt t="86673" x="10204450" y="3562350"/>
          <p14:tracePt t="86679" x="10204450" y="3597275"/>
          <p14:tracePt t="86688" x="10204450" y="3605213"/>
          <p14:tracePt t="86696" x="10204450" y="3622675"/>
          <p14:tracePt t="86704" x="10204450" y="3632200"/>
          <p14:tracePt t="86711" x="10204450" y="3659188"/>
          <p14:tracePt t="86728" x="10212388" y="3667125"/>
          <p14:tracePt t="86736" x="10231438" y="3667125"/>
          <p14:tracePt t="86751" x="10248900" y="3667125"/>
          <p14:tracePt t="86888" x="10231438" y="3676650"/>
          <p14:tracePt t="86903" x="10204450" y="3703638"/>
          <p14:tracePt t="86912" x="10194925" y="3711575"/>
          <p14:tracePt t="86920" x="10186988" y="3721100"/>
          <p14:tracePt t="86928" x="10169525" y="3738563"/>
          <p14:tracePt t="86936" x="10142538" y="3765550"/>
          <p14:tracePt t="86944" x="10133013" y="3773488"/>
          <p14:tracePt t="86951" x="10125075" y="3808413"/>
          <p14:tracePt t="86960" x="10125075" y="3844925"/>
          <p14:tracePt t="86967" x="10098088" y="3887788"/>
          <p14:tracePt t="86976" x="10098088" y="3924300"/>
          <p14:tracePt t="86983" x="10098088" y="3941763"/>
          <p14:tracePt t="86992" x="10098088" y="3986213"/>
          <p14:tracePt t="86999" x="10098088" y="4030663"/>
          <p14:tracePt t="87008" x="10080625" y="4056063"/>
          <p14:tracePt t="87016" x="10071100" y="4092575"/>
          <p14:tracePt t="87024" x="10053638" y="4135438"/>
          <p14:tracePt t="87032" x="10028238" y="4189413"/>
          <p14:tracePt t="87040" x="10001250" y="4224338"/>
          <p14:tracePt t="87048" x="9991725" y="4251325"/>
          <p14:tracePt t="87056" x="9966325" y="4321175"/>
          <p14:tracePt t="87064" x="9939338" y="4348163"/>
          <p14:tracePt t="87072" x="9912350" y="4383088"/>
          <p14:tracePt t="87079" x="9867900" y="4445000"/>
          <p14:tracePt t="87088" x="9850438" y="4462463"/>
          <p14:tracePt t="87096" x="9805988" y="4506913"/>
          <p14:tracePt t="87103" x="9744075" y="4568825"/>
          <p14:tracePt t="87112" x="9664700" y="4613275"/>
          <p14:tracePt t="87120" x="9559925" y="4665663"/>
          <p14:tracePt t="87127" x="9436100" y="4719638"/>
          <p14:tracePt t="87136" x="9337675" y="4772025"/>
          <p14:tracePt t="87144" x="9215438" y="4806950"/>
          <p14:tracePt t="87151" x="9047163" y="4878388"/>
          <p14:tracePt t="87159" x="8905875" y="4957763"/>
          <p14:tracePt t="87168" x="8764588" y="4992688"/>
          <p14:tracePt t="87176" x="8596313" y="5046663"/>
          <p14:tracePt t="87183" x="8410575" y="5081588"/>
          <p14:tracePt t="87191" x="8242300" y="5116513"/>
          <p14:tracePt t="87199" x="8075613" y="5133975"/>
          <p14:tracePt t="87208" x="7934325" y="5170488"/>
          <p14:tracePt t="87216" x="7748588" y="5214938"/>
          <p14:tracePt t="87232" x="7288213" y="5232400"/>
          <p14:tracePt t="87240" x="7040563" y="5232400"/>
          <p14:tracePt t="87248" x="6837363" y="5232400"/>
          <p14:tracePt t="87256" x="6608763" y="5232400"/>
          <p14:tracePt t="87263" x="6378575" y="5232400"/>
          <p14:tracePt t="87272" x="6202363" y="5232400"/>
          <p14:tracePt t="87279" x="6061075" y="5232400"/>
          <p14:tracePt t="87288" x="5857875" y="5232400"/>
          <p14:tracePt t="87296" x="5689600" y="5232400"/>
          <p14:tracePt t="87304" x="5513388" y="5222875"/>
          <p14:tracePt t="87312" x="5327650" y="5205413"/>
          <p14:tracePt t="87320" x="5089525" y="5126038"/>
          <p14:tracePt t="87327" x="4903788" y="5099050"/>
          <p14:tracePt t="87336" x="4708525" y="5029200"/>
          <p14:tracePt t="87344" x="4567238" y="4992688"/>
          <p14:tracePt t="87351" x="4398963" y="4957763"/>
          <p14:tracePt t="87359" x="4302125" y="4922838"/>
          <p14:tracePt t="87367" x="4205288" y="4887913"/>
          <p14:tracePt t="87376" x="4108450" y="4851400"/>
          <p14:tracePt t="87383" x="4064000" y="4843463"/>
          <p14:tracePt t="87392" x="4011613" y="4816475"/>
          <p14:tracePt t="87399" x="3957638" y="4789488"/>
          <p14:tracePt t="87408" x="3851275" y="4754563"/>
          <p14:tracePt t="87415" x="3771900" y="4702175"/>
          <p14:tracePt t="87424" x="3719513" y="4692650"/>
          <p14:tracePt t="87432" x="3640138" y="4657725"/>
          <p14:tracePt t="87440" x="3568700" y="4630738"/>
          <p14:tracePt t="87448" x="3489325" y="4613275"/>
          <p14:tracePt t="87456" x="3454400" y="4603750"/>
          <p14:tracePt t="87465" x="3402013" y="4586288"/>
          <p14:tracePt t="87472" x="3365500" y="4586288"/>
          <p14:tracePt t="87479" x="3340100" y="4578350"/>
          <p14:tracePt t="87488" x="3303588" y="4568825"/>
          <p14:tracePt t="87496" x="3278188" y="4551363"/>
          <p14:tracePt t="87512" x="3241675" y="4541838"/>
          <p14:tracePt t="87520" x="3216275" y="4524375"/>
          <p14:tracePt t="87527" x="3206750" y="4516438"/>
          <p14:tracePt t="87536" x="3171825" y="4498975"/>
          <p14:tracePt t="87543" x="3136900" y="4479925"/>
          <p14:tracePt t="87552" x="3109913" y="4462463"/>
          <p14:tracePt t="87559" x="3100388" y="4445000"/>
          <p14:tracePt t="87567" x="3092450" y="4437063"/>
          <p14:tracePt t="87575" x="3065463" y="4419600"/>
          <p14:tracePt t="87583" x="3057525" y="4410075"/>
          <p14:tracePt t="87591" x="3038475" y="4383088"/>
          <p14:tracePt t="87599" x="3030538" y="4375150"/>
          <p14:tracePt t="87616" x="3021013" y="4365625"/>
          <p14:tracePt t="87624" x="3013075" y="4357688"/>
          <p14:tracePt t="87632" x="2986088" y="4321175"/>
          <p14:tracePt t="87639" x="2986088" y="4303713"/>
          <p14:tracePt t="87648" x="2959100" y="4276725"/>
          <p14:tracePt t="87656" x="2959100" y="4268788"/>
          <p14:tracePt t="87664" x="2951163" y="4241800"/>
          <p14:tracePt t="87671" x="2951163" y="4233863"/>
          <p14:tracePt t="87680" x="2941638" y="4224338"/>
          <p14:tracePt t="87688" x="2941638" y="4214813"/>
          <p14:tracePt t="87703" x="2941638" y="4197350"/>
          <p14:tracePt t="87712" x="2941638" y="4179888"/>
          <p14:tracePt t="87720" x="2941638" y="4171950"/>
          <p14:tracePt t="87728" x="2941638" y="4144963"/>
          <p14:tracePt t="87736" x="2941638" y="4117975"/>
          <p14:tracePt t="87744" x="2941638" y="4110038"/>
          <p14:tracePt t="87752" x="2941638" y="4065588"/>
          <p14:tracePt t="87760" x="2941638" y="4030663"/>
          <p14:tracePt t="87767" x="2941638" y="3986213"/>
          <p14:tracePt t="87776" x="2941638" y="3949700"/>
          <p14:tracePt t="87784" x="2941638" y="3932238"/>
          <p14:tracePt t="87792" x="2941638" y="3906838"/>
          <p14:tracePt t="87799" x="2941638" y="3887788"/>
          <p14:tracePt t="87808" x="2941638" y="3879850"/>
          <p14:tracePt t="87815" x="2941638" y="3852863"/>
          <p14:tracePt t="87824" x="2941638" y="3844925"/>
          <p14:tracePt t="87832" x="2941638" y="3835400"/>
          <p14:tracePt t="87840" x="2951163" y="3827463"/>
          <p14:tracePt t="87848" x="2976563" y="3808413"/>
          <p14:tracePt t="87856" x="2986088" y="3783013"/>
          <p14:tracePt t="87864" x="3013075" y="3756025"/>
          <p14:tracePt t="87872" x="3021013" y="3729038"/>
          <p14:tracePt t="87881" x="3048000" y="3711575"/>
          <p14:tracePt t="87888" x="3065463" y="3694113"/>
          <p14:tracePt t="87896" x="3082925" y="3676650"/>
          <p14:tracePt t="87904" x="3082925" y="3667125"/>
          <p14:tracePt t="87912" x="3082925" y="3632200"/>
          <p14:tracePt t="87920" x="3082925" y="3622675"/>
          <p14:tracePt t="87928" x="3092450" y="3614738"/>
          <p14:tracePt t="87936" x="3092450" y="3597275"/>
          <p14:tracePt t="87944" x="3092450" y="3579813"/>
          <p14:tracePt t="87952" x="3092450" y="3570288"/>
          <p14:tracePt t="87960" x="3092450" y="3552825"/>
          <p14:tracePt t="87968" x="3092450" y="3525838"/>
          <p14:tracePt t="87976" x="3092450" y="3517900"/>
          <p14:tracePt t="87983" x="3092450" y="3500438"/>
          <p14:tracePt t="87992" x="3092450" y="3463925"/>
          <p14:tracePt t="87999" x="3092450" y="3446463"/>
          <p14:tracePt t="88008" x="3074988" y="3429000"/>
          <p14:tracePt t="88015" x="3074988" y="3402013"/>
          <p14:tracePt t="88023" x="3065463" y="3394075"/>
          <p14:tracePt t="88032" x="3057525" y="3384550"/>
          <p14:tracePt t="88039" x="3048000" y="3376613"/>
          <p14:tracePt t="88048" x="3048000" y="3367088"/>
          <p14:tracePt t="88055" x="3038475" y="3357563"/>
          <p14:tracePt t="88065" x="3030538" y="3349625"/>
          <p14:tracePt t="88079" x="3021013" y="3349625"/>
          <p14:tracePt t="88087" x="3013075" y="3349625"/>
          <p14:tracePt t="88095" x="2986088" y="3349625"/>
          <p14:tracePt t="88112" x="2968625" y="3349625"/>
          <p14:tracePt t="88127" x="2933700" y="3349625"/>
          <p14:tracePt t="88144" x="2906713" y="3349625"/>
          <p14:tracePt t="88151" x="2871788" y="3367088"/>
          <p14:tracePt t="88159" x="2844800" y="3376613"/>
          <p14:tracePt t="88167" x="2817813" y="3411538"/>
          <p14:tracePt t="88176" x="2809875" y="3455988"/>
          <p14:tracePt t="88183" x="2782888" y="3473450"/>
          <p14:tracePt t="88192" x="2765425" y="3525838"/>
          <p14:tracePt t="88199" x="2765425" y="3570288"/>
          <p14:tracePt t="88208" x="2755900" y="3605213"/>
          <p14:tracePt t="88215" x="2755900" y="3622675"/>
          <p14:tracePt t="88224" x="2755900" y="3676650"/>
          <p14:tracePt t="88231" x="2730500" y="3721100"/>
          <p14:tracePt t="88248" x="2730500" y="3808413"/>
          <p14:tracePt t="88256" x="2730500" y="3852863"/>
          <p14:tracePt t="88264" x="2738438" y="3906838"/>
          <p14:tracePt t="88272" x="2747963" y="3949700"/>
          <p14:tracePt t="88279" x="2765425" y="4003675"/>
          <p14:tracePt t="88288" x="2827338" y="4065588"/>
          <p14:tracePt t="88295" x="2835275" y="4073525"/>
          <p14:tracePt t="88304" x="2871788" y="4083050"/>
          <p14:tracePt t="88311" x="2889250" y="4083050"/>
          <p14:tracePt t="88320" x="2906713" y="4083050"/>
          <p14:tracePt t="88327" x="2933700" y="4083050"/>
          <p14:tracePt t="88337" x="2968625" y="4083050"/>
          <p14:tracePt t="88344" x="3003550" y="4083050"/>
          <p14:tracePt t="88352" x="3048000" y="4038600"/>
          <p14:tracePt t="88367" x="3057525" y="4003675"/>
          <p14:tracePt t="88376" x="3057525" y="3976688"/>
          <p14:tracePt t="88392" x="3057525" y="3959225"/>
          <p14:tracePt t="88399" x="3057525" y="3949700"/>
          <p14:tracePt t="88408" x="3057525" y="3924300"/>
          <p14:tracePt t="88415" x="3038475" y="3852863"/>
          <p14:tracePt t="88424" x="3003550" y="3817938"/>
          <p14:tracePt t="88431" x="2959100" y="3773488"/>
          <p14:tracePt t="88439" x="2933700" y="3746500"/>
          <p14:tracePt t="88447" x="2897188" y="3721100"/>
          <p14:tracePt t="88456" x="2889250" y="3703638"/>
          <p14:tracePt t="88464" x="2862263" y="3676650"/>
          <p14:tracePt t="88472" x="2835275" y="3649663"/>
          <p14:tracePt t="88480" x="2827338" y="3632200"/>
          <p14:tracePt t="88488" x="2817813" y="3614738"/>
          <p14:tracePt t="88495" x="2800350" y="3614738"/>
          <p14:tracePt t="88512" x="2792413" y="3614738"/>
          <p14:tracePt t="88568" x="2782888" y="3622675"/>
          <p14:tracePt t="88576" x="2782888" y="3632200"/>
          <p14:tracePt t="88591" x="2809875" y="3641725"/>
          <p14:tracePt t="88599" x="2827338" y="3649663"/>
          <p14:tracePt t="88608" x="2844800" y="3659188"/>
          <p14:tracePt t="88615" x="2854325" y="3667125"/>
          <p14:tracePt t="88624" x="2862263" y="3667125"/>
          <p14:tracePt t="88632" x="2879725" y="3667125"/>
          <p14:tracePt t="88640" x="2889250" y="3667125"/>
          <p14:tracePt t="88647" x="2897188" y="3667125"/>
          <p14:tracePt t="88656" x="2906713" y="3667125"/>
          <p14:tracePt t="88664" x="2933700" y="3667125"/>
          <p14:tracePt t="88696" x="2941638" y="3667125"/>
          <p14:tracePt t="88712" x="2941638" y="3659188"/>
          <p14:tracePt t="88720" x="2941638" y="3641725"/>
          <p14:tracePt t="88727" x="2941638" y="3632200"/>
          <p14:tracePt t="88744" x="2941638" y="3622675"/>
          <p14:tracePt t="88752" x="2924175" y="3597275"/>
          <p14:tracePt t="88784" x="2906713" y="3597275"/>
          <p14:tracePt t="88792" x="2879725" y="3605213"/>
          <p14:tracePt t="88880" x="2871788" y="3605213"/>
          <p14:tracePt t="88887" x="2854325" y="3605213"/>
          <p14:tracePt t="88897" x="2827338" y="3605213"/>
          <p14:tracePt t="88904" x="2817813" y="3605213"/>
          <p14:tracePt t="88912" x="2782888" y="3605213"/>
          <p14:tracePt t="88919" x="2738438" y="3605213"/>
          <p14:tracePt t="88928" x="2693988" y="3605213"/>
          <p14:tracePt t="88936" x="2659063" y="3605213"/>
          <p14:tracePt t="88944" x="2597150" y="3605213"/>
          <p14:tracePt t="88952" x="2544763" y="3605213"/>
          <p14:tracePt t="88960" x="2490788" y="3605213"/>
          <p14:tracePt t="88968" x="2438400" y="3597275"/>
          <p14:tracePt t="88976" x="2376488" y="3570288"/>
          <p14:tracePt t="88984" x="2324100" y="3552825"/>
          <p14:tracePt t="88992" x="2287588" y="3525838"/>
          <p14:tracePt t="89000" x="2235200" y="3500438"/>
          <p14:tracePt t="89008" x="2208213" y="3500438"/>
          <p14:tracePt t="89015" x="2190750" y="3490913"/>
          <p14:tracePt t="89024" x="2146300" y="3481388"/>
          <p14:tracePt t="89031" x="2128838" y="3463925"/>
          <p14:tracePt t="89040" x="2076450" y="3463925"/>
          <p14:tracePt t="89047" x="2005013" y="3438525"/>
          <p14:tracePt t="89056" x="1979613" y="3438525"/>
          <p14:tracePt t="89064" x="1908175" y="3419475"/>
          <p14:tracePt t="89072" x="1873250" y="3419475"/>
          <p14:tracePt t="89080" x="1819275" y="3419475"/>
          <p14:tracePt t="89088" x="1811338" y="3419475"/>
          <p14:tracePt t="89097" x="1801813" y="3419475"/>
          <p14:tracePt t="89104" x="1793875" y="3419475"/>
          <p14:tracePt t="89112" x="1784350" y="3419475"/>
          <p14:tracePt t="89120" x="1776413" y="3419475"/>
          <p14:tracePt t="89127" x="1757363" y="3419475"/>
          <p14:tracePt t="89136" x="1739900" y="3429000"/>
          <p14:tracePt t="89143" x="1731963" y="3446463"/>
          <p14:tracePt t="89152" x="1714500" y="3481388"/>
          <p14:tracePt t="89160" x="1704975" y="3500438"/>
          <p14:tracePt t="89168" x="1704975" y="3525838"/>
          <p14:tracePt t="89175" x="1697038" y="3552825"/>
          <p14:tracePt t="89184" x="1697038" y="3587750"/>
          <p14:tracePt t="89192" x="1697038" y="3622675"/>
          <p14:tracePt t="89199" x="1697038" y="3649663"/>
          <p14:tracePt t="89208" x="1697038" y="3667125"/>
          <p14:tracePt t="89215" x="1697038" y="3694113"/>
          <p14:tracePt t="89230" x="1704975" y="3721100"/>
          <p14:tracePt t="89231" x="1757363" y="3790950"/>
          <p14:tracePt t="89239" x="1811338" y="3817938"/>
          <p14:tracePt t="89248" x="1846263" y="3835400"/>
          <p14:tracePt t="89256" x="1943100" y="3862388"/>
          <p14:tracePt t="89263" x="2014538" y="3862388"/>
          <p14:tracePt t="89272" x="2128838" y="3862388"/>
          <p14:tracePt t="89280" x="2244725" y="3862388"/>
          <p14:tracePt t="89288" x="2403475" y="3862388"/>
          <p14:tracePt t="89296" x="2517775" y="3862388"/>
          <p14:tracePt t="89304" x="2676525" y="3862388"/>
          <p14:tracePt t="89312" x="2844800" y="3835400"/>
          <p14:tracePt t="89320" x="2916238" y="3817938"/>
          <p14:tracePt t="89328" x="2976563" y="3773488"/>
          <p14:tracePt t="89336" x="3021013" y="3738563"/>
          <p14:tracePt t="89343" x="3030538" y="3711575"/>
          <p14:tracePt t="89352" x="3030538" y="3676650"/>
          <p14:tracePt t="89360" x="3030538" y="3641725"/>
          <p14:tracePt t="89368" x="3030538" y="3570288"/>
          <p14:tracePt t="89376" x="3030538" y="3500438"/>
          <p14:tracePt t="89384" x="3021013" y="3419475"/>
          <p14:tracePt t="89392" x="2976563" y="3340100"/>
          <p14:tracePt t="89399" x="2959100" y="3287713"/>
          <p14:tracePt t="89408" x="2897188" y="3225800"/>
          <p14:tracePt t="89415" x="2889250" y="3208338"/>
          <p14:tracePt t="89424" x="2835275" y="3163888"/>
          <p14:tracePt t="89431" x="2782888" y="3146425"/>
          <p14:tracePt t="89439" x="2720975" y="3136900"/>
          <p14:tracePt t="89447" x="2632075" y="3136900"/>
          <p14:tracePt t="89456" x="2535238" y="3136900"/>
          <p14:tracePt t="89464" x="2465388" y="3136900"/>
          <p14:tracePt t="89472" x="2376488" y="3136900"/>
          <p14:tracePt t="89480" x="2270125" y="3154363"/>
          <p14:tracePt t="89488" x="2217738" y="3190875"/>
          <p14:tracePt t="89496" x="2138363" y="3235325"/>
          <p14:tracePt t="89504" x="2093913" y="3295650"/>
          <p14:tracePt t="89513" x="2076450" y="3332163"/>
          <p14:tracePt t="89520" x="2066925" y="3384550"/>
          <p14:tracePt t="89528" x="2066925" y="3419475"/>
          <p14:tracePt t="89536" x="2084388" y="3481388"/>
          <p14:tracePt t="89544" x="2111375" y="3517900"/>
          <p14:tracePt t="89552" x="2146300" y="3552825"/>
          <p14:tracePt t="89560" x="2208213" y="3587750"/>
          <p14:tracePt t="89568" x="2306638" y="3614738"/>
          <p14:tracePt t="89576" x="2411413" y="3667125"/>
          <p14:tracePt t="89584" x="2589213" y="3667125"/>
          <p14:tracePt t="89591" x="2773363" y="3684588"/>
          <p14:tracePt t="89600" x="2959100" y="3684588"/>
          <p14:tracePt t="89608" x="3119438" y="3684588"/>
          <p14:tracePt t="89615" x="3260725" y="3684588"/>
          <p14:tracePt t="89623" x="3348038" y="3684588"/>
          <p14:tracePt t="89631" x="3392488" y="3684588"/>
          <p14:tracePt t="89640" x="3409950" y="3667125"/>
          <p14:tracePt t="89647" x="3419475" y="3659188"/>
          <p14:tracePt t="89655" x="3419475" y="3649663"/>
          <p14:tracePt t="89663" x="3419475" y="3605213"/>
          <p14:tracePt t="89671" x="3419475" y="3570288"/>
          <p14:tracePt t="89680" x="3419475" y="3535363"/>
          <p14:tracePt t="89687" x="3419475" y="3490913"/>
          <p14:tracePt t="89696" x="3409950" y="3473450"/>
          <p14:tracePt t="89704" x="3365500" y="3411538"/>
          <p14:tracePt t="89713" x="3357563" y="3402013"/>
          <p14:tracePt t="89720" x="3348038" y="3394075"/>
          <p14:tracePt t="89728" x="3313113" y="3384550"/>
          <p14:tracePt t="89736" x="3303588" y="3376613"/>
          <p14:tracePt t="89744" x="3295650" y="3376613"/>
          <p14:tracePt t="89752" x="3260725" y="3376613"/>
          <p14:tracePt t="89767" x="3251200" y="3376613"/>
          <p14:tracePt t="89776" x="3241675" y="3376613"/>
          <p14:tracePt t="89784" x="3216275" y="3376613"/>
          <p14:tracePt t="89816" x="3206750" y="3376613"/>
          <p14:tracePt t="89912" x="3206750" y="3384550"/>
          <p14:tracePt t="89920" x="3198813" y="3394075"/>
          <p14:tracePt t="89968" x="3189288" y="3394075"/>
          <p14:tracePt t="89976" x="3171825" y="3394075"/>
          <p14:tracePt t="89984" x="3162300" y="3394075"/>
          <p14:tracePt t="89992" x="3144838" y="3394075"/>
          <p14:tracePt t="90008" x="3136900" y="3394075"/>
          <p14:tracePt t="90024" x="3119438" y="3394075"/>
          <p14:tracePt t="90032" x="3109913" y="3394075"/>
          <p14:tracePt t="90072" x="3082925" y="3419475"/>
          <p14:tracePt t="90088" x="3074988" y="3429000"/>
          <p14:tracePt t="90096" x="3065463" y="3429000"/>
          <p14:tracePt t="90112" x="3048000" y="3438525"/>
          <p14:tracePt t="90128" x="3038475" y="3446463"/>
          <p14:tracePt t="90607" x="3048000" y="3446463"/>
          <p14:tracePt t="90664" x="3057525" y="3446463"/>
          <p14:tracePt t="90672" x="3065463" y="3446463"/>
          <p14:tracePt t="90688" x="3082925" y="3446463"/>
          <p14:tracePt t="90695" x="3109913" y="3446463"/>
          <p14:tracePt t="90728" x="3119438" y="3446463"/>
          <p14:tracePt t="90744" x="3154363" y="3429000"/>
          <p14:tracePt t="90760" x="3162300" y="3411538"/>
          <p14:tracePt t="90768" x="3162300" y="3402013"/>
          <p14:tracePt t="90775" x="3189288" y="3367088"/>
          <p14:tracePt t="90784" x="3189288" y="3357563"/>
          <p14:tracePt t="90792" x="3216275" y="3305175"/>
          <p14:tracePt t="90800" x="3241675" y="3270250"/>
          <p14:tracePt t="90807" x="3251200" y="3216275"/>
          <p14:tracePt t="90816" x="3278188" y="3181350"/>
          <p14:tracePt t="90824" x="3303588" y="3101975"/>
          <p14:tracePt t="90832" x="3348038" y="3067050"/>
          <p14:tracePt t="90839" x="3375025" y="3022600"/>
          <p14:tracePt t="90847" x="3444875" y="2951163"/>
          <p14:tracePt t="90856" x="3506788" y="2889250"/>
          <p14:tracePt t="90863" x="3551238" y="2863850"/>
          <p14:tracePt t="90872" x="3622675" y="2801938"/>
          <p14:tracePt t="90880" x="3729038" y="2747963"/>
          <p14:tracePt t="90888" x="3808413" y="2705100"/>
          <p14:tracePt t="90895" x="3932238" y="2651125"/>
          <p14:tracePt t="90903" x="4011613" y="2616200"/>
          <p14:tracePt t="90912" x="4090988" y="2571750"/>
          <p14:tracePt t="90920" x="4170363" y="2536825"/>
          <p14:tracePt t="90928" x="4240213" y="2527300"/>
          <p14:tracePt t="90936" x="4302125" y="2474913"/>
          <p14:tracePt t="90944" x="4398963" y="2447925"/>
          <p14:tracePt t="90952" x="4460875" y="2420938"/>
          <p14:tracePt t="90960" x="4470400" y="2403475"/>
          <p14:tracePt t="90968" x="4505325" y="2395538"/>
          <p14:tracePt t="90976" x="4522788" y="2386013"/>
          <p14:tracePt t="91000" x="4532313" y="2378075"/>
          <p14:tracePt t="91008" x="4522788" y="2351088"/>
          <p14:tracePt t="91016" x="4487863" y="2341563"/>
          <p14:tracePt t="91024" x="4373563" y="2324100"/>
          <p14:tracePt t="91032" x="4232275" y="2271713"/>
          <p14:tracePt t="91040" x="4116388" y="2254250"/>
          <p14:tracePt t="91047" x="3975100" y="2235200"/>
          <p14:tracePt t="91056" x="3808413" y="2200275"/>
          <p14:tracePt t="91063" x="3622675" y="2182813"/>
          <p14:tracePt t="91072" x="3409950" y="2103438"/>
          <p14:tracePt t="91079" x="3268663" y="2068513"/>
          <p14:tracePt t="91088" x="3100388" y="2014538"/>
          <p14:tracePt t="91096" x="2959100" y="1979613"/>
          <p14:tracePt t="91104" x="2792413" y="1917700"/>
          <p14:tracePt t="91112" x="2606675" y="1882775"/>
          <p14:tracePt t="91120" x="2420938" y="1828800"/>
          <p14:tracePt t="91128" x="2252663" y="1811338"/>
          <p14:tracePt t="91136" x="2138363" y="1793875"/>
          <p14:tracePt t="91144" x="2066925" y="1793875"/>
          <p14:tracePt t="91151" x="2014538" y="1776413"/>
          <p14:tracePt t="91159" x="1979613" y="1776413"/>
          <p14:tracePt t="91167" x="1952625" y="1776413"/>
          <p14:tracePt t="91184" x="1943100" y="1776413"/>
          <p14:tracePt t="91200" x="1925638" y="1776413"/>
          <p14:tracePt t="91207" x="1908175" y="1776413"/>
          <p14:tracePt t="91215" x="1890713" y="1776413"/>
          <p14:tracePt t="91223" x="1838325" y="1776413"/>
          <p14:tracePt t="91245" x="1697038" y="1776413"/>
          <p14:tracePt t="91247" x="1625600" y="1776413"/>
          <p14:tracePt t="91255" x="1554163" y="1776413"/>
          <p14:tracePt t="91263" x="1466850" y="1776413"/>
          <p14:tracePt t="91272" x="1412875" y="1776413"/>
          <p14:tracePt t="91279" x="1360488" y="1776413"/>
          <p14:tracePt t="91287" x="1308100" y="1776413"/>
          <p14:tracePt t="91295" x="1290638" y="1776413"/>
          <p14:tracePt t="91304" x="1236663" y="1776413"/>
          <p14:tracePt t="91312" x="1209675" y="1776413"/>
          <p14:tracePt t="91319" x="1139825" y="1749425"/>
          <p14:tracePt t="91328" x="1122363" y="1741488"/>
          <p14:tracePt t="91336" x="1077913" y="1724025"/>
          <p14:tracePt t="91344" x="1006475" y="1679575"/>
          <p14:tracePt t="91352" x="971550" y="1679575"/>
          <p14:tracePt t="91360" x="963613" y="1670050"/>
          <p14:tracePt t="91368" x="944563" y="1662113"/>
          <p14:tracePt t="91440" x="963613" y="1635125"/>
          <p14:tracePt t="91457" x="963613" y="1625600"/>
          <p14:tracePt t="91464" x="963613" y="1608138"/>
          <p14:tracePt t="91472" x="963613" y="1590675"/>
          <p14:tracePt t="91479" x="963613" y="1573213"/>
          <p14:tracePt t="91488" x="963613" y="1555750"/>
          <p14:tracePt t="91495" x="963613" y="1520825"/>
          <p14:tracePt t="91504" x="944563" y="1493838"/>
          <p14:tracePt t="91511" x="944563" y="1476375"/>
          <p14:tracePt t="91520" x="909638" y="1431925"/>
          <p14:tracePt t="91528" x="884238" y="1404938"/>
          <p14:tracePt t="91536" x="839788" y="1370013"/>
          <p14:tracePt t="91543" x="830263" y="1360488"/>
          <p14:tracePt t="91552" x="812800" y="1325563"/>
          <p14:tracePt t="91568" x="785813" y="1316038"/>
          <p14:tracePt t="91647" x="830263" y="1316038"/>
          <p14:tracePt t="91656" x="901700" y="1316038"/>
          <p14:tracePt t="91663" x="1025525" y="1335088"/>
          <p14:tracePt t="91672" x="1184275" y="1360488"/>
          <p14:tracePt t="91679" x="1370013" y="1377950"/>
          <p14:tracePt t="91688" x="1598613" y="1397000"/>
          <p14:tracePt t="91695" x="1900238" y="1458913"/>
          <p14:tracePt t="91704" x="2146300" y="1458913"/>
          <p14:tracePt t="91711" x="2500313" y="1458913"/>
          <p14:tracePt t="91720" x="2782888" y="1458913"/>
          <p14:tracePt t="91728" x="3030538" y="1458913"/>
          <p14:tracePt t="91736" x="3216275" y="1458913"/>
          <p14:tracePt t="91744" x="3330575" y="1458913"/>
          <p14:tracePt t="91752" x="3365500" y="1458913"/>
          <p14:tracePt t="91760" x="3392488" y="1458913"/>
          <p14:tracePt t="91800" x="3382963" y="1458913"/>
          <p14:tracePt t="91808" x="3340100" y="1458913"/>
          <p14:tracePt t="91816" x="3278188" y="1458913"/>
          <p14:tracePt t="91823" x="3224213" y="1458913"/>
          <p14:tracePt t="91831" x="3154363" y="1458913"/>
          <p14:tracePt t="91840" x="3057525" y="1458913"/>
          <p14:tracePt t="91847" x="2968625" y="1458913"/>
          <p14:tracePt t="91855" x="2871788" y="1458913"/>
          <p14:tracePt t="91863" x="2738438" y="1458913"/>
          <p14:tracePt t="91871" x="2614613" y="1458913"/>
          <p14:tracePt t="91879" x="2482850" y="1458913"/>
          <p14:tracePt t="91888" x="2386013" y="1458913"/>
          <p14:tracePt t="91895" x="2297113" y="1458913"/>
          <p14:tracePt t="91903" x="2225675" y="1458913"/>
          <p14:tracePt t="91911" x="2173288" y="1458913"/>
          <p14:tracePt t="91919" x="2163763" y="1458913"/>
          <p14:tracePt t="91927" x="2138363" y="1458913"/>
          <p14:tracePt t="91936" x="2128838" y="1466850"/>
          <p14:tracePt t="91968" x="2190750" y="1484313"/>
          <p14:tracePt t="91976" x="2332038" y="1484313"/>
          <p14:tracePt t="91985" x="2473325" y="1484313"/>
          <p14:tracePt t="91991" x="2632075" y="1484313"/>
          <p14:tracePt t="92000" x="2765425" y="1484313"/>
          <p14:tracePt t="92008" x="2889250" y="1484313"/>
          <p14:tracePt t="92016" x="2933700" y="1484313"/>
          <p14:tracePt t="92056" x="2924175" y="1484313"/>
          <p14:tracePt t="92063" x="2782888" y="1484313"/>
          <p14:tracePt t="92072" x="2570163" y="1484313"/>
          <p14:tracePt t="92079" x="2297113" y="1484313"/>
          <p14:tracePt t="92088" x="1960563" y="1484313"/>
          <p14:tracePt t="92095" x="1635125" y="1484313"/>
          <p14:tracePt t="92104" x="1209675" y="1484313"/>
          <p14:tracePt t="92111" x="741363" y="1484313"/>
          <p14:tracePt t="92119" x="361950" y="1484313"/>
          <p14:tracePt t="92128" x="114300" y="1484313"/>
          <p14:tracePt t="92192" x="282575" y="1590675"/>
          <p14:tracePt t="92199" x="538163" y="1590675"/>
          <p14:tracePt t="92208" x="785813" y="1590675"/>
          <p14:tracePt t="92216" x="1095375" y="1590675"/>
          <p14:tracePt t="92224" x="1474788" y="1590675"/>
          <p14:tracePt t="92245" x="2093913" y="1590675"/>
          <p14:tracePt t="92247" x="2270125" y="1590675"/>
          <p14:tracePt t="92256" x="2411413" y="1581150"/>
          <p14:tracePt t="92263" x="2465388" y="1563688"/>
          <p14:tracePt t="92272" x="2473325" y="1563688"/>
          <p14:tracePt t="92279" x="2500313" y="1555750"/>
          <p14:tracePt t="92295" x="2500313" y="1546225"/>
          <p14:tracePt t="92304" x="2473325" y="1528763"/>
          <p14:tracePt t="92311" x="2420938" y="1528763"/>
          <p14:tracePt t="92320" x="2366963" y="1528763"/>
          <p14:tracePt t="92328" x="2306638" y="1528763"/>
          <p14:tracePt t="92336" x="2262188" y="1528763"/>
          <p14:tracePt t="92344" x="2163763" y="1528763"/>
          <p14:tracePt t="92352" x="2084388" y="1528763"/>
          <p14:tracePt t="92361" x="2032000" y="1538288"/>
          <p14:tracePt t="92368" x="1997075" y="1538288"/>
          <p14:tracePt t="92375" x="1987550" y="1546225"/>
          <p14:tracePt t="92417" x="2005013" y="1546225"/>
          <p14:tracePt t="92424" x="2049463" y="1546225"/>
          <p14:tracePt t="92431" x="2138363" y="1546225"/>
          <p14:tracePt t="92440" x="2208213" y="1546225"/>
          <p14:tracePt t="92448" x="2306638" y="1546225"/>
          <p14:tracePt t="92456" x="2376488" y="1546225"/>
          <p14:tracePt t="92464" x="2465388" y="1546225"/>
          <p14:tracePt t="92471" x="2544763" y="1546225"/>
          <p14:tracePt t="92479" x="2614613" y="1546225"/>
          <p14:tracePt t="92488" x="2651125" y="1563688"/>
          <p14:tracePt t="92495" x="2659063" y="1563688"/>
          <p14:tracePt t="92504" x="2693988" y="1563688"/>
          <p14:tracePt t="92511" x="2703513" y="1563688"/>
          <p14:tracePt t="92527" x="2713038" y="1563688"/>
          <p14:tracePt t="92607" x="2720975" y="1563688"/>
          <p14:tracePt t="92624" x="2765425" y="1581150"/>
          <p14:tracePt t="92632" x="2782888" y="1581150"/>
          <p14:tracePt t="92640" x="2809875" y="1581150"/>
          <p14:tracePt t="92647" x="2854325" y="1600200"/>
          <p14:tracePt t="92656" x="2889250" y="1600200"/>
          <p14:tracePt t="92663" x="2995613" y="1608138"/>
          <p14:tracePt t="92672" x="3030538" y="1608138"/>
          <p14:tracePt t="92679" x="3082925" y="1625600"/>
          <p14:tracePt t="92688" x="3179763" y="1662113"/>
          <p14:tracePt t="92695" x="3303588" y="1679575"/>
          <p14:tracePt t="92704" x="3444875" y="1697038"/>
          <p14:tracePt t="92712" x="3630613" y="1714500"/>
          <p14:tracePt t="92720" x="3816350" y="1749425"/>
          <p14:tracePt t="92728" x="4019550" y="1766888"/>
          <p14:tracePt t="92736" x="4276725" y="1811338"/>
          <p14:tracePt t="92744" x="4514850" y="1847850"/>
          <p14:tracePt t="92751" x="4770438" y="1882775"/>
          <p14:tracePt t="92760" x="4973638" y="1908175"/>
          <p14:tracePt t="92768" x="5203825" y="1944688"/>
          <p14:tracePt t="92776" x="5414963" y="1979613"/>
          <p14:tracePt t="92784" x="5627688" y="1997075"/>
          <p14:tracePt t="92791" x="5813425" y="2041525"/>
          <p14:tracePt t="92799" x="5972175" y="2058988"/>
          <p14:tracePt t="92808" x="6096000" y="2112963"/>
          <p14:tracePt t="92816" x="6237288" y="2147888"/>
          <p14:tracePt t="92823" x="6405563" y="2200275"/>
          <p14:tracePt t="92832" x="6554788" y="2271713"/>
          <p14:tracePt t="92840" x="6696075" y="2341563"/>
          <p14:tracePt t="92848" x="6846888" y="2403475"/>
          <p14:tracePt t="92856" x="6926263" y="2447925"/>
          <p14:tracePt t="92863" x="7023100" y="2519363"/>
          <p14:tracePt t="92871" x="7067550" y="2554288"/>
          <p14:tracePt t="92879" x="7094538" y="2581275"/>
          <p14:tracePt t="92887" x="7094538" y="2633663"/>
          <p14:tracePt t="92895" x="7094538" y="2643188"/>
          <p14:tracePt t="92904" x="7085013" y="2686050"/>
          <p14:tracePt t="92911" x="7032625" y="2722563"/>
          <p14:tracePt t="92919" x="6953250" y="2765425"/>
          <p14:tracePt t="92927" x="6873875" y="2801938"/>
          <p14:tracePt t="92935" x="6794500" y="2827338"/>
          <p14:tracePt t="92944" x="6723063" y="2827338"/>
          <p14:tracePt t="92951" x="6705600" y="2836863"/>
          <p14:tracePt t="93000" x="6732588" y="2836863"/>
          <p14:tracePt t="93007" x="6837363" y="2836863"/>
          <p14:tracePt t="93016" x="6997700" y="2836863"/>
          <p14:tracePt t="93024" x="7226300" y="2836863"/>
          <p14:tracePt t="93032" x="7500938" y="2836863"/>
          <p14:tracePt t="93039" x="7835900" y="2836863"/>
          <p14:tracePt t="93048" x="8162925" y="2836863"/>
          <p14:tracePt t="93056" x="8543925" y="2836863"/>
          <p14:tracePt t="93064" x="8747125" y="2836863"/>
          <p14:tracePt t="93072" x="8950325" y="2836863"/>
          <p14:tracePt t="93079" x="9029700" y="2836863"/>
          <p14:tracePt t="93087" x="9037638" y="2827338"/>
          <p14:tracePt t="93095" x="9047163" y="2809875"/>
          <p14:tracePt t="93104" x="9029700" y="2765425"/>
          <p14:tracePt t="93111" x="8993188" y="2740025"/>
          <p14:tracePt t="93119" x="8861425" y="2678113"/>
          <p14:tracePt t="93127" x="8675688" y="2598738"/>
          <p14:tracePt t="93135" x="8445500" y="2562225"/>
          <p14:tracePt t="93144" x="8207375" y="2527300"/>
          <p14:tracePt t="93152" x="7959725" y="2500313"/>
          <p14:tracePt t="93160" x="7712075" y="2500313"/>
          <p14:tracePt t="93168" x="7394575" y="2500313"/>
          <p14:tracePt t="93175" x="6970713" y="2500313"/>
          <p14:tracePt t="93184" x="6643688" y="2500313"/>
          <p14:tracePt t="93192" x="6378575" y="2536825"/>
          <p14:tracePt t="93200" x="6167438" y="2571750"/>
          <p14:tracePt t="93208" x="5927725" y="2678113"/>
          <p14:tracePt t="93226" x="5689600" y="2854325"/>
          <p14:tracePt t="93232" x="5662613" y="2908300"/>
          <p14:tracePt t="93240" x="5662613" y="2960688"/>
          <p14:tracePt t="93248" x="5662613" y="3013075"/>
          <p14:tracePt t="93256" x="5680075" y="3049588"/>
          <p14:tracePt t="93263" x="5778500" y="3119438"/>
          <p14:tracePt t="93271" x="5902325" y="3190875"/>
          <p14:tracePt t="93279" x="6043613" y="3260725"/>
          <p14:tracePt t="93288" x="6167438" y="3295650"/>
          <p14:tracePt t="93295" x="6334125" y="3367088"/>
          <p14:tracePt t="93303" x="6475413" y="3384550"/>
          <p14:tracePt t="93311" x="6643688" y="3446463"/>
          <p14:tracePt t="93320" x="6829425" y="3481388"/>
          <p14:tracePt t="93327" x="7015163" y="3552825"/>
          <p14:tracePt t="93335" x="7208838" y="3597275"/>
          <p14:tracePt t="93343" x="7394575" y="3649663"/>
          <p14:tracePt t="93352" x="7632700" y="3729038"/>
          <p14:tracePt t="93360" x="7773988" y="3765550"/>
          <p14:tracePt t="93367" x="7986713" y="3844925"/>
          <p14:tracePt t="93377" x="8199438" y="3914775"/>
          <p14:tracePt t="93383" x="8428038" y="3959225"/>
          <p14:tracePt t="93392" x="8640763" y="4038600"/>
          <p14:tracePt t="93399" x="8869363" y="4073525"/>
          <p14:tracePt t="93408" x="9134475" y="4110038"/>
          <p14:tracePt t="93415" x="9337675" y="4110038"/>
          <p14:tracePt t="93424" x="9585325" y="4135438"/>
          <p14:tracePt t="93432" x="9842500" y="4135438"/>
          <p14:tracePt t="93440" x="10063163" y="4135438"/>
          <p14:tracePt t="93448" x="10291763" y="4135438"/>
          <p14:tracePt t="93456" x="10521950" y="4135438"/>
          <p14:tracePt t="93463" x="10680700" y="4135438"/>
          <p14:tracePt t="93472" x="10821988" y="4110038"/>
          <p14:tracePt t="93480" x="10928350" y="4073525"/>
          <p14:tracePt t="93488" x="10982325" y="4030663"/>
          <p14:tracePt t="93495" x="11044238" y="4003675"/>
          <p14:tracePt t="93504" x="11052175" y="3976688"/>
          <p14:tracePt t="93511" x="11052175" y="3949700"/>
          <p14:tracePt t="93520" x="11052175" y="3914775"/>
          <p14:tracePt t="93527" x="11052175" y="3879850"/>
          <p14:tracePt t="93536" x="11007725" y="3835400"/>
          <p14:tracePt t="93544" x="10945813" y="3773488"/>
          <p14:tracePt t="93552" x="10910888" y="3746500"/>
          <p14:tracePt t="93559" x="10831513" y="3694113"/>
          <p14:tracePt t="93568" x="10796588" y="3649663"/>
          <p14:tracePt t="93576" x="10752138" y="3614738"/>
          <p14:tracePt t="93584" x="10645775" y="3543300"/>
          <p14:tracePt t="93592" x="10566400" y="3490913"/>
          <p14:tracePt t="93600" x="10514013" y="3446463"/>
          <p14:tracePt t="93608" x="10442575" y="3367088"/>
          <p14:tracePt t="93616" x="10415588" y="3322638"/>
          <p14:tracePt t="93624" x="10372725" y="3252788"/>
          <p14:tracePt t="93632" x="10328275" y="3173413"/>
          <p14:tracePt t="93640" x="10256838" y="3092450"/>
          <p14:tracePt t="93648" x="10194925" y="3005138"/>
          <p14:tracePt t="93656" x="10088563" y="2898775"/>
          <p14:tracePt t="93664" x="10001250" y="2809875"/>
          <p14:tracePt t="93672" x="9894888" y="2747963"/>
          <p14:tracePt t="93680" x="9753600" y="2695575"/>
          <p14:tracePt t="93688" x="9585325" y="2616200"/>
          <p14:tracePt t="93695" x="9347200" y="2554288"/>
          <p14:tracePt t="93704" x="9170988" y="2536825"/>
          <p14:tracePt t="93711" x="8913813" y="2519363"/>
          <p14:tracePt t="93719" x="8685213" y="2500313"/>
          <p14:tracePt t="93727" x="8437563" y="2500313"/>
          <p14:tracePt t="93736" x="8207375" y="2500313"/>
          <p14:tracePt t="93744" x="7897813" y="2500313"/>
          <p14:tracePt t="93751" x="7607300" y="2500313"/>
          <p14:tracePt t="93760" x="7235825" y="2500313"/>
          <p14:tracePt t="93768" x="6811963" y="2500313"/>
          <p14:tracePt t="93777" x="6388100" y="2500313"/>
          <p14:tracePt t="93783" x="5919788" y="2500313"/>
          <p14:tracePt t="93793" x="5495925" y="2500313"/>
          <p14:tracePt t="93800" x="5114925" y="2500313"/>
          <p14:tracePt t="93808" x="4745038" y="2500313"/>
          <p14:tracePt t="93815" x="4514850" y="2500313"/>
          <p14:tracePt t="93823" x="4276725" y="2554288"/>
          <p14:tracePt t="93832" x="4160838" y="2606675"/>
          <p14:tracePt t="93839" x="4029075" y="2678113"/>
          <p14:tracePt t="93847" x="3949700" y="2722563"/>
          <p14:tracePt t="93855" x="3870325" y="2809875"/>
          <p14:tracePt t="93864" x="3808413" y="2854325"/>
          <p14:tracePt t="93872" x="3702050" y="2943225"/>
          <p14:tracePt t="93879" x="3613150" y="3022600"/>
          <p14:tracePt t="93887" x="3506788" y="3128963"/>
          <p14:tracePt t="93895" x="3382963" y="3260725"/>
          <p14:tracePt t="93904" x="3251200" y="3376613"/>
          <p14:tracePt t="93911" x="3119438" y="3500438"/>
          <p14:tracePt t="93920" x="2995613" y="3649663"/>
          <p14:tracePt t="93927" x="2897188" y="3783013"/>
          <p14:tracePt t="93937" x="2809875" y="3949700"/>
          <p14:tracePt t="93944" x="2755900" y="4092575"/>
          <p14:tracePt t="93952" x="2676525" y="4259263"/>
          <p14:tracePt t="93960" x="2624138" y="4383088"/>
          <p14:tracePt t="93968" x="2589213" y="4568825"/>
          <p14:tracePt t="93976" x="2570163" y="4692650"/>
          <p14:tracePt t="93984" x="2570163" y="4806950"/>
          <p14:tracePt t="93992" x="2535238" y="4949825"/>
          <p14:tracePt t="94000" x="2535238" y="5064125"/>
          <p14:tracePt t="94007" x="2535238" y="5133975"/>
          <p14:tracePt t="94016" x="2614613" y="5240338"/>
          <p14:tracePt t="94024" x="2641600" y="5294313"/>
          <p14:tracePt t="94032" x="2792413" y="5391150"/>
          <p14:tracePt t="94039" x="2933700" y="5443538"/>
          <p14:tracePt t="94048" x="3127375" y="5505450"/>
          <p14:tracePt t="94056" x="3313113" y="5541963"/>
          <p14:tracePt t="94065" x="3551238" y="5621338"/>
          <p14:tracePt t="94071" x="3781425" y="5656263"/>
          <p14:tracePt t="94080" x="4064000" y="5673725"/>
          <p14:tracePt t="94088" x="4329113" y="5718175"/>
          <p14:tracePt t="94095" x="4559300" y="5753100"/>
          <p14:tracePt t="94104" x="4787900" y="5797550"/>
          <p14:tracePt t="94111" x="5018088" y="5797550"/>
          <p14:tracePt t="94119" x="5248275" y="5797550"/>
          <p14:tracePt t="94127" x="5495925" y="5797550"/>
          <p14:tracePt t="94136" x="5751513" y="5797550"/>
          <p14:tracePt t="94143" x="5999163" y="5797550"/>
          <p14:tracePt t="94151" x="6227763" y="5797550"/>
          <p14:tracePt t="94159" x="6475413" y="5797550"/>
          <p14:tracePt t="94167" x="6723063" y="5797550"/>
          <p14:tracePt t="94176" x="6980238" y="5797550"/>
          <p14:tracePt t="94184" x="7253288" y="5797550"/>
          <p14:tracePt t="94193" x="7535863" y="5797550"/>
          <p14:tracePt t="94199" x="7793038" y="5797550"/>
          <p14:tracePt t="94208" x="7951788" y="5797550"/>
          <p14:tracePt t="94226" x="8420100" y="5745163"/>
          <p14:tracePt t="94232" x="8747125" y="5646738"/>
          <p14:tracePt t="94241" x="9047163" y="5532438"/>
          <p14:tracePt t="94248" x="9347200" y="5418138"/>
          <p14:tracePt t="94256" x="9647238" y="5276850"/>
          <p14:tracePt t="94263" x="9912350" y="5143500"/>
          <p14:tracePt t="94272" x="10045700" y="5037138"/>
          <p14:tracePt t="94280" x="10239375" y="4878388"/>
          <p14:tracePt t="94288" x="10415588" y="4745038"/>
          <p14:tracePt t="94295" x="10556875" y="4648200"/>
          <p14:tracePt t="94304" x="10690225" y="4524375"/>
          <p14:tracePt t="94312" x="10821988" y="4410075"/>
          <p14:tracePt t="94320" x="10901363" y="4330700"/>
          <p14:tracePt t="94327" x="10963275" y="4268788"/>
          <p14:tracePt t="94336" x="11034713" y="4179888"/>
          <p14:tracePt t="94344" x="11044238" y="4127500"/>
          <p14:tracePt t="94352" x="11069638" y="4092575"/>
          <p14:tracePt t="94359" x="11069638" y="4038600"/>
          <p14:tracePt t="94368" x="11069638" y="3986213"/>
          <p14:tracePt t="94376" x="11069638" y="3932238"/>
          <p14:tracePt t="94384" x="11069638" y="3897313"/>
          <p14:tracePt t="94393" x="11052175" y="3844925"/>
          <p14:tracePt t="94399" x="10990263" y="3783013"/>
          <p14:tracePt t="94408" x="10937875" y="3703638"/>
          <p14:tracePt t="94416" x="10858500" y="3649663"/>
          <p14:tracePt t="94423" x="10760075" y="3579813"/>
          <p14:tracePt t="94432" x="10672763" y="3517900"/>
          <p14:tracePt t="94440" x="10593388" y="3481388"/>
          <p14:tracePt t="94448" x="10494963" y="3419475"/>
          <p14:tracePt t="94456" x="10328275" y="3340100"/>
          <p14:tracePt t="94464" x="10221913" y="3305175"/>
          <p14:tracePt t="94472" x="10053638" y="3235325"/>
          <p14:tracePt t="94481" x="9867900" y="3181350"/>
          <p14:tracePt t="94487" x="9701213" y="3119438"/>
          <p14:tracePt t="94495" x="9488488" y="3049588"/>
          <p14:tracePt t="94504" x="9258300" y="2987675"/>
          <p14:tracePt t="94512" x="9047163" y="2925763"/>
          <p14:tracePt t="94519" x="8834438" y="2854325"/>
          <p14:tracePt t="94527" x="8648700" y="2792413"/>
          <p14:tracePt t="94536" x="8524875" y="2757488"/>
          <p14:tracePt t="94543" x="8358188" y="2705100"/>
          <p14:tracePt t="94552" x="8199438" y="2668588"/>
          <p14:tracePt t="94559" x="8031163" y="2616200"/>
          <p14:tracePt t="94568" x="7845425" y="2554288"/>
          <p14:tracePt t="94575" x="7677150" y="2500313"/>
          <p14:tracePt t="94584" x="7491413" y="2465388"/>
          <p14:tracePt t="94593" x="7226300" y="2420938"/>
          <p14:tracePt t="94600" x="7023100" y="2403475"/>
          <p14:tracePt t="94608" x="6811963" y="2368550"/>
          <p14:tracePt t="94616" x="6581775" y="2333625"/>
          <p14:tracePt t="94624" x="6378575" y="2333625"/>
          <p14:tracePt t="94632" x="6192838" y="2333625"/>
          <p14:tracePt t="94639" x="6034088" y="2333625"/>
          <p14:tracePt t="94648" x="5892800" y="2333625"/>
          <p14:tracePt t="94656" x="5716588" y="2333625"/>
          <p14:tracePt t="94664" x="5548313" y="2333625"/>
          <p14:tracePt t="94672" x="5372100" y="2333625"/>
          <p14:tracePt t="94680" x="5300663" y="2333625"/>
          <p14:tracePt t="94687" x="5114925" y="2333625"/>
          <p14:tracePt t="94695" x="4903788" y="2359025"/>
          <p14:tracePt t="94704" x="4673600" y="2378075"/>
          <p14:tracePt t="94711" x="4418013" y="2420938"/>
          <p14:tracePt t="94720" x="4187825" y="2457450"/>
          <p14:tracePt t="94727" x="3957638" y="2509838"/>
          <p14:tracePt t="94736" x="3763963" y="2571750"/>
          <p14:tracePt t="94743" x="3578225" y="2624138"/>
          <p14:tracePt t="94752" x="3382963" y="2705100"/>
          <p14:tracePt t="94759" x="3224213" y="2740025"/>
          <p14:tracePt t="94768" x="3057525" y="2792413"/>
          <p14:tracePt t="94776" x="2862263" y="2889250"/>
          <p14:tracePt t="94785" x="2765425" y="2943225"/>
          <p14:tracePt t="94792" x="2641600" y="3013075"/>
          <p14:tracePt t="94800" x="2490788" y="3084513"/>
          <p14:tracePt t="94808" x="2324100" y="3181350"/>
          <p14:tracePt t="94816" x="2244725" y="3208338"/>
          <p14:tracePt t="94824" x="2138363" y="3295650"/>
          <p14:tracePt t="94832" x="2058988" y="3367088"/>
          <p14:tracePt t="94840" x="1997075" y="3429000"/>
          <p14:tracePt t="94848" x="1935163" y="3490913"/>
          <p14:tracePt t="94855" x="1890713" y="3552825"/>
          <p14:tracePt t="94864" x="1873250" y="3587750"/>
          <p14:tracePt t="94871" x="1863725" y="3659188"/>
          <p14:tracePt t="94880" x="1863725" y="3711575"/>
          <p14:tracePt t="94887" x="1863725" y="3783013"/>
          <p14:tracePt t="94896" x="1863725" y="3827463"/>
          <p14:tracePt t="94903" x="1863725" y="3914775"/>
          <p14:tracePt t="94911" x="1863725" y="3968750"/>
          <p14:tracePt t="94920" x="1863725" y="4021138"/>
          <p14:tracePt t="94927" x="1863725" y="4110038"/>
          <p14:tracePt t="94935" x="1908175" y="4171950"/>
          <p14:tracePt t="94943" x="1997075" y="4233863"/>
          <p14:tracePt t="94952" x="2041525" y="4313238"/>
          <p14:tracePt t="94959" x="2146300" y="4427538"/>
          <p14:tracePt t="94967" x="2252663" y="4516438"/>
          <p14:tracePt t="94975" x="2376488" y="4586288"/>
          <p14:tracePt t="94984" x="2589213" y="4684713"/>
          <p14:tracePt t="94992" x="2782888" y="4754563"/>
          <p14:tracePt t="94999" x="2995613" y="4816475"/>
          <p14:tracePt t="95009" x="3224213" y="4851400"/>
          <p14:tracePt t="95016" x="3471863" y="4868863"/>
          <p14:tracePt t="95024" x="3736975" y="4930775"/>
          <p14:tracePt t="95032" x="3992563" y="4949825"/>
          <p14:tracePt t="95040" x="4294188" y="5019675"/>
          <p14:tracePt t="95048" x="4621213" y="5019675"/>
          <p14:tracePt t="95056" x="4965700" y="5037138"/>
          <p14:tracePt t="95064" x="5310188" y="5064125"/>
          <p14:tracePt t="95072" x="5680075" y="5064125"/>
          <p14:tracePt t="95080" x="6105525" y="5064125"/>
          <p14:tracePt t="95088" x="6484938" y="5064125"/>
          <p14:tracePt t="95095" x="6908800" y="5064125"/>
          <p14:tracePt t="95103" x="7280275" y="5064125"/>
          <p14:tracePt t="95112" x="7748588" y="5064125"/>
          <p14:tracePt t="95120" x="8039100" y="5064125"/>
          <p14:tracePt t="95128" x="8286750" y="5064125"/>
          <p14:tracePt t="95136" x="8561388" y="5064125"/>
          <p14:tracePt t="95143" x="8851900" y="5064125"/>
          <p14:tracePt t="95152" x="9055100" y="5064125"/>
          <p14:tracePt t="95159" x="9240838" y="5064125"/>
          <p14:tracePt t="95167" x="9418638" y="5064125"/>
          <p14:tracePt t="95175" x="9602788" y="5064125"/>
          <p14:tracePt t="95184" x="9771063" y="5037138"/>
          <p14:tracePt t="95191" x="9929813" y="4992688"/>
          <p14:tracePt t="95200" x="10098088" y="4922838"/>
          <p14:tracePt t="95208" x="10266363" y="4887913"/>
          <p14:tracePt t="95216" x="10407650" y="4833938"/>
          <p14:tracePt t="95224" x="10539413" y="4764088"/>
          <p14:tracePt t="95242" x="10742613" y="4640263"/>
          <p14:tracePt t="95248" x="10821988" y="4578350"/>
          <p14:tracePt t="95256" x="10910888" y="4489450"/>
          <p14:tracePt t="95264" x="10955338" y="4427538"/>
          <p14:tracePt t="95273" x="11025188" y="4321175"/>
          <p14:tracePt t="95280" x="11052175" y="4251325"/>
          <p14:tracePt t="95288" x="11104563" y="4144963"/>
          <p14:tracePt t="95296" x="11131550" y="4065588"/>
          <p14:tracePt t="95304" x="11166475" y="3924300"/>
          <p14:tracePt t="95311" x="11166475" y="3808413"/>
          <p14:tracePt t="95319" x="11166475" y="3622675"/>
          <p14:tracePt t="95327" x="11166475" y="3463925"/>
          <p14:tracePt t="95336" x="11104563" y="3278188"/>
          <p14:tracePt t="95343" x="11025188" y="3111500"/>
          <p14:tracePt t="95351" x="10937875" y="2978150"/>
          <p14:tracePt t="95359" x="10848975" y="2871788"/>
          <p14:tracePt t="95367" x="10760075" y="2747963"/>
          <p14:tracePt t="95376" x="10698163" y="2705100"/>
          <p14:tracePt t="95383" x="10601325" y="2633663"/>
          <p14:tracePt t="95392" x="10494963" y="2562225"/>
          <p14:tracePt t="95400" x="10425113" y="2482850"/>
          <p14:tracePt t="95408" x="10256838" y="2403475"/>
          <p14:tracePt t="95415" x="10098088" y="2368550"/>
          <p14:tracePt t="95425" x="9929813" y="2368550"/>
          <p14:tracePt t="95432" x="9726613" y="2316163"/>
          <p14:tracePt t="95439" x="9471025" y="2297113"/>
          <p14:tracePt t="95447" x="9215438" y="2254250"/>
          <p14:tracePt t="95456" x="8861425" y="2209800"/>
          <p14:tracePt t="95464" x="8507413" y="2155825"/>
          <p14:tracePt t="95472" x="8189913" y="2093913"/>
          <p14:tracePt t="95479" x="7959725" y="2093913"/>
          <p14:tracePt t="95488" x="7704138" y="2076450"/>
          <p14:tracePt t="95496" x="7421563" y="2051050"/>
          <p14:tracePt t="95504" x="7191375" y="2051050"/>
          <p14:tracePt t="95511" x="6881813" y="2051050"/>
          <p14:tracePt t="95520" x="6599238" y="2051050"/>
          <p14:tracePt t="95528" x="6264275" y="2051050"/>
          <p14:tracePt t="95536" x="5937250" y="2051050"/>
          <p14:tracePt t="95543" x="5557838" y="2051050"/>
          <p14:tracePt t="95552" x="5132388" y="2051050"/>
          <p14:tracePt t="95559" x="4762500" y="2051050"/>
          <p14:tracePt t="95568" x="4470400" y="2051050"/>
          <p14:tracePt t="95575" x="4249738" y="2051050"/>
          <p14:tracePt t="95584" x="4037013" y="2051050"/>
          <p14:tracePt t="95591" x="3878263" y="2051050"/>
          <p14:tracePt t="95600" x="3719513" y="2076450"/>
          <p14:tracePt t="95608" x="3595688" y="2093913"/>
          <p14:tracePt t="95616" x="3427413" y="2155825"/>
          <p14:tracePt t="95625" x="3286125" y="2192338"/>
          <p14:tracePt t="95632" x="3144838" y="2262188"/>
          <p14:tracePt t="95640" x="3021013" y="2316163"/>
          <p14:tracePt t="95648" x="2897188" y="2368550"/>
          <p14:tracePt t="95656" x="2773363" y="2420938"/>
          <p14:tracePt t="95664" x="2624138" y="2474913"/>
          <p14:tracePt t="95672" x="2482850" y="2544763"/>
          <p14:tracePt t="95680" x="2359025" y="2581275"/>
          <p14:tracePt t="95688" x="2208213" y="2678113"/>
          <p14:tracePt t="95696" x="2084388" y="2765425"/>
          <p14:tracePt t="95704" x="2022475" y="2846388"/>
          <p14:tracePt t="95711" x="1917700" y="2933700"/>
          <p14:tracePt t="95720" x="1828800" y="3005138"/>
          <p14:tracePt t="95727" x="1749425" y="3084513"/>
          <p14:tracePt t="95735" x="1687513" y="3146425"/>
          <p14:tracePt t="95743" x="1652588" y="3225800"/>
          <p14:tracePt t="95752" x="1643063" y="3278188"/>
          <p14:tracePt t="95759" x="1608138" y="3376613"/>
          <p14:tracePt t="95768" x="1608138" y="3446463"/>
          <p14:tracePt t="95776" x="1590675" y="3525838"/>
          <p14:tracePt t="95784" x="1590675" y="3641725"/>
          <p14:tracePt t="95791" x="1590675" y="3756025"/>
          <p14:tracePt t="95799" x="1598613" y="3879850"/>
          <p14:tracePt t="95807" x="1652588" y="4021138"/>
          <p14:tracePt t="95816" x="1722438" y="4144963"/>
          <p14:tracePt t="95825" x="1819275" y="4295775"/>
          <p14:tracePt t="95831" x="1908175" y="4419600"/>
          <p14:tracePt t="95839" x="2014538" y="4524375"/>
          <p14:tracePt t="95848" x="2163763" y="4675188"/>
          <p14:tracePt t="95855" x="2386013" y="4799013"/>
          <p14:tracePt t="95864" x="2606675" y="4922838"/>
          <p14:tracePt t="95871" x="2871788" y="5054600"/>
          <p14:tracePt t="95880" x="3065463" y="5170488"/>
          <p14:tracePt t="95887" x="3313113" y="5294313"/>
          <p14:tracePt t="95896" x="3640138" y="5364163"/>
          <p14:tracePt t="95903" x="3825875" y="5418138"/>
          <p14:tracePt t="95911" x="4037013" y="5497513"/>
          <p14:tracePt t="95920" x="4267200" y="5532438"/>
          <p14:tracePt t="95927" x="4479925" y="5611813"/>
          <p14:tracePt t="95936" x="4664075" y="5629275"/>
          <p14:tracePt t="95943" x="4805363" y="5664200"/>
          <p14:tracePt t="95952" x="5124450" y="5683250"/>
          <p14:tracePt t="95959" x="5503863" y="5683250"/>
          <p14:tracePt t="95968" x="5883275" y="5683250"/>
          <p14:tracePt t="95975" x="6210300" y="5683250"/>
          <p14:tracePt t="95984" x="6537325" y="5683250"/>
          <p14:tracePt t="95991" x="6767513" y="5683250"/>
          <p14:tracePt t="95999" x="7059613" y="5656263"/>
          <p14:tracePt t="96008" x="7359650" y="5629275"/>
          <p14:tracePt t="96016" x="7570788" y="5576888"/>
          <p14:tracePt t="96024" x="7756525" y="5559425"/>
          <p14:tracePt t="96032" x="7959725" y="5514975"/>
          <p14:tracePt t="96040" x="8154988" y="5461000"/>
          <p14:tracePt t="96048" x="8296275" y="5426075"/>
          <p14:tracePt t="96056" x="8393113" y="5373688"/>
          <p14:tracePt t="96064" x="8499475" y="5319713"/>
          <p14:tracePt t="96072" x="8534400" y="5284788"/>
          <p14:tracePt t="96080" x="8578850" y="5240338"/>
          <p14:tracePt t="96087" x="8605838" y="5187950"/>
          <p14:tracePt t="96096" x="8631238" y="5153025"/>
          <p14:tracePt t="96103" x="8640763" y="5099050"/>
          <p14:tracePt t="96112" x="8640763" y="5054600"/>
          <p14:tracePt t="96119" x="8666163" y="5019675"/>
          <p14:tracePt t="96128" x="8675688" y="5010150"/>
          <p14:tracePt t="96135" x="8675688" y="5002213"/>
          <p14:tracePt t="96144" x="8675688" y="4992688"/>
          <p14:tracePt t="96151" x="8675688" y="4984750"/>
          <p14:tracePt t="96167" x="8675688" y="4975225"/>
          <p14:tracePt t="96175" x="8675688" y="4922838"/>
          <p14:tracePt t="96183" x="8675688" y="4913313"/>
          <p14:tracePt t="96191" x="8658225" y="4878388"/>
          <p14:tracePt t="96200" x="8640763" y="4860925"/>
          <p14:tracePt t="96225" x="8747125" y="4843463"/>
          <p14:tracePt t="96232" x="8861425" y="4843463"/>
          <p14:tracePt t="96241" x="8931275" y="4843463"/>
          <p14:tracePt t="96248" x="8958263" y="4843463"/>
          <p14:tracePt t="99808" x="8967788" y="4843463"/>
          <p14:tracePt t="99816" x="9055100" y="4868863"/>
          <p14:tracePt t="99824" x="9099550" y="4887913"/>
          <p14:tracePt t="99832" x="9170988" y="4905375"/>
          <p14:tracePt t="99848" x="9178925" y="4905375"/>
          <p14:tracePt t="99944" x="9188450" y="4905375"/>
          <p14:tracePt t="99952" x="9205913" y="4905375"/>
          <p14:tracePt t="99959" x="9232900" y="4905375"/>
          <p14:tracePt t="99968" x="9302750" y="4887913"/>
          <p14:tracePt t="99976" x="9320213" y="4833938"/>
          <p14:tracePt t="99984" x="9320213" y="4737100"/>
          <p14:tracePt t="99992" x="9320213" y="4578350"/>
          <p14:tracePt t="100000" x="9374188" y="4410075"/>
          <p14:tracePt t="100007" x="9426575" y="4241800"/>
          <p14:tracePt t="100016" x="9488488" y="4056063"/>
          <p14:tracePt t="100024" x="9540875" y="3870325"/>
          <p14:tracePt t="100032" x="9621838" y="3676650"/>
          <p14:tracePt t="100039" x="9701213" y="3438525"/>
          <p14:tracePt t="100048" x="9753600" y="3252788"/>
          <p14:tracePt t="100055" x="9753600" y="3049588"/>
          <p14:tracePt t="100064" x="9753600" y="2819400"/>
          <p14:tracePt t="100072" x="9753600" y="2500313"/>
          <p14:tracePt t="100080" x="9701213" y="2271713"/>
          <p14:tracePt t="100088" x="9594850" y="1962150"/>
          <p14:tracePt t="100096" x="9478963" y="1670050"/>
          <p14:tracePt t="100104" x="9312275" y="1352550"/>
          <p14:tracePt t="100112" x="9250363" y="1166813"/>
          <p14:tracePt t="100120" x="9196388" y="1016000"/>
          <p14:tracePt t="100128" x="9161463" y="847725"/>
          <p14:tracePt t="100136" x="9109075" y="706438"/>
          <p14:tracePt t="100144" x="9091613" y="636588"/>
          <p14:tracePt t="100151" x="9072563" y="539750"/>
          <p14:tracePt t="100160" x="9029700" y="477838"/>
          <p14:tracePt t="100168" x="9020175" y="441325"/>
          <p14:tracePt t="100176" x="9012238" y="398463"/>
          <p14:tracePt t="100183" x="8985250" y="379413"/>
          <p14:tracePt t="100232" x="8958263" y="361950"/>
          <p14:tracePt t="100239" x="8958263" y="354013"/>
          <p14:tracePt t="100248" x="8950325" y="344488"/>
          <p14:tracePt t="100255" x="8940800" y="336550"/>
          <p14:tracePt t="100264" x="8923338" y="336550"/>
          <p14:tracePt t="100271" x="8905875" y="327025"/>
          <p14:tracePt t="100279" x="8861425" y="327025"/>
          <p14:tracePt t="100287" x="8826500" y="327025"/>
          <p14:tracePt t="100296" x="8799513" y="309563"/>
          <p14:tracePt t="100305" x="8782050" y="292100"/>
          <p14:tracePt t="100312" x="8755063" y="247650"/>
          <p14:tracePt t="100321" x="8728075" y="212725"/>
          <p14:tracePt t="100328" x="8710613" y="158750"/>
          <p14:tracePt t="100336" x="8666163" y="79375"/>
          <p14:tracePt t="100344" x="8648700" y="26988"/>
        </p14:tracePtLst>
      </p14:laserTraceLst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7A44095-8EF1-51EB-167A-B1FF0FE14691}"/>
              </a:ext>
            </a:extLst>
          </p:cNvPr>
          <p:cNvSpPr txBox="1"/>
          <p:nvPr/>
        </p:nvSpPr>
        <p:spPr>
          <a:xfrm>
            <a:off x="71120" y="0"/>
            <a:ext cx="118872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solidFill>
                  <a:srgbClr val="333333"/>
                </a:solidFill>
                <a:effectLst/>
                <a:latin typeface="-apple-system"/>
              </a:rPr>
              <a:t>3. Explain </a:t>
            </a:r>
            <a:r>
              <a:rPr lang="en-US" b="1" i="0" dirty="0">
                <a:solidFill>
                  <a:srgbClr val="7D9FD3"/>
                </a:solidFill>
                <a:effectLst/>
                <a:latin typeface="-apple-system"/>
              </a:rPr>
              <a:t>exhaust gas aftertreatment</a:t>
            </a:r>
            <a:r>
              <a:rPr lang="en-US" b="0" i="0" dirty="0">
                <a:solidFill>
                  <a:srgbClr val="333333"/>
                </a:solidFill>
                <a:effectLst/>
                <a:latin typeface="-apple-system"/>
              </a:rPr>
              <a:t> solutions in modern diesel engines. </a:t>
            </a:r>
            <a:br>
              <a:rPr lang="en-US" dirty="0"/>
            </a:br>
            <a:r>
              <a:rPr lang="en-US" dirty="0"/>
              <a:t>	</a:t>
            </a:r>
            <a:r>
              <a:rPr lang="en-US" b="0" i="0" dirty="0">
                <a:solidFill>
                  <a:srgbClr val="333333"/>
                </a:solidFill>
                <a:effectLst/>
                <a:latin typeface="-apple-system"/>
              </a:rPr>
              <a:t>Layout of exhaust system in modern diesel engine?</a:t>
            </a:r>
            <a:br>
              <a:rPr lang="en-US" b="0" i="0" dirty="0">
                <a:solidFill>
                  <a:srgbClr val="676C70"/>
                </a:solidFill>
                <a:effectLst/>
                <a:latin typeface="Roboto" panose="02000000000000000000" pitchFamily="2" charset="0"/>
              </a:rPr>
            </a:br>
            <a:endParaRPr lang="en-US" b="0" i="0" dirty="0">
              <a:solidFill>
                <a:srgbClr val="676C70"/>
              </a:solidFill>
              <a:effectLst/>
              <a:latin typeface="Roboto" panose="02000000000000000000" pitchFamily="2" charset="0"/>
            </a:endParaRPr>
          </a:p>
          <a:p>
            <a:pPr lvl="2" algn="l"/>
            <a:r>
              <a:rPr lang="en-US" b="0" i="0" dirty="0">
                <a:solidFill>
                  <a:srgbClr val="333333"/>
                </a:solidFill>
                <a:effectLst/>
                <a:latin typeface="-apple-system"/>
              </a:rPr>
              <a:t>The role of each component in the exhaust gas aftertreatment?</a:t>
            </a:r>
            <a:endParaRPr lang="en-US" b="0" i="0" dirty="0">
              <a:solidFill>
                <a:srgbClr val="676C70"/>
              </a:solidFill>
              <a:effectLst/>
              <a:latin typeface="Roboto" panose="02000000000000000000" pitchFamily="2" charset="0"/>
            </a:endParaRPr>
          </a:p>
        </p:txBody>
      </p:sp>
      <p:pic>
        <p:nvPicPr>
          <p:cNvPr id="5122" name="Picture 2" descr="Diesel versus Gas Engine: Is There Any Difference on How an Exhaust System  Works with Each Fuel Type - Trufit Exhaust">
            <a:extLst>
              <a:ext uri="{FF2B5EF4-FFF2-40B4-BE49-F238E27FC236}">
                <a16:creationId xmlns:a16="http://schemas.microsoft.com/office/drawing/2014/main" id="{143FE088-A4E8-DF4F-9964-80EFAC4F76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818" y="2150110"/>
            <a:ext cx="8977313" cy="3498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3DCECCF2-7DFE-17CB-DAB6-48C4B9356F2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324094" t="-160938" r="-324094" b="-160938"/>
          <a:stretch>
            <a:fillRect/>
          </a:stretch>
        </p:blipFill>
        <p:spPr>
          <a:xfrm>
            <a:off x="9147683" y="5143500"/>
            <a:ext cx="3040633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35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6949"/>
    </mc:Choice>
    <mc:Fallback>
      <p:transition spd="slow" advTm="969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97" x="654050" y="44450"/>
          <p14:tracePt t="405" x="644525" y="96838"/>
          <p14:tracePt t="413" x="627063" y="150813"/>
          <p14:tracePt t="421" x="619125" y="230188"/>
          <p14:tracePt t="429" x="619125" y="265113"/>
          <p14:tracePt t="436" x="619125" y="336550"/>
          <p14:tracePt t="445" x="582613" y="388938"/>
          <p14:tracePt t="452" x="582613" y="458788"/>
          <p14:tracePt t="461" x="582613" y="495300"/>
          <p14:tracePt t="468" x="582613" y="565150"/>
          <p14:tracePt t="477" x="582613" y="601663"/>
          <p14:tracePt t="484" x="582613" y="654050"/>
          <p14:tracePt t="493" x="582613" y="688975"/>
          <p14:tracePt t="501" x="574675" y="723900"/>
          <p14:tracePt t="509" x="574675" y="777875"/>
          <p14:tracePt t="517" x="574675" y="812800"/>
          <p14:tracePt t="524" x="574675" y="839788"/>
          <p14:tracePt t="532" x="574675" y="874713"/>
          <p14:tracePt t="541" x="574675" y="901700"/>
          <p14:tracePt t="549" x="574675" y="936625"/>
          <p14:tracePt t="556" x="574675" y="946150"/>
          <p14:tracePt t="565" x="574675" y="963613"/>
          <p14:tracePt t="573" x="574675" y="990600"/>
          <p14:tracePt t="581" x="574675" y="998538"/>
          <p14:tracePt t="589" x="574675" y="1008063"/>
          <p14:tracePt t="614" x="574675" y="1016000"/>
          <p14:tracePt t="773" x="574675" y="1008063"/>
          <p14:tracePt t="781" x="582613" y="990600"/>
          <p14:tracePt t="789" x="592138" y="981075"/>
          <p14:tracePt t="805" x="619125" y="971550"/>
          <p14:tracePt t="813" x="627063" y="963613"/>
          <p14:tracePt t="821" x="636588" y="954088"/>
          <p14:tracePt t="836" x="644525" y="946150"/>
          <p14:tracePt t="845" x="654050" y="936625"/>
          <p14:tracePt t="853" x="661988" y="928688"/>
          <p14:tracePt t="861" x="688975" y="901700"/>
          <p14:tracePt t="868" x="698500" y="892175"/>
          <p14:tracePt t="877" x="706438" y="884238"/>
          <p14:tracePt t="884" x="733425" y="857250"/>
          <p14:tracePt t="893" x="741363" y="847725"/>
          <p14:tracePt t="901" x="760413" y="830263"/>
          <p14:tracePt t="909" x="785813" y="812800"/>
          <p14:tracePt t="918" x="812800" y="795338"/>
          <p14:tracePt t="925" x="822325" y="785813"/>
          <p14:tracePt t="934" x="839788" y="768350"/>
          <p14:tracePt t="949" x="865188" y="760413"/>
          <p14:tracePt t="957" x="884238" y="760413"/>
          <p14:tracePt t="965" x="927100" y="733425"/>
          <p14:tracePt t="973" x="963613" y="723900"/>
          <p14:tracePt t="981" x="989013" y="723900"/>
          <p14:tracePt t="989" x="1006475" y="706438"/>
          <p14:tracePt t="997" x="1042988" y="706438"/>
          <p14:tracePt t="1004" x="1095375" y="698500"/>
          <p14:tracePt t="1013" x="1130300" y="698500"/>
          <p14:tracePt t="1021" x="1174750" y="698500"/>
          <p14:tracePt t="1028" x="1209675" y="698500"/>
          <p14:tracePt t="1036" x="1263650" y="698500"/>
          <p14:tracePt t="1045" x="1298575" y="698500"/>
          <p14:tracePt t="1052" x="1350963" y="698500"/>
          <p14:tracePt t="1061" x="1395413" y="698500"/>
          <p14:tracePt t="1068" x="1466850" y="698500"/>
          <p14:tracePt t="1077" x="1536700" y="698500"/>
          <p14:tracePt t="1084" x="1608138" y="698500"/>
          <p14:tracePt t="1093" x="1677988" y="698500"/>
          <p14:tracePt t="1100" x="1749425" y="698500"/>
          <p14:tracePt t="1109" x="1801813" y="698500"/>
          <p14:tracePt t="1117" x="1873250" y="698500"/>
          <p14:tracePt t="1125" x="1908175" y="698500"/>
          <p14:tracePt t="1133" x="1943100" y="698500"/>
          <p14:tracePt t="1141" x="1997075" y="698500"/>
          <p14:tracePt t="1149" x="2022475" y="698500"/>
          <p14:tracePt t="1157" x="2058988" y="698500"/>
          <p14:tracePt t="1165" x="2076450" y="698500"/>
          <p14:tracePt t="1172" x="2084388" y="698500"/>
          <p14:tracePt t="1181" x="2120900" y="698500"/>
          <p14:tracePt t="1189" x="2128838" y="698500"/>
          <p14:tracePt t="1197" x="2163763" y="698500"/>
          <p14:tracePt t="1205" x="2190750" y="698500"/>
          <p14:tracePt t="1213" x="2200275" y="698500"/>
          <p14:tracePt t="1220" x="2225675" y="698500"/>
          <p14:tracePt t="1228" x="2244725" y="698500"/>
          <p14:tracePt t="1237" x="2270125" y="698500"/>
          <p14:tracePt t="1245" x="2279650" y="698500"/>
          <p14:tracePt t="1253" x="2287588" y="698500"/>
          <p14:tracePt t="1268" x="2306638" y="698500"/>
          <p14:tracePt t="1278" x="2324100" y="698500"/>
          <p14:tracePt t="1284" x="2332038" y="698500"/>
          <p14:tracePt t="1293" x="2341563" y="698500"/>
          <p14:tracePt t="1300" x="2349500" y="698500"/>
          <p14:tracePt t="1309" x="2376488" y="698500"/>
          <p14:tracePt t="1317" x="2386013" y="698500"/>
          <p14:tracePt t="1325" x="2393950" y="698500"/>
          <p14:tracePt t="1334" x="2403475" y="698500"/>
          <p14:tracePt t="1341" x="2420938" y="698500"/>
          <p14:tracePt t="1350" x="2447925" y="698500"/>
          <p14:tracePt t="1357" x="2455863" y="698500"/>
          <p14:tracePt t="1365" x="2490788" y="698500"/>
          <p14:tracePt t="1374" x="2509838" y="698500"/>
          <p14:tracePt t="1381" x="2535238" y="698500"/>
          <p14:tracePt t="1389" x="2552700" y="698500"/>
          <p14:tracePt t="1397" x="2562225" y="698500"/>
          <p14:tracePt t="1405" x="2589213" y="698500"/>
          <p14:tracePt t="1413" x="2606675" y="698500"/>
          <p14:tracePt t="1421" x="2614613" y="698500"/>
          <p14:tracePt t="1429" x="2641600" y="698500"/>
          <p14:tracePt t="1437" x="2659063" y="698500"/>
          <p14:tracePt t="1445" x="2668588" y="698500"/>
          <p14:tracePt t="1453" x="2703513" y="698500"/>
          <p14:tracePt t="1461" x="2720975" y="698500"/>
          <p14:tracePt t="1468" x="2765425" y="698500"/>
          <p14:tracePt t="1477" x="2782888" y="698500"/>
          <p14:tracePt t="1484" x="2817813" y="698500"/>
          <p14:tracePt t="1493" x="2827338" y="698500"/>
          <p14:tracePt t="1500" x="2862263" y="698500"/>
          <p14:tracePt t="1509" x="2871788" y="698500"/>
          <p14:tracePt t="1516" x="2879725" y="698500"/>
          <p14:tracePt t="1525" x="2906713" y="698500"/>
          <p14:tracePt t="1534" x="2916238" y="698500"/>
          <p14:tracePt t="1541" x="2924175" y="698500"/>
          <p14:tracePt t="1565" x="2933700" y="698500"/>
          <p14:tracePt t="1612" x="2941638" y="698500"/>
          <p14:tracePt t="1621" x="2959100" y="698500"/>
          <p14:tracePt t="1661" x="2835275" y="698500"/>
          <p14:tracePt t="1668" x="2827338" y="723900"/>
          <p14:tracePt t="2013" x="2835275" y="723900"/>
          <p14:tracePt t="2021" x="2924175" y="742950"/>
          <p14:tracePt t="2028" x="2968625" y="742950"/>
          <p14:tracePt t="2037" x="3003550" y="750888"/>
          <p14:tracePt t="2045" x="3057525" y="750888"/>
          <p14:tracePt t="2053" x="3092450" y="750888"/>
          <p14:tracePt t="2061" x="3109913" y="750888"/>
          <p14:tracePt t="2069" x="3154363" y="750888"/>
          <p14:tracePt t="2077" x="3162300" y="750888"/>
          <p14:tracePt t="2084" x="3206750" y="750888"/>
          <p14:tracePt t="2092" x="3241675" y="750888"/>
          <p14:tracePt t="2100" x="3295650" y="733425"/>
          <p14:tracePt t="2109" x="3322638" y="733425"/>
          <p14:tracePt t="2117" x="3357563" y="733425"/>
          <p14:tracePt t="2125" x="3392488" y="723900"/>
          <p14:tracePt t="2133" x="3419475" y="723900"/>
          <p14:tracePt t="2141" x="3463925" y="723900"/>
          <p14:tracePt t="2150" x="3489325" y="706438"/>
          <p14:tracePt t="2156" x="3525838" y="706438"/>
          <p14:tracePt t="2165" x="3533775" y="706438"/>
          <p14:tracePt t="2173" x="3543300" y="706438"/>
          <p14:tracePt t="2181" x="3568700" y="706438"/>
          <p14:tracePt t="2188" x="3578225" y="706438"/>
          <p14:tracePt t="2213" x="3586163" y="706438"/>
          <p14:tracePt t="2221" x="3605213" y="698500"/>
          <p14:tracePt t="2237" x="3622675" y="698500"/>
          <p14:tracePt t="2253" x="3640138" y="698500"/>
          <p14:tracePt t="2269" x="3648075" y="698500"/>
          <p14:tracePt t="2277" x="3667125" y="698500"/>
          <p14:tracePt t="2285" x="3684588" y="698500"/>
          <p14:tracePt t="2293" x="3692525" y="698500"/>
          <p14:tracePt t="2309" x="3702050" y="698500"/>
          <p14:tracePt t="2325" x="3719513" y="698500"/>
          <p14:tracePt t="2333" x="3729038" y="698500"/>
          <p14:tracePt t="2349" x="3736975" y="698500"/>
          <p14:tracePt t="2421" x="3746500" y="698500"/>
          <p14:tracePt t="2437" x="3771900" y="698500"/>
          <p14:tracePt t="2445" x="3781425" y="698500"/>
          <p14:tracePt t="2461" x="3789363" y="698500"/>
          <p14:tracePt t="2469" x="3798888" y="698500"/>
          <p14:tracePt t="2477" x="3833813" y="698500"/>
          <p14:tracePt t="2485" x="3843338" y="698500"/>
          <p14:tracePt t="2493" x="3878263" y="698500"/>
          <p14:tracePt t="2500" x="3895725" y="698500"/>
          <p14:tracePt t="2509" x="3932238" y="698500"/>
          <p14:tracePt t="2516" x="3975100" y="698500"/>
          <p14:tracePt t="2525" x="4011613" y="698500"/>
          <p14:tracePt t="2533" x="4029075" y="698500"/>
          <p14:tracePt t="2541" x="4081463" y="698500"/>
          <p14:tracePt t="2550" x="4116388" y="698500"/>
          <p14:tracePt t="2557" x="4152900" y="698500"/>
          <p14:tracePt t="2565" x="4195763" y="698500"/>
          <p14:tracePt t="2572" x="4240213" y="698500"/>
          <p14:tracePt t="2581" x="4267200" y="698500"/>
          <p14:tracePt t="2589" x="4302125" y="698500"/>
          <p14:tracePt t="2597" x="4329113" y="698500"/>
          <p14:tracePt t="2605" x="4364038" y="698500"/>
          <p14:tracePt t="2612" x="4373563" y="698500"/>
          <p14:tracePt t="2621" x="4381500" y="698500"/>
          <p14:tracePt t="2628" x="4391025" y="698500"/>
          <p14:tracePt t="2636" x="4425950" y="698500"/>
          <p14:tracePt t="2645" x="4435475" y="698500"/>
          <p14:tracePt t="2653" x="4443413" y="698500"/>
          <p14:tracePt t="2668" x="4460875" y="698500"/>
          <p14:tracePt t="2685" x="4470400" y="698500"/>
          <p14:tracePt t="2693" x="4487863" y="698500"/>
          <p14:tracePt t="2709" x="4497388" y="698500"/>
          <p14:tracePt t="2733" x="4514850" y="698500"/>
          <p14:tracePt t="2749" x="4522788" y="698500"/>
          <p14:tracePt t="2757" x="4532313" y="698500"/>
          <p14:tracePt t="2773" x="4541838" y="698500"/>
          <p14:tracePt t="2789" x="4567238" y="698500"/>
          <p14:tracePt t="2989" x="4576763" y="698500"/>
          <p14:tracePt t="3005" x="4584700" y="698500"/>
          <p14:tracePt t="3021" x="4594225" y="698500"/>
          <p14:tracePt t="3030" x="4611688" y="698500"/>
          <p14:tracePt t="3037" x="4638675" y="698500"/>
          <p14:tracePt t="3045" x="4673600" y="698500"/>
          <p14:tracePt t="3053" x="4683125" y="698500"/>
          <p14:tracePt t="3061" x="4708525" y="698500"/>
          <p14:tracePt t="3069" x="4745038" y="698500"/>
          <p14:tracePt t="3077" x="4779963" y="698500"/>
          <p14:tracePt t="3084" x="4814888" y="698500"/>
          <p14:tracePt t="3093" x="4867275" y="698500"/>
          <p14:tracePt t="3100" x="4886325" y="698500"/>
          <p14:tracePt t="3109" x="4929188" y="698500"/>
          <p14:tracePt t="3116" x="4948238" y="698500"/>
          <p14:tracePt t="3125" x="4983163" y="698500"/>
          <p14:tracePt t="3132" x="4991100" y="698500"/>
          <p14:tracePt t="3141" x="5027613" y="698500"/>
          <p14:tracePt t="3149" x="5053013" y="698500"/>
          <p14:tracePt t="3157" x="5062538" y="698500"/>
          <p14:tracePt t="3165" x="5080000" y="698500"/>
          <p14:tracePt t="3173" x="5089525" y="698500"/>
          <p14:tracePt t="3180" x="5097463" y="698500"/>
          <p14:tracePt t="3189" x="5106988" y="698500"/>
          <p14:tracePt t="3205" x="5132388" y="698500"/>
          <p14:tracePt t="3212" x="5141913" y="698500"/>
          <p14:tracePt t="3237" x="5151438" y="698500"/>
          <p14:tracePt t="3253" x="5159375" y="698500"/>
          <p14:tracePt t="3269" x="5176838" y="698500"/>
          <p14:tracePt t="3285" x="5186363" y="698500"/>
          <p14:tracePt t="3421" x="5132388" y="698500"/>
          <p14:tracePt t="3430" x="5062538" y="698500"/>
          <p14:tracePt t="3437" x="4938713" y="698500"/>
          <p14:tracePt t="3445" x="4805363" y="698500"/>
          <p14:tracePt t="3453" x="4646613" y="698500"/>
          <p14:tracePt t="3461" x="4479925" y="698500"/>
          <p14:tracePt t="3469" x="4276725" y="698500"/>
          <p14:tracePt t="3477" x="4090988" y="698500"/>
          <p14:tracePt t="3484" x="3913188" y="698500"/>
          <p14:tracePt t="3493" x="3729038" y="698500"/>
          <p14:tracePt t="3500" x="3543300" y="698500"/>
          <p14:tracePt t="3509" x="3382963" y="698500"/>
          <p14:tracePt t="3516" x="3241675" y="698500"/>
          <p14:tracePt t="3525" x="3109913" y="698500"/>
          <p14:tracePt t="3532" x="2968625" y="698500"/>
          <p14:tracePt t="3541" x="2827338" y="698500"/>
          <p14:tracePt t="3549" x="2738438" y="698500"/>
          <p14:tracePt t="3557" x="2624138" y="698500"/>
          <p14:tracePt t="3565" x="2527300" y="698500"/>
          <p14:tracePt t="3573" x="2455863" y="698500"/>
          <p14:tracePt t="3582" x="2386013" y="698500"/>
          <p14:tracePt t="3590" x="2332038" y="698500"/>
          <p14:tracePt t="3597" x="2314575" y="698500"/>
          <p14:tracePt t="3605" x="2262188" y="698500"/>
          <p14:tracePt t="3612" x="2252663" y="698500"/>
          <p14:tracePt t="3621" x="2244725" y="698500"/>
          <p14:tracePt t="3628" x="2217738" y="698500"/>
          <p14:tracePt t="3637" x="2208213" y="698500"/>
          <p14:tracePt t="3645" x="2190750" y="698500"/>
          <p14:tracePt t="3660" x="2138363" y="715963"/>
          <p14:tracePt t="3668" x="2103438" y="723900"/>
          <p14:tracePt t="3676" x="2076450" y="742950"/>
          <p14:tracePt t="3685" x="2005013" y="742950"/>
          <p14:tracePt t="3692" x="1952625" y="750888"/>
          <p14:tracePt t="3700" x="1935163" y="750888"/>
          <p14:tracePt t="3709" x="1881188" y="750888"/>
          <p14:tracePt t="3716" x="1828800" y="768350"/>
          <p14:tracePt t="3725" x="1776413" y="768350"/>
          <p14:tracePt t="3732" x="1749425" y="768350"/>
          <p14:tracePt t="3740" x="1714500" y="768350"/>
          <p14:tracePt t="3748" x="1697038" y="785813"/>
          <p14:tracePt t="3756" x="1652588" y="785813"/>
          <p14:tracePt t="3765" x="1643063" y="785813"/>
          <p14:tracePt t="3773" x="1635125" y="785813"/>
          <p14:tracePt t="3782" x="1625600" y="785813"/>
          <p14:tracePt t="3789" x="1608138" y="785813"/>
          <p14:tracePt t="3797" x="1581150" y="785813"/>
          <p14:tracePt t="3805" x="1573213" y="785813"/>
          <p14:tracePt t="3813" x="1536700" y="785813"/>
          <p14:tracePt t="3821" x="1519238" y="785813"/>
          <p14:tracePt t="3829" x="1493838" y="785813"/>
          <p14:tracePt t="3837" x="1484313" y="785813"/>
          <p14:tracePt t="3845" x="1466850" y="785813"/>
          <p14:tracePt t="3853" x="1439863" y="785813"/>
          <p14:tracePt t="3861" x="1431925" y="785813"/>
          <p14:tracePt t="3869" x="1422400" y="785813"/>
          <p14:tracePt t="3877" x="1412875" y="785813"/>
          <p14:tracePt t="3885" x="1395413" y="785813"/>
          <p14:tracePt t="3893" x="1387475" y="785813"/>
          <p14:tracePt t="3909" x="1370013" y="785813"/>
          <p14:tracePt t="3926" x="1360488" y="785813"/>
          <p14:tracePt t="4029" x="1350963" y="785813"/>
          <p14:tracePt t="4069" x="1350963" y="768350"/>
          <p14:tracePt t="4077" x="1370013" y="768350"/>
          <p14:tracePt t="4084" x="1377950" y="768350"/>
          <p14:tracePt t="4093" x="1395413" y="742950"/>
          <p14:tracePt t="4101" x="1422400" y="742950"/>
          <p14:tracePt t="4109" x="1439863" y="742950"/>
          <p14:tracePt t="4116" x="1474788" y="733425"/>
          <p14:tracePt t="4125" x="1519238" y="733425"/>
          <p14:tracePt t="4132" x="1563688" y="733425"/>
          <p14:tracePt t="4141" x="1608138" y="715963"/>
          <p14:tracePt t="4148" x="1625600" y="715963"/>
          <p14:tracePt t="4157" x="1677988" y="715963"/>
          <p14:tracePt t="4165" x="1704975" y="715963"/>
          <p14:tracePt t="4173" x="1749425" y="715963"/>
          <p14:tracePt t="4182" x="1793875" y="715963"/>
          <p14:tracePt t="4189" x="1811338" y="715963"/>
          <p14:tracePt t="4197" x="1846263" y="715963"/>
          <p14:tracePt t="4205" x="1873250" y="715963"/>
          <p14:tracePt t="4213" x="1881188" y="715963"/>
          <p14:tracePt t="4221" x="1917700" y="715963"/>
          <p14:tracePt t="4228" x="1935163" y="715963"/>
          <p14:tracePt t="4236" x="1970088" y="715963"/>
          <p14:tracePt t="4245" x="1997075" y="715963"/>
          <p14:tracePt t="4252" x="2014538" y="715963"/>
          <p14:tracePt t="4261" x="2041525" y="715963"/>
          <p14:tracePt t="4269" x="2049463" y="715963"/>
          <p14:tracePt t="4277" x="2084388" y="715963"/>
          <p14:tracePt t="4285" x="2103438" y="715963"/>
          <p14:tracePt t="4293" x="2128838" y="715963"/>
          <p14:tracePt t="4300" x="2146300" y="715963"/>
          <p14:tracePt t="4309" x="2155825" y="715963"/>
          <p14:tracePt t="4316" x="2163763" y="715963"/>
          <p14:tracePt t="4325" x="2173288" y="715963"/>
          <p14:tracePt t="4341" x="2190750" y="715963"/>
          <p14:tracePt t="4373" x="2200275" y="715963"/>
          <p14:tracePt t="4389" x="2208213" y="715963"/>
          <p14:tracePt t="4405" x="2225675" y="715963"/>
          <p14:tracePt t="4414" x="2235200" y="715963"/>
          <p14:tracePt t="4421" x="2244725" y="715963"/>
          <p14:tracePt t="4437" x="2252663" y="715963"/>
          <p14:tracePt t="4445" x="2279650" y="715963"/>
          <p14:tracePt t="4461" x="2287588" y="715963"/>
          <p14:tracePt t="4477" x="2297113" y="715963"/>
          <p14:tracePt t="4501" x="2306638" y="715963"/>
          <p14:tracePt t="4509" x="2324100" y="715963"/>
          <p14:tracePt t="4516" x="2341563" y="715963"/>
          <p14:tracePt t="4525" x="2349500" y="715963"/>
          <p14:tracePt t="4541" x="2386013" y="706438"/>
          <p14:tracePt t="4565" x="2403475" y="706438"/>
          <p14:tracePt t="4573" x="2411413" y="706438"/>
          <p14:tracePt t="4581" x="2428875" y="706438"/>
          <p14:tracePt t="4597" x="2447925" y="706438"/>
          <p14:tracePt t="4613" x="2455863" y="706438"/>
          <p14:tracePt t="4902" x="2465388" y="706438"/>
          <p14:tracePt t="4917" x="2482850" y="706438"/>
          <p14:tracePt t="4933" x="2490788" y="706438"/>
          <p14:tracePt t="4941" x="2500313" y="706438"/>
          <p14:tracePt t="4948" x="2509838" y="706438"/>
          <p14:tracePt t="4964" x="2535238" y="706438"/>
          <p14:tracePt t="4972" x="2544763" y="706438"/>
          <p14:tracePt t="4989" x="2552700" y="706438"/>
          <p14:tracePt t="5013" x="2562225" y="706438"/>
          <p14:tracePt t="5045" x="2589213" y="706438"/>
          <p14:tracePt t="5054" x="2597150" y="706438"/>
          <p14:tracePt t="5069" x="2606675" y="706438"/>
          <p14:tracePt t="5093" x="2614613" y="706438"/>
          <p14:tracePt t="5101" x="2632075" y="688975"/>
          <p14:tracePt t="5165" x="2641600" y="688975"/>
          <p14:tracePt t="5181" x="2668588" y="688975"/>
          <p14:tracePt t="5189" x="2686050" y="688975"/>
          <p14:tracePt t="5197" x="2693988" y="688975"/>
          <p14:tracePt t="5205" x="2713038" y="688975"/>
          <p14:tracePt t="5214" x="2720975" y="688975"/>
          <p14:tracePt t="5221" x="2738438" y="688975"/>
          <p14:tracePt t="5228" x="2755900" y="688975"/>
          <p14:tracePt t="5237" x="2782888" y="688975"/>
          <p14:tracePt t="5245" x="2800350" y="688975"/>
          <p14:tracePt t="5253" x="2827338" y="688975"/>
          <p14:tracePt t="5261" x="2862263" y="688975"/>
          <p14:tracePt t="5270" x="2871788" y="688975"/>
          <p14:tracePt t="5277" x="2906713" y="688975"/>
          <p14:tracePt t="5285" x="2916238" y="698500"/>
          <p14:tracePt t="5292" x="2941638" y="698500"/>
          <p14:tracePt t="5301" x="2976563" y="715963"/>
          <p14:tracePt t="5317" x="2986088" y="715963"/>
          <p14:tracePt t="5324" x="2995613" y="715963"/>
          <p14:tracePt t="5341" x="3013075" y="715963"/>
          <p14:tracePt t="5348" x="3030538" y="715963"/>
          <p14:tracePt t="5357" x="3038475" y="715963"/>
          <p14:tracePt t="5364" x="3048000" y="715963"/>
          <p14:tracePt t="5380" x="3065463" y="715963"/>
          <p14:tracePt t="5388" x="3074988" y="715963"/>
          <p14:tracePt t="5397" x="3082925" y="715963"/>
          <p14:tracePt t="5413" x="3119438" y="715963"/>
          <p14:tracePt t="5429" x="3127375" y="715963"/>
          <p14:tracePt t="5437" x="3136900" y="715963"/>
          <p14:tracePt t="5453" x="3144838" y="715963"/>
          <p14:tracePt t="5485" x="3171825" y="715963"/>
          <p14:tracePt t="5493" x="3179763" y="715963"/>
          <p14:tracePt t="5509" x="3189288" y="715963"/>
          <p14:tracePt t="5517" x="3198813" y="715963"/>
          <p14:tracePt t="5533" x="3216275" y="715963"/>
          <p14:tracePt t="5549" x="3233738" y="715963"/>
          <p14:tracePt t="5557" x="3241675" y="715963"/>
          <p14:tracePt t="5564" x="3251200" y="715963"/>
          <p14:tracePt t="5573" x="3268663" y="715963"/>
          <p14:tracePt t="5581" x="3295650" y="715963"/>
          <p14:tracePt t="5589" x="3303588" y="715963"/>
          <p14:tracePt t="5597" x="3322638" y="715963"/>
          <p14:tracePt t="5613" x="3330575" y="715963"/>
          <p14:tracePt t="5621" x="3357563" y="715963"/>
          <p14:tracePt t="5629" x="3375025" y="715963"/>
          <p14:tracePt t="5637" x="3382963" y="715963"/>
          <p14:tracePt t="5645" x="3409950" y="715963"/>
          <p14:tracePt t="5653" x="3427413" y="715963"/>
          <p14:tracePt t="5669" x="3436938" y="715963"/>
          <p14:tracePt t="5677" x="3444875" y="715963"/>
          <p14:tracePt t="5685" x="3454400" y="715963"/>
          <p14:tracePt t="5693" x="3481388" y="715963"/>
          <p14:tracePt t="5709" x="3489325" y="715963"/>
          <p14:tracePt t="5725" x="3498850" y="715963"/>
          <p14:tracePt t="5741" x="3516313" y="688975"/>
          <p14:tracePt t="5748" x="3533775" y="681038"/>
          <p14:tracePt t="5877" x="3543300" y="681038"/>
          <p14:tracePt t="5901" x="3551238" y="681038"/>
          <p14:tracePt t="5909" x="3560763" y="681038"/>
          <p14:tracePt t="5917" x="3595688" y="681038"/>
          <p14:tracePt t="5925" x="3613150" y="681038"/>
          <p14:tracePt t="5933" x="3640138" y="681038"/>
          <p14:tracePt t="5941" x="3657600" y="681038"/>
          <p14:tracePt t="5948" x="3667125" y="681038"/>
          <p14:tracePt t="5957" x="3692525" y="681038"/>
          <p14:tracePt t="5964" x="3702050" y="681038"/>
          <p14:tracePt t="5973" x="3709988" y="681038"/>
          <p14:tracePt t="5980" x="3719513" y="681038"/>
          <p14:tracePt t="5989" x="3736975" y="681038"/>
          <p14:tracePt t="5997" x="3763963" y="681038"/>
          <p14:tracePt t="6005" x="3771900" y="681038"/>
          <p14:tracePt t="6014" x="3808413" y="681038"/>
          <p14:tracePt t="6021" x="3825875" y="681038"/>
          <p14:tracePt t="6029" x="3878263" y="681038"/>
          <p14:tracePt t="6037" x="3949700" y="681038"/>
          <p14:tracePt t="6046" x="3984625" y="681038"/>
          <p14:tracePt t="6053" x="4054475" y="681038"/>
          <p14:tracePt t="6061" x="4090988" y="681038"/>
          <p14:tracePt t="6069" x="4160838" y="681038"/>
          <p14:tracePt t="6077" x="4214813" y="698500"/>
          <p14:tracePt t="6085" x="4267200" y="698500"/>
          <p14:tracePt t="6093" x="4329113" y="698500"/>
          <p14:tracePt t="6100" x="4356100" y="706438"/>
          <p14:tracePt t="6110" x="4408488" y="706438"/>
          <p14:tracePt t="6117" x="4460875" y="706438"/>
          <p14:tracePt t="6125" x="4479925" y="706438"/>
          <p14:tracePt t="6132" x="4514850" y="706438"/>
          <p14:tracePt t="6141" x="4541838" y="706438"/>
          <p14:tracePt t="6148" x="4559300" y="706438"/>
          <p14:tracePt t="6156" x="4584700" y="706438"/>
          <p14:tracePt t="6164" x="4594225" y="706438"/>
          <p14:tracePt t="6173" x="4611688" y="706438"/>
          <p14:tracePt t="6180" x="4638675" y="706438"/>
          <p14:tracePt t="6196" x="4646613" y="706438"/>
          <p14:tracePt t="6205" x="4683125" y="706438"/>
          <p14:tracePt t="6213" x="4691063" y="706438"/>
          <p14:tracePt t="6221" x="4700588" y="706438"/>
          <p14:tracePt t="6237" x="4718050" y="706438"/>
          <p14:tracePt t="6246" x="4725988" y="706438"/>
          <p14:tracePt t="6262" x="4745038" y="706438"/>
          <p14:tracePt t="6277" x="4752975" y="706438"/>
          <p14:tracePt t="6285" x="4770438" y="706438"/>
          <p14:tracePt t="6301" x="4779963" y="706438"/>
          <p14:tracePt t="6316" x="4787900" y="715963"/>
          <p14:tracePt t="6341" x="4797425" y="715963"/>
          <p14:tracePt t="6357" x="4824413" y="715963"/>
          <p14:tracePt t="6364" x="4832350" y="733425"/>
          <p14:tracePt t="6373" x="4841875" y="742950"/>
          <p14:tracePt t="6405" x="4849813" y="742950"/>
          <p14:tracePt t="6421" x="4867275" y="750888"/>
          <p14:tracePt t="6444" x="4886325" y="750888"/>
          <p14:tracePt t="6749" x="4894263" y="750888"/>
          <p14:tracePt t="6757" x="4911725" y="750888"/>
          <p14:tracePt t="6765" x="4938713" y="750888"/>
          <p14:tracePt t="6773" x="4948238" y="750888"/>
          <p14:tracePt t="6781" x="4983163" y="733425"/>
          <p14:tracePt t="6789" x="5000625" y="733425"/>
          <p14:tracePt t="6797" x="5008563" y="733425"/>
          <p14:tracePt t="6805" x="5045075" y="723900"/>
          <p14:tracePt t="6812" x="5053013" y="723900"/>
          <p14:tracePt t="6829" x="5062538" y="723900"/>
          <p14:tracePt t="7661" x="5089525" y="723900"/>
          <p14:tracePt t="7670" x="5097463" y="723900"/>
          <p14:tracePt t="7677" x="5106988" y="723900"/>
          <p14:tracePt t="7685" x="5114925" y="723900"/>
          <p14:tracePt t="7693" x="5151438" y="723900"/>
          <p14:tracePt t="7701" x="5159375" y="723900"/>
          <p14:tracePt t="7709" x="5168900" y="723900"/>
          <p14:tracePt t="7717" x="5186363" y="723900"/>
          <p14:tracePt t="7725" x="5194300" y="723900"/>
          <p14:tracePt t="7732" x="5203825" y="723900"/>
          <p14:tracePt t="7741" x="5221288" y="723900"/>
          <p14:tracePt t="7749" x="5238750" y="723900"/>
          <p14:tracePt t="7756" x="5256213" y="723900"/>
          <p14:tracePt t="7765" x="5273675" y="723900"/>
          <p14:tracePt t="7773" x="5292725" y="723900"/>
          <p14:tracePt t="7781" x="5300663" y="723900"/>
          <p14:tracePt t="7789" x="5318125" y="723900"/>
          <p14:tracePt t="7797" x="5345113" y="723900"/>
          <p14:tracePt t="7805" x="5354638" y="723900"/>
          <p14:tracePt t="7812" x="5362575" y="723900"/>
          <p14:tracePt t="7820" x="5372100" y="723900"/>
          <p14:tracePt t="7828" x="5397500" y="723900"/>
          <p14:tracePt t="7845" x="5407025" y="723900"/>
          <p14:tracePt t="7852" x="5414963" y="723900"/>
          <p14:tracePt t="7868" x="5424488" y="723900"/>
          <p14:tracePt t="7877" x="5441950" y="723900"/>
          <p14:tracePt t="7893" x="5451475" y="723900"/>
          <p14:tracePt t="7901" x="5459413" y="723900"/>
          <p14:tracePt t="7909" x="5476875" y="723900"/>
          <p14:tracePt t="7925" x="5503863" y="723900"/>
          <p14:tracePt t="7941" x="5513388" y="723900"/>
          <p14:tracePt t="7997" x="5530850" y="723900"/>
          <p14:tracePt t="8117" x="5548313" y="723900"/>
          <p14:tracePt t="8125" x="5557838" y="723900"/>
          <p14:tracePt t="8133" x="5565775" y="723900"/>
          <p14:tracePt t="8141" x="5600700" y="723900"/>
          <p14:tracePt t="8150" x="5610225" y="723900"/>
          <p14:tracePt t="8157" x="5627688" y="723900"/>
          <p14:tracePt t="8165" x="5654675" y="723900"/>
          <p14:tracePt t="8173" x="5662613" y="723900"/>
          <p14:tracePt t="8181" x="5680075" y="723900"/>
          <p14:tracePt t="8197" x="5707063" y="723900"/>
          <p14:tracePt t="8205" x="5716588" y="723900"/>
          <p14:tracePt t="8228" x="5724525" y="723900"/>
          <p14:tracePt t="8261" x="5734050" y="723900"/>
          <p14:tracePt t="8269" x="5751513" y="723900"/>
          <p14:tracePt t="8278" x="5768975" y="723900"/>
          <p14:tracePt t="8285" x="5778500" y="733425"/>
          <p14:tracePt t="8292" x="5795963" y="760413"/>
          <p14:tracePt t="8310" x="5840413" y="795338"/>
          <p14:tracePt t="8317" x="5848350" y="804863"/>
          <p14:tracePt t="8326" x="5875338" y="874713"/>
          <p14:tracePt t="8333" x="5910263" y="909638"/>
          <p14:tracePt t="8341" x="5972175" y="954088"/>
          <p14:tracePt t="8349" x="6051550" y="1008063"/>
          <p14:tracePt t="8357" x="6140450" y="1087438"/>
          <p14:tracePt t="8364" x="6219825" y="1157288"/>
          <p14:tracePt t="8373" x="6289675" y="1281113"/>
          <p14:tracePt t="8380" x="6361113" y="1360488"/>
          <p14:tracePt t="8389" x="6423025" y="1449388"/>
          <p14:tracePt t="8397" x="6492875" y="1546225"/>
          <p14:tracePt t="8405" x="6537325" y="1625600"/>
          <p14:tracePt t="8412" x="6591300" y="1704975"/>
          <p14:tracePt t="8421" x="6661150" y="1838325"/>
          <p14:tracePt t="8429" x="6688138" y="1890713"/>
          <p14:tracePt t="8437" x="6750050" y="1952625"/>
          <p14:tracePt t="8445" x="6794500" y="2014538"/>
          <p14:tracePt t="8453" x="6846888" y="2093913"/>
          <p14:tracePt t="8461" x="6891338" y="2155825"/>
          <p14:tracePt t="8469" x="6970713" y="2235200"/>
          <p14:tracePt t="8478" x="7059613" y="2324100"/>
          <p14:tracePt t="8485" x="7121525" y="2368550"/>
          <p14:tracePt t="8492" x="7200900" y="2457450"/>
          <p14:tracePt t="8501" x="7243763" y="2509838"/>
          <p14:tracePt t="8509" x="7305675" y="2571750"/>
          <p14:tracePt t="8517" x="7377113" y="2660650"/>
          <p14:tracePt t="8524" x="7412038" y="2695575"/>
          <p14:tracePt t="8533" x="7456488" y="2740025"/>
          <p14:tracePt t="8540" x="7500938" y="2774950"/>
          <p14:tracePt t="8550" x="7527925" y="2836863"/>
          <p14:tracePt t="8557" x="7553325" y="2871788"/>
          <p14:tracePt t="8565" x="7580313" y="2916238"/>
          <p14:tracePt t="8572" x="7615238" y="2970213"/>
          <p14:tracePt t="8581" x="7659688" y="3030538"/>
          <p14:tracePt t="8589" x="7694613" y="3084513"/>
          <p14:tracePt t="8596" x="7712075" y="3111500"/>
          <p14:tracePt t="8605" x="7739063" y="3146425"/>
          <p14:tracePt t="8612" x="7766050" y="3173413"/>
          <p14:tracePt t="8620" x="7773988" y="3181350"/>
          <p14:tracePt t="8628" x="7783513" y="3190875"/>
          <p14:tracePt t="8637" x="7783513" y="3225800"/>
          <p14:tracePt t="8645" x="7783513" y="3235325"/>
          <p14:tracePt t="8653" x="7783513" y="3243263"/>
          <p14:tracePt t="8685" x="7783513" y="3252788"/>
          <p14:tracePt t="9029" x="7810500" y="3252788"/>
          <p14:tracePt t="9037" x="7845425" y="3295650"/>
          <p14:tracePt t="9044" x="7897813" y="3305175"/>
          <p14:tracePt t="9053" x="7951788" y="3305175"/>
          <p14:tracePt t="9061" x="8021638" y="3305175"/>
          <p14:tracePt t="9068" x="8075613" y="3322638"/>
          <p14:tracePt t="9085" x="8083550" y="3322638"/>
          <p14:tracePt t="9101" x="8118475" y="3322638"/>
          <p14:tracePt t="9109" x="8137525" y="3322638"/>
          <p14:tracePt t="9117" x="8172450" y="3322638"/>
          <p14:tracePt t="9125" x="8199438" y="3322638"/>
          <p14:tracePt t="9133" x="8251825" y="3322638"/>
          <p14:tracePt t="9141" x="8259763" y="3322638"/>
          <p14:tracePt t="9149" x="8296275" y="3322638"/>
          <p14:tracePt t="9157" x="8313738" y="3322638"/>
          <p14:tracePt t="9165" x="8348663" y="3322638"/>
          <p14:tracePt t="9173" x="8358188" y="3322638"/>
          <p14:tracePt t="9180" x="8393113" y="3305175"/>
          <p14:tracePt t="9189" x="8420100" y="3295650"/>
          <p14:tracePt t="9196" x="8445500" y="3287713"/>
          <p14:tracePt t="9205" x="8482013" y="3270250"/>
          <p14:tracePt t="9212" x="8534400" y="3225800"/>
          <p14:tracePt t="9221" x="8561388" y="3216275"/>
          <p14:tracePt t="9228" x="8631238" y="3173413"/>
          <p14:tracePt t="9237" x="8693150" y="3146425"/>
          <p14:tracePt t="9244" x="8710613" y="3128963"/>
          <p14:tracePt t="9253" x="8755063" y="3092450"/>
          <p14:tracePt t="9261" x="8782050" y="3084513"/>
          <p14:tracePt t="9269" x="8799513" y="3067050"/>
          <p14:tracePt t="9277" x="8826500" y="3049588"/>
          <p14:tracePt t="9285" x="8834438" y="3030538"/>
          <p14:tracePt t="9294" x="8843963" y="3013075"/>
          <p14:tracePt t="9301" x="8843963" y="2995613"/>
          <p14:tracePt t="9309" x="8843963" y="2978150"/>
          <p14:tracePt t="9318" x="8843963" y="2951163"/>
          <p14:tracePt t="9324" x="8869363" y="2908300"/>
          <p14:tracePt t="9333" x="8869363" y="2889250"/>
          <p14:tracePt t="9341" x="8869363" y="2863850"/>
          <p14:tracePt t="9349" x="8869363" y="2827338"/>
          <p14:tracePt t="9357" x="8851900" y="2792413"/>
          <p14:tracePt t="9365" x="8782050" y="2747963"/>
          <p14:tracePt t="9373" x="8685213" y="2713038"/>
          <p14:tracePt t="9381" x="8561388" y="2660650"/>
          <p14:tracePt t="9389" x="8462963" y="2643188"/>
          <p14:tracePt t="9396" x="8366125" y="2606675"/>
          <p14:tracePt t="9405" x="8286750" y="2581275"/>
          <p14:tracePt t="9413" x="8162925" y="2544763"/>
          <p14:tracePt t="9421" x="8066088" y="2527300"/>
          <p14:tracePt t="9428" x="7969250" y="2474913"/>
          <p14:tracePt t="9437" x="7845425" y="2457450"/>
          <p14:tracePt t="9444" x="7748588" y="2447925"/>
          <p14:tracePt t="9452" x="7650163" y="2413000"/>
          <p14:tracePt t="9461" x="7580313" y="2413000"/>
          <p14:tracePt t="9470" x="7527925" y="2413000"/>
          <p14:tracePt t="9477" x="7491413" y="2413000"/>
          <p14:tracePt t="9484" x="7439025" y="2413000"/>
          <p14:tracePt t="9494" x="7404100" y="2413000"/>
          <p14:tracePt t="9501" x="7367588" y="2413000"/>
          <p14:tracePt t="9509" x="7332663" y="2413000"/>
          <p14:tracePt t="9517" x="7305675" y="2413000"/>
          <p14:tracePt t="9525" x="7253288" y="2413000"/>
          <p14:tracePt t="9534" x="7156450" y="2447925"/>
          <p14:tracePt t="9541" x="7094538" y="2474913"/>
          <p14:tracePt t="9549" x="7023100" y="2509838"/>
          <p14:tracePt t="9557" x="6943725" y="2527300"/>
          <p14:tracePt t="9565" x="6864350" y="2571750"/>
          <p14:tracePt t="9573" x="6784975" y="2606675"/>
          <p14:tracePt t="9581" x="6705600" y="2651125"/>
          <p14:tracePt t="9589" x="6626225" y="2686050"/>
          <p14:tracePt t="9597" x="6554788" y="2713038"/>
          <p14:tracePt t="9604" x="6511925" y="2730500"/>
          <p14:tracePt t="9613" x="6475413" y="2747963"/>
          <p14:tracePt t="9621" x="6423025" y="2784475"/>
          <p14:tracePt t="9628" x="6396038" y="2801938"/>
          <p14:tracePt t="9636" x="6351588" y="2846388"/>
          <p14:tracePt t="9645" x="6316663" y="2871788"/>
          <p14:tracePt t="9652" x="6254750" y="2925763"/>
          <p14:tracePt t="9660" x="6237288" y="2951163"/>
          <p14:tracePt t="9669" x="6175375" y="3013075"/>
          <p14:tracePt t="9677" x="6148388" y="3030538"/>
          <p14:tracePt t="9685" x="6122988" y="3074988"/>
          <p14:tracePt t="9693" x="6105525" y="3101975"/>
          <p14:tracePt t="9701" x="6086475" y="3119438"/>
          <p14:tracePt t="9709" x="6078538" y="3128963"/>
          <p14:tracePt t="9718" x="6078538" y="3163888"/>
          <p14:tracePt t="9725" x="6069013" y="3173413"/>
          <p14:tracePt t="9733" x="6069013" y="3208338"/>
          <p14:tracePt t="9741" x="6069013" y="3225800"/>
          <p14:tracePt t="9749" x="6069013" y="3270250"/>
          <p14:tracePt t="9757" x="6069013" y="3287713"/>
          <p14:tracePt t="9766" x="6043613" y="3340100"/>
          <p14:tracePt t="9772" x="6043613" y="3367088"/>
          <p14:tracePt t="9781" x="6043613" y="3419475"/>
          <p14:tracePt t="9789" x="6043613" y="3455988"/>
          <p14:tracePt t="9797" x="6043613" y="3473450"/>
          <p14:tracePt t="9805" x="6043613" y="3517900"/>
          <p14:tracePt t="9813" x="6043613" y="3552825"/>
          <p14:tracePt t="9821" x="6043613" y="3570288"/>
          <p14:tracePt t="9828" x="6043613" y="3597275"/>
          <p14:tracePt t="9837" x="6043613" y="3632200"/>
          <p14:tracePt t="9844" x="6043613" y="3649663"/>
          <p14:tracePt t="9853" x="6043613" y="3659188"/>
          <p14:tracePt t="9860" x="6043613" y="3694113"/>
          <p14:tracePt t="9869" x="6043613" y="3703638"/>
          <p14:tracePt t="9877" x="6043613" y="3738563"/>
          <p14:tracePt t="9885" x="6043613" y="3746500"/>
          <p14:tracePt t="9893" x="6034088" y="3773488"/>
          <p14:tracePt t="9910" x="6016625" y="3808413"/>
          <p14:tracePt t="9925" x="6007100" y="3817938"/>
          <p14:tracePt t="9933" x="6007100" y="3827463"/>
          <p14:tracePt t="9941" x="5999163" y="3870325"/>
          <p14:tracePt t="9950" x="5989638" y="3879850"/>
          <p14:tracePt t="9964" x="5989638" y="3906838"/>
          <p14:tracePt t="9972" x="5989638" y="3924300"/>
          <p14:tracePt t="9981" x="5989638" y="3932238"/>
          <p14:tracePt t="9989" x="5989638" y="3968750"/>
          <p14:tracePt t="9996" x="5989638" y="3994150"/>
          <p14:tracePt t="10005" x="5989638" y="4030663"/>
          <p14:tracePt t="10026" x="5989638" y="4083050"/>
          <p14:tracePt t="10028" x="5989638" y="4110038"/>
          <p14:tracePt t="10037" x="5989638" y="4144963"/>
          <p14:tracePt t="10044" x="5989638" y="4171950"/>
          <p14:tracePt t="10053" x="6007100" y="4224338"/>
          <p14:tracePt t="10060" x="6016625" y="4259263"/>
          <p14:tracePt t="10069" x="6061075" y="4303713"/>
          <p14:tracePt t="10077" x="6086475" y="4357688"/>
          <p14:tracePt t="10085" x="6113463" y="4410075"/>
          <p14:tracePt t="10093" x="6157913" y="4454525"/>
          <p14:tracePt t="10101" x="6184900" y="4506913"/>
          <p14:tracePt t="10109" x="6219825" y="4551363"/>
          <p14:tracePt t="10117" x="6289675" y="4630738"/>
          <p14:tracePt t="10125" x="6326188" y="4675188"/>
          <p14:tracePt t="10133" x="6370638" y="4710113"/>
          <p14:tracePt t="10141" x="6405563" y="4737100"/>
          <p14:tracePt t="10149" x="6502400" y="4781550"/>
          <p14:tracePt t="10158" x="6554788" y="4816475"/>
          <p14:tracePt t="10166" x="6634163" y="4860925"/>
          <p14:tracePt t="10174" x="6715125" y="4878388"/>
          <p14:tracePt t="10182" x="6811963" y="4930775"/>
          <p14:tracePt t="10189" x="6891338" y="4940300"/>
          <p14:tracePt t="10198" x="7032625" y="4957763"/>
          <p14:tracePt t="10205" x="7156450" y="5010150"/>
          <p14:tracePt t="10213" x="7342188" y="5029200"/>
          <p14:tracePt t="10221" x="7500938" y="5064125"/>
          <p14:tracePt t="10229" x="7694613" y="5126038"/>
          <p14:tracePt t="10237" x="7872413" y="5126038"/>
          <p14:tracePt t="10244" x="8056563" y="5160963"/>
          <p14:tracePt t="10252" x="8224838" y="5178425"/>
          <p14:tracePt t="10260" x="8383588" y="5214938"/>
          <p14:tracePt t="10269" x="8524875" y="5214938"/>
          <p14:tracePt t="10277" x="8685213" y="5214938"/>
          <p14:tracePt t="10285" x="8826500" y="5232400"/>
          <p14:tracePt t="10293" x="8967788" y="5232400"/>
          <p14:tracePt t="10301" x="9109075" y="5232400"/>
          <p14:tracePt t="10310" x="9240838" y="5232400"/>
          <p14:tracePt t="10317" x="9382125" y="5232400"/>
          <p14:tracePt t="10324" x="9515475" y="5232400"/>
          <p14:tracePt t="10333" x="9656763" y="5232400"/>
          <p14:tracePt t="10340" x="9771063" y="5232400"/>
          <p14:tracePt t="10349" x="9885363" y="5232400"/>
          <p14:tracePt t="10356" x="9983788" y="5232400"/>
          <p14:tracePt t="10365" x="10098088" y="5232400"/>
          <p14:tracePt t="10372" x="10221913" y="5205413"/>
          <p14:tracePt t="10381" x="10318750" y="5195888"/>
          <p14:tracePt t="10388" x="10434638" y="5160963"/>
          <p14:tracePt t="10397" x="10539413" y="5108575"/>
          <p14:tracePt t="10405" x="10593388" y="5091113"/>
          <p14:tracePt t="10412" x="10690225" y="5046663"/>
          <p14:tracePt t="10421" x="10752138" y="5010150"/>
          <p14:tracePt t="10428" x="10831513" y="4967288"/>
          <p14:tracePt t="10437" x="10866438" y="4940300"/>
          <p14:tracePt t="10444" x="10928350" y="4895850"/>
          <p14:tracePt t="10453" x="10955338" y="4868863"/>
          <p14:tracePt t="10460" x="11007725" y="4816475"/>
          <p14:tracePt t="10469" x="11017250" y="4789488"/>
          <p14:tracePt t="10476" x="11061700" y="4737100"/>
          <p14:tracePt t="10485" x="11087100" y="4692650"/>
          <p14:tracePt t="10493" x="11131550" y="4640263"/>
          <p14:tracePt t="10501" x="11158538" y="4603750"/>
          <p14:tracePt t="10509" x="11185525" y="4541838"/>
          <p14:tracePt t="10518" x="11210925" y="4489450"/>
          <p14:tracePt t="10526" x="11210925" y="4437063"/>
          <p14:tracePt t="10533" x="11237913" y="4383088"/>
          <p14:tracePt t="10541" x="11264900" y="4348163"/>
          <p14:tracePt t="10549" x="11282363" y="4295775"/>
          <p14:tracePt t="10557" x="11282363" y="4241800"/>
          <p14:tracePt t="10566" x="11282363" y="4206875"/>
          <p14:tracePt t="10572" x="11282363" y="4152900"/>
          <p14:tracePt t="10581" x="11282363" y="4117975"/>
          <p14:tracePt t="10589" x="11282363" y="4073525"/>
          <p14:tracePt t="10598" x="11282363" y="4030663"/>
          <p14:tracePt t="10604" x="11282363" y="3959225"/>
          <p14:tracePt t="10613" x="11282363" y="3906838"/>
          <p14:tracePt t="10621" x="11282363" y="3852863"/>
          <p14:tracePt t="10629" x="11282363" y="3835400"/>
          <p14:tracePt t="10636" x="11282363" y="3790950"/>
          <p14:tracePt t="10645" x="11264900" y="3756025"/>
          <p14:tracePt t="10652" x="11247438" y="3721100"/>
          <p14:tracePt t="10660" x="11237913" y="3694113"/>
          <p14:tracePt t="10669" x="11210925" y="3641725"/>
          <p14:tracePt t="10677" x="11185525" y="3605213"/>
          <p14:tracePt t="10685" x="11149013" y="3562350"/>
          <p14:tracePt t="10694" x="11104563" y="3525838"/>
          <p14:tracePt t="10701" x="11044238" y="3463925"/>
          <p14:tracePt t="10710" x="10982325" y="3394075"/>
          <p14:tracePt t="10717" x="10937875" y="3357563"/>
          <p14:tracePt t="10726" x="10901363" y="3332163"/>
          <p14:tracePt t="10733" x="10841038" y="3270250"/>
          <p14:tracePt t="10741" x="10787063" y="3225800"/>
          <p14:tracePt t="10749" x="10742613" y="3198813"/>
          <p14:tracePt t="10757" x="10690225" y="3163888"/>
          <p14:tracePt t="10765" x="10628313" y="3128963"/>
          <p14:tracePt t="10773" x="10531475" y="3067050"/>
          <p14:tracePt t="10781" x="10452100" y="3049588"/>
          <p14:tracePt t="10789" x="10353675" y="2995613"/>
          <p14:tracePt t="10797" x="10274300" y="2970213"/>
          <p14:tracePt t="10805" x="10177463" y="2933700"/>
          <p14:tracePt t="10813" x="10098088" y="2881313"/>
          <p14:tracePt t="10821" x="9947275" y="2846388"/>
          <p14:tracePt t="10829" x="9929813" y="2827338"/>
          <p14:tracePt t="10837" x="9815513" y="2809875"/>
          <p14:tracePt t="10844" x="9726613" y="2792413"/>
          <p14:tracePt t="10853" x="9639300" y="2747963"/>
          <p14:tracePt t="10861" x="9505950" y="2730500"/>
          <p14:tracePt t="10869" x="9409113" y="2713038"/>
          <p14:tracePt t="10876" x="9285288" y="2678113"/>
          <p14:tracePt t="10885" x="9144000" y="2660650"/>
          <p14:tracePt t="10892" x="9029700" y="2660650"/>
          <p14:tracePt t="10901" x="8861425" y="2643188"/>
          <p14:tracePt t="10909" x="8702675" y="2624138"/>
          <p14:tracePt t="10917" x="8586788" y="2624138"/>
          <p14:tracePt t="10925" x="8445500" y="2624138"/>
          <p14:tracePt t="10933" x="8358188" y="2624138"/>
          <p14:tracePt t="10941" x="8259763" y="2624138"/>
          <p14:tracePt t="10949" x="8145463" y="2624138"/>
          <p14:tracePt t="10957" x="8093075" y="2624138"/>
          <p14:tracePt t="10964" x="8004175" y="2624138"/>
          <p14:tracePt t="10973" x="7934325" y="2624138"/>
          <p14:tracePt t="10981" x="7862888" y="2624138"/>
          <p14:tracePt t="10989" x="7773988" y="2624138"/>
          <p14:tracePt t="10998" x="7677150" y="2624138"/>
          <p14:tracePt t="11005" x="7580313" y="2624138"/>
          <p14:tracePt t="11026" x="7350125" y="2624138"/>
          <p14:tracePt t="11028" x="7235825" y="2624138"/>
          <p14:tracePt t="11037" x="7121525" y="2624138"/>
          <p14:tracePt t="11045" x="7023100" y="2624138"/>
          <p14:tracePt t="11052" x="6953250" y="2624138"/>
          <p14:tracePt t="11060" x="6864350" y="2624138"/>
          <p14:tracePt t="11069" x="6794500" y="2624138"/>
          <p14:tracePt t="11076" x="6740525" y="2624138"/>
          <p14:tracePt t="11084" x="6688138" y="2624138"/>
          <p14:tracePt t="11092" x="6634163" y="2624138"/>
          <p14:tracePt t="11101" x="6581775" y="2660650"/>
          <p14:tracePt t="11109" x="6546850" y="2668588"/>
          <p14:tracePt t="11116" x="6467475" y="2713038"/>
          <p14:tracePt t="11126" x="6388100" y="2784475"/>
          <p14:tracePt t="11133" x="6343650" y="2819400"/>
          <p14:tracePt t="11142" x="6264275" y="2908300"/>
          <p14:tracePt t="11148" x="6219825" y="2933700"/>
          <p14:tracePt t="11157" x="6167438" y="2987675"/>
          <p14:tracePt t="11165" x="6105525" y="3049588"/>
          <p14:tracePt t="11173" x="6061075" y="3111500"/>
          <p14:tracePt t="11181" x="6016625" y="3146425"/>
          <p14:tracePt t="11189" x="5989638" y="3208338"/>
          <p14:tracePt t="11196" x="5964238" y="3260725"/>
          <p14:tracePt t="11205" x="5927725" y="3340100"/>
          <p14:tracePt t="11213" x="5910263" y="3419475"/>
          <p14:tracePt t="11221" x="5883275" y="3473450"/>
          <p14:tracePt t="11229" x="5883275" y="3543300"/>
          <p14:tracePt t="11237" x="5865813" y="3622675"/>
          <p14:tracePt t="11245" x="5865813" y="3667125"/>
          <p14:tracePt t="11253" x="5865813" y="3738563"/>
          <p14:tracePt t="11260" x="5865813" y="3808413"/>
          <p14:tracePt t="11269" x="5865813" y="3879850"/>
          <p14:tracePt t="11276" x="5865813" y="3932238"/>
          <p14:tracePt t="11285" x="5865813" y="3986213"/>
          <p14:tracePt t="11292" x="5865813" y="4038600"/>
          <p14:tracePt t="11301" x="5875338" y="4092575"/>
          <p14:tracePt t="11309" x="5883275" y="4144963"/>
          <p14:tracePt t="11317" x="5902325" y="4179888"/>
          <p14:tracePt t="11325" x="5910263" y="4233863"/>
          <p14:tracePt t="11333" x="5954713" y="4295775"/>
          <p14:tracePt t="11341" x="5972175" y="4313238"/>
          <p14:tracePt t="11349" x="6016625" y="4392613"/>
          <p14:tracePt t="11357" x="6043613" y="4427538"/>
          <p14:tracePt t="11365" x="6069013" y="4471988"/>
          <p14:tracePt t="11373" x="6122988" y="4524375"/>
          <p14:tracePt t="11380" x="6167438" y="4568825"/>
          <p14:tracePt t="11389" x="6192838" y="4586288"/>
          <p14:tracePt t="11397" x="6246813" y="4622800"/>
          <p14:tracePt t="11405" x="6281738" y="4657725"/>
          <p14:tracePt t="11413" x="6326188" y="4684713"/>
          <p14:tracePt t="11421" x="6361113" y="4710113"/>
          <p14:tracePt t="11429" x="6413500" y="4737100"/>
          <p14:tracePt t="11437" x="6440488" y="4764088"/>
          <p14:tracePt t="11445" x="6511925" y="4789488"/>
          <p14:tracePt t="11453" x="6591300" y="4806950"/>
          <p14:tracePt t="11461" x="6670675" y="4833938"/>
          <p14:tracePt t="11468" x="6767513" y="4868863"/>
          <p14:tracePt t="11476" x="6864350" y="4887913"/>
          <p14:tracePt t="11485" x="6961188" y="4922838"/>
          <p14:tracePt t="11492" x="7059613" y="4930775"/>
          <p14:tracePt t="11500" x="7200900" y="4930775"/>
          <p14:tracePt t="11509" x="7288213" y="4949825"/>
          <p14:tracePt t="11517" x="7412038" y="4949825"/>
          <p14:tracePt t="11525" x="7527925" y="4949825"/>
          <p14:tracePt t="11533" x="7642225" y="4949825"/>
          <p14:tracePt t="11542" x="7731125" y="4949825"/>
          <p14:tracePt t="11549" x="7853363" y="4949825"/>
          <p14:tracePt t="11557" x="7969250" y="4949825"/>
          <p14:tracePt t="11565" x="8013700" y="4949825"/>
          <p14:tracePt t="11572" x="8110538" y="4930775"/>
          <p14:tracePt t="11581" x="8189913" y="4895850"/>
          <p14:tracePt t="11589" x="8286750" y="4851400"/>
          <p14:tracePt t="11597" x="8366125" y="4816475"/>
          <p14:tracePt t="11605" x="8489950" y="4764088"/>
          <p14:tracePt t="11613" x="8586788" y="4710113"/>
          <p14:tracePt t="11621" x="8710613" y="4640263"/>
          <p14:tracePt t="11629" x="8799513" y="4578350"/>
          <p14:tracePt t="11637" x="8878888" y="4506913"/>
          <p14:tracePt t="11645" x="8985250" y="4419600"/>
          <p14:tracePt t="11653" x="9064625" y="4357688"/>
          <p14:tracePt t="11660" x="9153525" y="4268788"/>
          <p14:tracePt t="11669" x="9215438" y="4206875"/>
          <p14:tracePt t="11676" x="9302750" y="4100513"/>
          <p14:tracePt t="11685" x="9364663" y="4038600"/>
          <p14:tracePt t="11692" x="9436100" y="3959225"/>
          <p14:tracePt t="11701" x="9461500" y="3914775"/>
          <p14:tracePt t="11708" x="9505950" y="3844925"/>
          <p14:tracePt t="11717" x="9515475" y="3790950"/>
          <p14:tracePt t="11725" x="9540875" y="3756025"/>
          <p14:tracePt t="11733" x="9540875" y="3711575"/>
          <p14:tracePt t="11742" x="9567863" y="3659188"/>
          <p14:tracePt t="11749" x="9585325" y="3605213"/>
          <p14:tracePt t="11757" x="9585325" y="3570288"/>
          <p14:tracePt t="11765" x="9585325" y="3517900"/>
          <p14:tracePt t="11773" x="9585325" y="3481388"/>
          <p14:tracePt t="11781" x="9585325" y="3446463"/>
          <p14:tracePt t="11789" x="9585325" y="3394075"/>
          <p14:tracePt t="11797" x="9585325" y="3357563"/>
          <p14:tracePt t="11805" x="9585325" y="3322638"/>
          <p14:tracePt t="11813" x="9585325" y="3287713"/>
          <p14:tracePt t="11821" x="9585325" y="3260725"/>
          <p14:tracePt t="11829" x="9585325" y="3225800"/>
          <p14:tracePt t="11837" x="9577388" y="3198813"/>
          <p14:tracePt t="11845" x="9577388" y="3163888"/>
          <p14:tracePt t="11852" x="9567863" y="3111500"/>
          <p14:tracePt t="11860" x="9550400" y="3084513"/>
          <p14:tracePt t="11869" x="9540875" y="3030538"/>
          <p14:tracePt t="11876" x="9498013" y="2995613"/>
          <p14:tracePt t="11884" x="9488488" y="2960688"/>
          <p14:tracePt t="11892" x="9478963" y="2916238"/>
          <p14:tracePt t="11901" x="9436100" y="2881313"/>
          <p14:tracePt t="11908" x="9409113" y="2819400"/>
          <p14:tracePt t="11917" x="9364663" y="2784475"/>
          <p14:tracePt t="11925" x="9347200" y="2757488"/>
          <p14:tracePt t="11933" x="9302750" y="2722563"/>
          <p14:tracePt t="11942" x="9275763" y="2695575"/>
          <p14:tracePt t="11949" x="9258300" y="2668588"/>
          <p14:tracePt t="11958" x="9178925" y="2624138"/>
          <p14:tracePt t="11965" x="9099550" y="2598738"/>
          <p14:tracePt t="11973" x="9047163" y="2562225"/>
          <p14:tracePt t="11981" x="8950325" y="2536825"/>
          <p14:tracePt t="11989" x="8869363" y="2519363"/>
          <p14:tracePt t="11997" x="8789988" y="2482850"/>
          <p14:tracePt t="12008" x="8693150" y="2474913"/>
          <p14:tracePt t="12012" x="8596313" y="2438400"/>
          <p14:tracePt t="12020" x="8516938" y="2403475"/>
          <p14:tracePt t="12029" x="8482013" y="2403475"/>
          <p14:tracePt t="12037" x="8410575" y="2395538"/>
          <p14:tracePt t="12044" x="8340725" y="2395538"/>
          <p14:tracePt t="12053" x="8269288" y="2395538"/>
          <p14:tracePt t="12060" x="8199438" y="2378075"/>
          <p14:tracePt t="12069" x="8128000" y="2378075"/>
          <p14:tracePt t="12076" x="8031163" y="2378075"/>
          <p14:tracePt t="12084" x="7959725" y="2378075"/>
          <p14:tracePt t="12092" x="7889875" y="2378075"/>
          <p14:tracePt t="12101" x="7793038" y="2378075"/>
          <p14:tracePt t="12108" x="7721600" y="2378075"/>
          <p14:tracePt t="12117" x="7650163" y="2378075"/>
          <p14:tracePt t="12125" x="7580313" y="2378075"/>
          <p14:tracePt t="12133" x="7508875" y="2378075"/>
          <p14:tracePt t="12141" x="7456488" y="2378075"/>
          <p14:tracePt t="12149" x="7412038" y="2378075"/>
          <p14:tracePt t="12157" x="7324725" y="2378075"/>
          <p14:tracePt t="12165" x="7243763" y="2403475"/>
          <p14:tracePt t="12173" x="7121525" y="2413000"/>
          <p14:tracePt t="12181" x="7005638" y="2430463"/>
          <p14:tracePt t="12189" x="6935788" y="2430463"/>
          <p14:tracePt t="12197" x="6837363" y="2447925"/>
          <p14:tracePt t="12205" x="6740525" y="2447925"/>
          <p14:tracePt t="12213" x="6599238" y="2482850"/>
          <p14:tracePt t="12221" x="6502400" y="2500313"/>
          <p14:tracePt t="12230" x="6405563" y="2519363"/>
          <p14:tracePt t="12237" x="6334125" y="2519363"/>
          <p14:tracePt t="12245" x="6281738" y="2527300"/>
          <p14:tracePt t="12253" x="6237288" y="2527300"/>
          <p14:tracePt t="12261" x="6192838" y="2554288"/>
          <p14:tracePt t="12269" x="6175375" y="2554288"/>
          <p14:tracePt t="12276" x="6167438" y="2562225"/>
          <p14:tracePt t="12286" x="6130925" y="2562225"/>
          <p14:tracePt t="12292" x="6122988" y="2562225"/>
          <p14:tracePt t="12301" x="6096000" y="2581275"/>
          <p14:tracePt t="12308" x="6061075" y="2589213"/>
          <p14:tracePt t="12317" x="6034088" y="2589213"/>
          <p14:tracePt t="12325" x="5999163" y="2616200"/>
          <p14:tracePt t="12333" x="5945188" y="2643188"/>
          <p14:tracePt t="12341" x="5910263" y="2660650"/>
          <p14:tracePt t="12349" x="5883275" y="2678113"/>
          <p14:tracePt t="12357" x="5857875" y="2695575"/>
          <p14:tracePt t="12364" x="5830888" y="2713038"/>
          <p14:tracePt t="12373" x="5795963" y="2730500"/>
          <p14:tracePt t="12381" x="5786438" y="2740025"/>
          <p14:tracePt t="12389" x="5761038" y="2757488"/>
          <p14:tracePt t="12396" x="5751513" y="2774950"/>
          <p14:tracePt t="12405" x="5734050" y="2792413"/>
          <p14:tracePt t="12413" x="5724525" y="2801938"/>
          <p14:tracePt t="12421" x="5699125" y="2827338"/>
          <p14:tracePt t="12429" x="5672138" y="2863850"/>
          <p14:tracePt t="12437" x="5672138" y="2916238"/>
          <p14:tracePt t="12445" x="5662613" y="2987675"/>
          <p14:tracePt t="12452" x="5627688" y="3067050"/>
          <p14:tracePt t="12461" x="5618163" y="3136900"/>
          <p14:tracePt t="12469" x="5600700" y="3216275"/>
          <p14:tracePt t="12477" x="5583238" y="3314700"/>
          <p14:tracePt t="12485" x="5548313" y="3411538"/>
          <p14:tracePt t="12492" x="5548313" y="3525838"/>
          <p14:tracePt t="12501" x="5548313" y="3614738"/>
          <p14:tracePt t="12508" x="5548313" y="3694113"/>
          <p14:tracePt t="12517" x="5548313" y="3765550"/>
          <p14:tracePt t="12525" x="5548313" y="3835400"/>
          <p14:tracePt t="12532" x="5557838" y="3906838"/>
          <p14:tracePt t="12541" x="5565775" y="3932238"/>
          <p14:tracePt t="12549" x="5583238" y="4003675"/>
          <p14:tracePt t="12557" x="5592763" y="4056063"/>
          <p14:tracePt t="12565" x="5618163" y="4092575"/>
          <p14:tracePt t="12573" x="5637213" y="4144963"/>
          <p14:tracePt t="12581" x="5662613" y="4206875"/>
          <p14:tracePt t="12588" x="5689600" y="4259263"/>
          <p14:tracePt t="12597" x="5707063" y="4295775"/>
          <p14:tracePt t="12605" x="5716588" y="4365625"/>
          <p14:tracePt t="12613" x="5761038" y="4427538"/>
          <p14:tracePt t="12620" x="5778500" y="4462463"/>
          <p14:tracePt t="12629" x="5821363" y="4541838"/>
          <p14:tracePt t="12637" x="5848350" y="4595813"/>
          <p14:tracePt t="12645" x="5892800" y="4657725"/>
          <p14:tracePt t="12653" x="5919788" y="4692650"/>
          <p14:tracePt t="12660" x="5964238" y="4772025"/>
          <p14:tracePt t="12669" x="6007100" y="4806950"/>
          <p14:tracePt t="12677" x="6069013" y="4868863"/>
          <p14:tracePt t="12685" x="6105525" y="4913313"/>
          <p14:tracePt t="12692" x="6192838" y="4975225"/>
          <p14:tracePt t="12701" x="6264275" y="5010150"/>
          <p14:tracePt t="12708" x="6343650" y="5054600"/>
          <p14:tracePt t="12717" x="6423025" y="5072063"/>
          <p14:tracePt t="12725" x="6484938" y="5116513"/>
          <p14:tracePt t="12733" x="6581775" y="5153025"/>
          <p14:tracePt t="12741" x="6634163" y="5160963"/>
          <p14:tracePt t="12748" x="6732588" y="5195888"/>
          <p14:tracePt t="12757" x="6784975" y="5214938"/>
          <p14:tracePt t="12766" x="6881813" y="5222875"/>
          <p14:tracePt t="12773" x="6953250" y="5222875"/>
          <p14:tracePt t="12781" x="7032625" y="5240338"/>
          <p14:tracePt t="12789" x="7102475" y="5240338"/>
          <p14:tracePt t="12797" x="7173913" y="5240338"/>
          <p14:tracePt t="12805" x="7243763" y="5240338"/>
          <p14:tracePt t="12813" x="7315200" y="5240338"/>
          <p14:tracePt t="12821" x="7386638" y="5240338"/>
          <p14:tracePt t="12830" x="7473950" y="5240338"/>
          <p14:tracePt t="12836" x="7545388" y="5240338"/>
          <p14:tracePt t="12845" x="7597775" y="5240338"/>
          <p14:tracePt t="12852" x="7686675" y="5240338"/>
          <p14:tracePt t="12861" x="7783513" y="5232400"/>
          <p14:tracePt t="12869" x="7862888" y="5187950"/>
          <p14:tracePt t="12876" x="7959725" y="5170488"/>
          <p14:tracePt t="12884" x="8066088" y="5116513"/>
          <p14:tracePt t="12892" x="8162925" y="5091113"/>
          <p14:tracePt t="12901" x="8242300" y="5037138"/>
          <p14:tracePt t="12909" x="8321675" y="5010150"/>
          <p14:tracePt t="12917" x="8402638" y="4940300"/>
          <p14:tracePt t="12925" x="8507413" y="4887913"/>
          <p14:tracePt t="12932" x="8586788" y="4826000"/>
          <p14:tracePt t="12941" x="8648700" y="4764088"/>
          <p14:tracePt t="12949" x="8737600" y="4675188"/>
          <p14:tracePt t="12958" x="8772525" y="4640263"/>
          <p14:tracePt t="12965" x="8861425" y="4533900"/>
          <p14:tracePt t="12973" x="8931275" y="4427538"/>
          <p14:tracePt t="12981" x="8985250" y="4321175"/>
          <p14:tracePt t="12989" x="9020175" y="4224338"/>
          <p14:tracePt t="13008" x="9099550" y="4030663"/>
          <p14:tracePt t="13013" x="9134475" y="3906838"/>
          <p14:tracePt t="13021" x="9153525" y="3808413"/>
          <p14:tracePt t="13029" x="9170988" y="3711575"/>
          <p14:tracePt t="13037" x="9170988" y="3614738"/>
          <p14:tracePt t="13045" x="9170988" y="3525838"/>
          <p14:tracePt t="13053" x="9170988" y="3455988"/>
          <p14:tracePt t="13061" x="9170988" y="3384550"/>
          <p14:tracePt t="13068" x="9161463" y="3305175"/>
          <p14:tracePt t="13077" x="9153525" y="3252788"/>
          <p14:tracePt t="13085" x="9153525" y="3198813"/>
          <p14:tracePt t="13092" x="9117013" y="3128963"/>
          <p14:tracePt t="13100" x="9117013" y="3074988"/>
          <p14:tracePt t="13108" x="9082088" y="3022600"/>
          <p14:tracePt t="13117" x="9064625" y="2951163"/>
          <p14:tracePt t="13125" x="9047163" y="2908300"/>
          <p14:tracePt t="13133" x="9020175" y="2854325"/>
          <p14:tracePt t="13140" x="8993188" y="2819400"/>
          <p14:tracePt t="13149" x="8950325" y="2740025"/>
          <p14:tracePt t="13157" x="8923338" y="2705100"/>
          <p14:tracePt t="13164" x="8869363" y="2624138"/>
          <p14:tracePt t="13174" x="8809038" y="2581275"/>
          <p14:tracePt t="13180" x="8782050" y="2554288"/>
          <p14:tracePt t="13189" x="8720138" y="2500313"/>
          <p14:tracePt t="13196" x="8666163" y="2474913"/>
          <p14:tracePt t="13205" x="8561388" y="2403475"/>
          <p14:tracePt t="13214" x="8489950" y="2386013"/>
          <p14:tracePt t="13221" x="8383588" y="2333625"/>
          <p14:tracePt t="13229" x="8242300" y="2297113"/>
          <p14:tracePt t="13237" x="8172450" y="2289175"/>
          <p14:tracePt t="13245" x="8093075" y="2254250"/>
          <p14:tracePt t="13253" x="7996238" y="2254250"/>
          <p14:tracePt t="13261" x="7942263" y="2244725"/>
          <p14:tracePt t="13269" x="7872413" y="2244725"/>
          <p14:tracePt t="13277" x="7818438" y="2244725"/>
          <p14:tracePt t="13285" x="7773988" y="2244725"/>
          <p14:tracePt t="13292" x="7721600" y="2244725"/>
          <p14:tracePt t="13301" x="7650163" y="2244725"/>
          <p14:tracePt t="13309" x="7597775" y="2244725"/>
          <p14:tracePt t="13317" x="7527925" y="2244725"/>
          <p14:tracePt t="13324" x="7456488" y="2244725"/>
          <p14:tracePt t="13333" x="7404100" y="2244725"/>
          <p14:tracePt t="13341" x="7386638" y="2254250"/>
          <p14:tracePt t="13349" x="7342188" y="2271713"/>
          <p14:tracePt t="13357" x="7324725" y="2279650"/>
          <p14:tracePt t="13365" x="7262813" y="2306638"/>
          <p14:tracePt t="13373" x="7226300" y="2324100"/>
          <p14:tracePt t="13381" x="7191375" y="2351088"/>
          <p14:tracePt t="13389" x="7164388" y="2368550"/>
          <p14:tracePt t="13397" x="7094538" y="2420938"/>
          <p14:tracePt t="13405" x="7032625" y="2465388"/>
          <p14:tracePt t="13414" x="6881813" y="2536825"/>
          <p14:tracePt t="13421" x="6802438" y="2581275"/>
          <p14:tracePt t="13429" x="6723063" y="2633663"/>
          <p14:tracePt t="13437" x="6599238" y="2705100"/>
          <p14:tracePt t="13445" x="6492875" y="2792413"/>
          <p14:tracePt t="13453" x="6430963" y="2836863"/>
          <p14:tracePt t="13461" x="6370638" y="2881313"/>
          <p14:tracePt t="13469" x="6334125" y="2908300"/>
          <p14:tracePt t="13477" x="6326188" y="2933700"/>
          <p14:tracePt t="13485" x="6299200" y="2987675"/>
          <p14:tracePt t="13492" x="6272213" y="3013075"/>
          <p14:tracePt t="13501" x="6254750" y="3067050"/>
          <p14:tracePt t="13509" x="6246813" y="3119438"/>
          <p14:tracePt t="13517" x="6246813" y="3154363"/>
          <p14:tracePt t="13524" x="6246813" y="3225800"/>
          <p14:tracePt t="13533" x="6227763" y="3278188"/>
          <p14:tracePt t="13541" x="6227763" y="3349625"/>
          <p14:tracePt t="13549" x="6202363" y="3402013"/>
          <p14:tracePt t="13557" x="6202363" y="3473450"/>
          <p14:tracePt t="13565" x="6202363" y="3525838"/>
          <p14:tracePt t="13574" x="6202363" y="3562350"/>
          <p14:tracePt t="13581" x="6202363" y="3614738"/>
          <p14:tracePt t="13589" x="6202363" y="3684588"/>
          <p14:tracePt t="13597" x="6202363" y="3721100"/>
          <p14:tracePt t="13605" x="6210300" y="3756025"/>
          <p14:tracePt t="13613" x="6219825" y="3808413"/>
          <p14:tracePt t="13620" x="6254750" y="3887788"/>
          <p14:tracePt t="13629" x="6272213" y="3924300"/>
          <p14:tracePt t="13637" x="6316663" y="3986213"/>
          <p14:tracePt t="13645" x="6378575" y="4048125"/>
          <p14:tracePt t="13653" x="6423025" y="4083050"/>
          <p14:tracePt t="13661" x="6484938" y="4144963"/>
          <p14:tracePt t="13669" x="6564313" y="4197350"/>
          <p14:tracePt t="13676" x="6626225" y="4241800"/>
          <p14:tracePt t="13685" x="6705600" y="4268788"/>
          <p14:tracePt t="13692" x="6784975" y="4338638"/>
          <p14:tracePt t="13701" x="6881813" y="4375150"/>
          <p14:tracePt t="13708" x="6988175" y="4437063"/>
          <p14:tracePt t="13717" x="7085013" y="4489450"/>
          <p14:tracePt t="13724" x="7208838" y="4524375"/>
          <p14:tracePt t="13733" x="7315200" y="4578350"/>
          <p14:tracePt t="13741" x="7412038" y="4613275"/>
          <p14:tracePt t="13748" x="7508875" y="4657725"/>
          <p14:tracePt t="13757" x="7677150" y="4702175"/>
          <p14:tracePt t="13765" x="7773988" y="4710113"/>
          <p14:tracePt t="13773" x="7942263" y="4745038"/>
          <p14:tracePt t="13781" x="8013700" y="4745038"/>
          <p14:tracePt t="13790" x="8172450" y="4772025"/>
          <p14:tracePt t="13797" x="8269288" y="4772025"/>
          <p14:tracePt t="13805" x="8402638" y="4772025"/>
          <p14:tracePt t="13813" x="8516938" y="4772025"/>
          <p14:tracePt t="13821" x="8596313" y="4764088"/>
          <p14:tracePt t="13829" x="8720138" y="4710113"/>
          <p14:tracePt t="13836" x="8772525" y="4684713"/>
          <p14:tracePt t="13846" x="8851900" y="4648200"/>
          <p14:tracePt t="13853" x="8931275" y="4603750"/>
          <p14:tracePt t="13861" x="8993188" y="4568825"/>
          <p14:tracePt t="13868" x="9072563" y="4506913"/>
          <p14:tracePt t="13877" x="9126538" y="4479925"/>
          <p14:tracePt t="13884" x="9188450" y="4437063"/>
          <p14:tracePt t="13892" x="9250363" y="4392613"/>
          <p14:tracePt t="13901" x="9285288" y="4348163"/>
          <p14:tracePt t="13909" x="9329738" y="4338638"/>
          <p14:tracePt t="13916" x="9382125" y="4276725"/>
          <p14:tracePt t="13924" x="9444038" y="4233863"/>
          <p14:tracePt t="13932" x="9471025" y="4206875"/>
          <p14:tracePt t="13940" x="9505950" y="4171950"/>
          <p14:tracePt t="13949" x="9532938" y="4144963"/>
          <p14:tracePt t="13957" x="9559925" y="4110038"/>
          <p14:tracePt t="13965" x="9585325" y="4083050"/>
          <p14:tracePt t="13973" x="9612313" y="4056063"/>
          <p14:tracePt t="13981" x="9621838" y="4021138"/>
          <p14:tracePt t="13989" x="9647238" y="3959225"/>
          <p14:tracePt t="13997" x="9674225" y="3941763"/>
          <p14:tracePt t="14005" x="9682163" y="3897313"/>
          <p14:tracePt t="14023" x="9709150" y="3827463"/>
          <p14:tracePt t="14029" x="9744075" y="3756025"/>
          <p14:tracePt t="14037" x="9771063" y="3694113"/>
          <p14:tracePt t="14045" x="9771063" y="3641725"/>
          <p14:tracePt t="14053" x="9771063" y="3579813"/>
          <p14:tracePt t="14061" x="9771063" y="3500438"/>
          <p14:tracePt t="14069" x="9771063" y="3429000"/>
          <p14:tracePt t="14077" x="9771063" y="3340100"/>
          <p14:tracePt t="14085" x="9771063" y="3287713"/>
          <p14:tracePt t="14093" x="9771063" y="3216275"/>
          <p14:tracePt t="14101" x="9771063" y="3163888"/>
          <p14:tracePt t="14108" x="9753600" y="3111500"/>
          <p14:tracePt t="14117" x="9718675" y="3057525"/>
          <p14:tracePt t="14124" x="9709150" y="3013075"/>
          <p14:tracePt t="14132" x="9682163" y="2978150"/>
          <p14:tracePt t="14141" x="9674225" y="2943225"/>
          <p14:tracePt t="14149" x="9647238" y="2898775"/>
          <p14:tracePt t="14156" x="9621838" y="2863850"/>
          <p14:tracePt t="14165" x="9577388" y="2827338"/>
          <p14:tracePt t="14173" x="9550400" y="2784475"/>
          <p14:tracePt t="14181" x="9498013" y="2740025"/>
          <p14:tracePt t="14189" x="9418638" y="2713038"/>
          <p14:tracePt t="14197" x="9337675" y="2660650"/>
          <p14:tracePt t="14205" x="9240838" y="2616200"/>
          <p14:tracePt t="14213" x="9161463" y="2581275"/>
          <p14:tracePt t="14220" x="9037638" y="2562225"/>
          <p14:tracePt t="14229" x="8940800" y="2509838"/>
          <p14:tracePt t="14237" x="8843963" y="2500313"/>
          <p14:tracePt t="14244" x="8747125" y="2482850"/>
          <p14:tracePt t="14252" x="8631238" y="2465388"/>
          <p14:tracePt t="14262" x="8507413" y="2430463"/>
          <p14:tracePt t="14269" x="8410575" y="2413000"/>
          <p14:tracePt t="14277" x="8296275" y="2413000"/>
          <p14:tracePt t="14284" x="8180388" y="2413000"/>
          <p14:tracePt t="14292" x="8083550" y="2413000"/>
          <p14:tracePt t="14301" x="7986713" y="2413000"/>
          <p14:tracePt t="14309" x="7897813" y="2413000"/>
          <p14:tracePt t="14316" x="7756525" y="2413000"/>
          <p14:tracePt t="14324" x="7669213" y="2413000"/>
          <p14:tracePt t="14333" x="7570788" y="2420938"/>
          <p14:tracePt t="14340" x="7491413" y="2438400"/>
          <p14:tracePt t="14349" x="7377113" y="2457450"/>
          <p14:tracePt t="14356" x="7342188" y="2465388"/>
          <p14:tracePt t="14366" x="7262813" y="2492375"/>
          <p14:tracePt t="14373" x="7208838" y="2509838"/>
          <p14:tracePt t="14381" x="7138988" y="2527300"/>
          <p14:tracePt t="14390" x="7085013" y="2536825"/>
          <p14:tracePt t="14397" x="7005638" y="2554288"/>
          <p14:tracePt t="14406" x="6988175" y="2571750"/>
          <p14:tracePt t="14413" x="6918325" y="2589213"/>
          <p14:tracePt t="14421" x="6837363" y="2606675"/>
          <p14:tracePt t="14429" x="6757988" y="2633663"/>
          <p14:tracePt t="14437" x="6723063" y="2651125"/>
          <p14:tracePt t="14445" x="6653213" y="2678113"/>
          <p14:tracePt t="14453" x="6608763" y="2705100"/>
          <p14:tracePt t="14461" x="6573838" y="2730500"/>
          <p14:tracePt t="14468" x="6537325" y="2740025"/>
          <p14:tracePt t="14477" x="6511925" y="2765425"/>
          <p14:tracePt t="14484" x="6484938" y="2792413"/>
          <p14:tracePt t="14493" x="6450013" y="2827338"/>
          <p14:tracePt t="14500" x="6440488" y="2836863"/>
          <p14:tracePt t="14509" x="6423025" y="2854325"/>
          <p14:tracePt t="14517" x="6405563" y="2881313"/>
          <p14:tracePt t="14524" x="6396038" y="2908300"/>
          <p14:tracePt t="14532" x="6396038" y="2933700"/>
          <p14:tracePt t="14540" x="6378575" y="2951163"/>
          <p14:tracePt t="14549" x="6370638" y="2995613"/>
          <p14:tracePt t="14556" x="6370638" y="3013075"/>
          <p14:tracePt t="14565" x="6351588" y="3067050"/>
          <p14:tracePt t="14572" x="6343650" y="3074988"/>
          <p14:tracePt t="14581" x="6334125" y="3101975"/>
          <p14:tracePt t="14590" x="6334125" y="3111500"/>
          <p14:tracePt t="14597" x="6326188" y="3136900"/>
          <p14:tracePt t="14605" x="6326188" y="3163888"/>
          <p14:tracePt t="14613" x="6326188" y="3173413"/>
          <p14:tracePt t="14621" x="6316663" y="3181350"/>
          <p14:tracePt t="14629" x="6316663" y="3225800"/>
          <p14:tracePt t="14637" x="6316663" y="3235325"/>
          <p14:tracePt t="14645" x="6289675" y="3260725"/>
          <p14:tracePt t="14653" x="6289675" y="3278188"/>
          <p14:tracePt t="14661" x="6281738" y="3295650"/>
          <p14:tracePt t="14669" x="6281738" y="3322638"/>
          <p14:tracePt t="14677" x="6281738" y="3332163"/>
          <p14:tracePt t="14684" x="6281738" y="3340100"/>
          <p14:tracePt t="14692" x="6281738" y="3376613"/>
          <p14:tracePt t="14701" x="6281738" y="3384550"/>
          <p14:tracePt t="14709" x="6281738" y="3394075"/>
          <p14:tracePt t="14717" x="6281738" y="3429000"/>
          <p14:tracePt t="14724" x="6281738" y="3438525"/>
          <p14:tracePt t="14732" x="6281738" y="3463925"/>
          <p14:tracePt t="14749" x="6289675" y="3517900"/>
          <p14:tracePt t="14765" x="6308725" y="3535363"/>
          <p14:tracePt t="14781" x="6326188" y="3562350"/>
          <p14:tracePt t="14789" x="6343650" y="3587750"/>
          <p14:tracePt t="14796" x="6361113" y="3597275"/>
          <p14:tracePt t="14806" x="6370638" y="3605213"/>
          <p14:tracePt t="14813" x="6378575" y="3614738"/>
          <p14:tracePt t="14821" x="6396038" y="3641725"/>
          <p14:tracePt t="14829" x="6405563" y="3649663"/>
          <p14:tracePt t="14838" x="6430963" y="3667125"/>
          <p14:tracePt t="14845" x="6440488" y="3676650"/>
          <p14:tracePt t="14852" x="6457950" y="3694113"/>
          <p14:tracePt t="14862" x="6467475" y="3694113"/>
          <p14:tracePt t="14868" x="6492875" y="3703638"/>
          <p14:tracePt t="14877" x="6502400" y="3703638"/>
          <p14:tracePt t="14885" x="6529388" y="3721100"/>
          <p14:tracePt t="14892" x="6537325" y="3729038"/>
          <p14:tracePt t="14900" x="6546850" y="3729038"/>
          <p14:tracePt t="14908" x="6564313" y="3746500"/>
          <p14:tracePt t="14916" x="6591300" y="3756025"/>
          <p14:tracePt t="14924" x="6599238" y="3756025"/>
          <p14:tracePt t="14932" x="6616700" y="3756025"/>
          <p14:tracePt t="14940" x="6643688" y="3783013"/>
          <p14:tracePt t="14949" x="6670675" y="3790950"/>
          <p14:tracePt t="14956" x="6678613" y="3790950"/>
          <p14:tracePt t="14966" x="6715125" y="3800475"/>
          <p14:tracePt t="14972" x="6732588" y="3817938"/>
          <p14:tracePt t="14981" x="6740525" y="3817938"/>
          <p14:tracePt t="14989" x="6777038" y="3835400"/>
          <p14:tracePt t="14997" x="6829425" y="3852863"/>
          <p14:tracePt t="15006" x="6873875" y="3862388"/>
          <p14:tracePt t="15022" x="6980238" y="3906838"/>
          <p14:tracePt t="15029" x="7050088" y="3924300"/>
          <p14:tracePt t="15037" x="7129463" y="3932238"/>
          <p14:tracePt t="15045" x="7183438" y="3932238"/>
          <p14:tracePt t="15052" x="7270750" y="3949700"/>
          <p14:tracePt t="15061" x="7324725" y="3949700"/>
          <p14:tracePt t="15069" x="7359650" y="3949700"/>
          <p14:tracePt t="15077" x="7429500" y="3976688"/>
          <p14:tracePt t="15085" x="7483475" y="3976688"/>
          <p14:tracePt t="15093" x="7553325" y="3994150"/>
          <p14:tracePt t="15101" x="7607300" y="3994150"/>
          <p14:tracePt t="15109" x="7659688" y="4003675"/>
          <p14:tracePt t="15117" x="7694613" y="4003675"/>
          <p14:tracePt t="15124" x="7766050" y="4021138"/>
          <p14:tracePt t="15133" x="7783513" y="4021138"/>
          <p14:tracePt t="15140" x="7827963" y="4021138"/>
          <p14:tracePt t="15148" x="7872413" y="4021138"/>
          <p14:tracePt t="15156" x="7924800" y="4021138"/>
          <p14:tracePt t="15165" x="7951788" y="4021138"/>
          <p14:tracePt t="15172" x="7986713" y="4030663"/>
          <p14:tracePt t="15180" x="8013700" y="4048125"/>
          <p14:tracePt t="15189" x="8048625" y="4048125"/>
          <p14:tracePt t="15197" x="8056563" y="4048125"/>
          <p14:tracePt t="15205" x="8101013" y="4048125"/>
          <p14:tracePt t="15213" x="8110538" y="4048125"/>
          <p14:tracePt t="15221" x="8118475" y="4048125"/>
          <p14:tracePt t="15229" x="8145463" y="4048125"/>
          <p14:tracePt t="15237" x="8162925" y="4048125"/>
          <p14:tracePt t="15245" x="8172450" y="4048125"/>
          <p14:tracePt t="15261" x="8199438" y="4048125"/>
          <p14:tracePt t="15269" x="8207375" y="4048125"/>
          <p14:tracePt t="15277" x="8216900" y="4048125"/>
          <p14:tracePt t="15285" x="8224838" y="4048125"/>
          <p14:tracePt t="15301" x="8259763" y="4048125"/>
          <p14:tracePt t="15317" x="8269288" y="4048125"/>
          <p14:tracePt t="15324" x="8278813" y="4048125"/>
          <p14:tracePt t="15340" x="8296275" y="4048125"/>
          <p14:tracePt t="15349" x="8304213" y="4048125"/>
          <p14:tracePt t="15365" x="8321675" y="4048125"/>
          <p14:tracePt t="15372" x="8348663" y="4048125"/>
          <p14:tracePt t="15381" x="8358188" y="4048125"/>
          <p14:tracePt t="15389" x="8366125" y="4048125"/>
          <p14:tracePt t="15397" x="8383588" y="4048125"/>
          <p14:tracePt t="15405" x="8402638" y="4048125"/>
          <p14:tracePt t="15413" x="8420100" y="4048125"/>
          <p14:tracePt t="15421" x="8462963" y="4048125"/>
          <p14:tracePt t="15429" x="8482013" y="4048125"/>
          <p14:tracePt t="15436" x="8489950" y="4048125"/>
          <p14:tracePt t="15445" x="8534400" y="4048125"/>
          <p14:tracePt t="15452" x="8543925" y="4048125"/>
          <p14:tracePt t="15461" x="8578850" y="4048125"/>
          <p14:tracePt t="15468" x="8605838" y="4048125"/>
          <p14:tracePt t="15477" x="8658225" y="4048125"/>
          <p14:tracePt t="15484" x="8693150" y="4048125"/>
          <p14:tracePt t="15492" x="8710613" y="4048125"/>
          <p14:tracePt t="15500" x="8782050" y="4048125"/>
          <p14:tracePt t="15508" x="8816975" y="4048125"/>
          <p14:tracePt t="15516" x="8888413" y="4048125"/>
          <p14:tracePt t="15525" x="8923338" y="4048125"/>
          <p14:tracePt t="15533" x="8993188" y="4048125"/>
          <p14:tracePt t="15540" x="9047163" y="4048125"/>
          <p14:tracePt t="15549" x="9091613" y="4048125"/>
          <p14:tracePt t="15556" x="9117013" y="4048125"/>
          <p14:tracePt t="15565" x="9170988" y="4038600"/>
          <p14:tracePt t="15572" x="9205913" y="4038600"/>
          <p14:tracePt t="15581" x="9215438" y="4030663"/>
          <p14:tracePt t="15589" x="9240838" y="4030663"/>
          <p14:tracePt t="15597" x="9258300" y="4021138"/>
          <p14:tracePt t="15605" x="9302750" y="3994150"/>
          <p14:tracePt t="15613" x="9337675" y="3968750"/>
          <p14:tracePt t="15622" x="9347200" y="3959225"/>
          <p14:tracePt t="15628" x="9382125" y="3924300"/>
          <p14:tracePt t="15637" x="9409113" y="3897313"/>
          <p14:tracePt t="15645" x="9436100" y="3870325"/>
          <p14:tracePt t="15652" x="9471025" y="3835400"/>
          <p14:tracePt t="15661" x="9488488" y="3800475"/>
          <p14:tracePt t="15669" x="9523413" y="3756025"/>
          <p14:tracePt t="15677" x="9523413" y="3721100"/>
          <p14:tracePt t="15685" x="9550400" y="3684588"/>
          <p14:tracePt t="15693" x="9550400" y="3659188"/>
          <p14:tracePt t="15701" x="9550400" y="3622675"/>
          <p14:tracePt t="15709" x="9550400" y="3570288"/>
          <p14:tracePt t="15717" x="9550400" y="3552825"/>
          <p14:tracePt t="15724" x="9550400" y="3508375"/>
          <p14:tracePt t="15733" x="9550400" y="3473450"/>
          <p14:tracePt t="15740" x="9550400" y="3438525"/>
          <p14:tracePt t="15749" x="9532938" y="3384550"/>
          <p14:tracePt t="15756" x="9515475" y="3357563"/>
          <p14:tracePt t="15764" x="9488488" y="3305175"/>
          <p14:tracePt t="15773" x="9453563" y="3260725"/>
          <p14:tracePt t="15781" x="9409113" y="3225800"/>
          <p14:tracePt t="15789" x="9356725" y="3181350"/>
          <p14:tracePt t="15798" x="9285288" y="3119438"/>
          <p14:tracePt t="15805" x="9205913" y="3067050"/>
          <p14:tracePt t="15813" x="9153525" y="3040063"/>
          <p14:tracePt t="15821" x="9047163" y="2970213"/>
          <p14:tracePt t="15829" x="8905875" y="2898775"/>
          <p14:tracePt t="15837" x="8799513" y="2863850"/>
          <p14:tracePt t="15845" x="8658225" y="2792413"/>
          <p14:tracePt t="15853" x="8507413" y="2740025"/>
          <p14:tracePt t="15861" x="8393113" y="2686050"/>
          <p14:tracePt t="15869" x="8269288" y="2633663"/>
          <p14:tracePt t="15877" x="8118475" y="2598738"/>
          <p14:tracePt t="15884" x="8004175" y="2562225"/>
          <p14:tracePt t="15893" x="7897813" y="2527300"/>
          <p14:tracePt t="15900" x="7766050" y="2509838"/>
          <p14:tracePt t="15909" x="7659688" y="2457450"/>
          <p14:tracePt t="15916" x="7562850" y="2447925"/>
          <p14:tracePt t="15924" x="7466013" y="2430463"/>
          <p14:tracePt t="15933" x="7324725" y="2395538"/>
          <p14:tracePt t="15941" x="7270750" y="2395538"/>
          <p14:tracePt t="15948" x="7183438" y="2378075"/>
          <p14:tracePt t="15957" x="7112000" y="2378075"/>
          <p14:tracePt t="15966" x="7015163" y="2378075"/>
          <p14:tracePt t="15972" x="6943725" y="2378075"/>
          <p14:tracePt t="15981" x="6873875" y="2378075"/>
          <p14:tracePt t="15989" x="6802438" y="2378075"/>
          <p14:tracePt t="15997" x="6732588" y="2378075"/>
          <p14:tracePt t="16005" x="6678613" y="2378075"/>
          <p14:tracePt t="16022" x="6564313" y="2378075"/>
          <p14:tracePt t="16029" x="6511925" y="2378075"/>
          <p14:tracePt t="16037" x="6475413" y="2378075"/>
          <p14:tracePt t="16045" x="6440488" y="2378075"/>
          <p14:tracePt t="16052" x="6413500" y="2378075"/>
          <p14:tracePt t="16062" x="6396038" y="2378075"/>
          <p14:tracePt t="16069" x="6378575" y="2395538"/>
          <p14:tracePt t="16077" x="6361113" y="2403475"/>
          <p14:tracePt t="16085" x="6351588" y="2413000"/>
          <p14:tracePt t="16093" x="6316663" y="2430463"/>
          <p14:tracePt t="16101" x="6308725" y="2447925"/>
          <p14:tracePt t="16109" x="6281738" y="2457450"/>
          <p14:tracePt t="16117" x="6272213" y="2465388"/>
          <p14:tracePt t="16125" x="6254750" y="2500313"/>
          <p14:tracePt t="16133" x="6227763" y="2527300"/>
          <p14:tracePt t="16140" x="6202363" y="2544763"/>
          <p14:tracePt t="16149" x="6175375" y="2571750"/>
          <p14:tracePt t="16156" x="6157913" y="2606675"/>
          <p14:tracePt t="16165" x="6130925" y="2633663"/>
          <p14:tracePt t="16173" x="6113463" y="2668588"/>
          <p14:tracePt t="16181" x="6096000" y="2695575"/>
          <p14:tracePt t="16189" x="6078538" y="2740025"/>
          <p14:tracePt t="16197" x="6078538" y="2757488"/>
          <p14:tracePt t="16205" x="6069013" y="2792413"/>
          <p14:tracePt t="16212" x="6069013" y="2836863"/>
          <p14:tracePt t="16222" x="6051550" y="2871788"/>
          <p14:tracePt t="16229" x="6051550" y="2908300"/>
          <p14:tracePt t="16237" x="6051550" y="2925763"/>
          <p14:tracePt t="16245" x="6051550" y="2970213"/>
          <p14:tracePt t="16253" x="6051550" y="2987675"/>
          <p14:tracePt t="16261" x="6051550" y="2995613"/>
          <p14:tracePt t="16268" x="6051550" y="3040063"/>
          <p14:tracePt t="16277" x="6051550" y="3049588"/>
          <p14:tracePt t="16285" x="6051550" y="3084513"/>
          <p14:tracePt t="16293" x="6051550" y="3111500"/>
          <p14:tracePt t="16301" x="6051550" y="3163888"/>
          <p14:tracePt t="16309" x="6086475" y="3198813"/>
          <p14:tracePt t="16317" x="6096000" y="3225800"/>
          <p14:tracePt t="16325" x="6122988" y="3260725"/>
          <p14:tracePt t="16333" x="6130925" y="3295650"/>
          <p14:tracePt t="16341" x="6175375" y="3340100"/>
          <p14:tracePt t="16349" x="6210300" y="3376613"/>
          <p14:tracePt t="16357" x="6237288" y="3402013"/>
          <p14:tracePt t="16365" x="6281738" y="3429000"/>
          <p14:tracePt t="16372" x="6316663" y="3455988"/>
          <p14:tracePt t="16381" x="6351588" y="3481388"/>
          <p14:tracePt t="16388" x="6396038" y="3490913"/>
          <p14:tracePt t="16396" x="6413500" y="3508375"/>
          <p14:tracePt t="16405" x="6475413" y="3535363"/>
          <p14:tracePt t="16413" x="6511925" y="3543300"/>
          <p14:tracePt t="16421" x="6564313" y="3570288"/>
          <p14:tracePt t="16429" x="6616700" y="3597275"/>
          <p14:tracePt t="16438" x="6670675" y="3614738"/>
          <p14:tracePt t="16444" x="6750050" y="3649663"/>
          <p14:tracePt t="16453" x="6829425" y="3676650"/>
          <p14:tracePt t="16460" x="6908800" y="3694113"/>
          <p14:tracePt t="16469" x="6980238" y="3703638"/>
          <p14:tracePt t="16478" x="7077075" y="3721100"/>
          <p14:tracePt t="16485" x="7146925" y="3721100"/>
          <p14:tracePt t="16493" x="7226300" y="3756025"/>
          <p14:tracePt t="16501" x="7297738" y="3765550"/>
          <p14:tracePt t="16509" x="7350125" y="3783013"/>
          <p14:tracePt t="16517" x="7456488" y="3817938"/>
          <p14:tracePt t="16525" x="7527925" y="3844925"/>
          <p14:tracePt t="16533" x="7580313" y="3862388"/>
          <p14:tracePt t="16541" x="7650163" y="3862388"/>
          <p14:tracePt t="16549" x="7739063" y="3906838"/>
          <p14:tracePt t="16556" x="7827963" y="3906838"/>
          <p14:tracePt t="16565" x="7907338" y="3924300"/>
          <p14:tracePt t="16572" x="7977188" y="3924300"/>
          <p14:tracePt t="16581" x="8075613" y="3941763"/>
          <p14:tracePt t="16588" x="8189913" y="3959225"/>
          <p14:tracePt t="16597" x="8224838" y="3959225"/>
          <p14:tracePt t="16605" x="8296275" y="3959225"/>
          <p14:tracePt t="16613" x="8348663" y="3959225"/>
          <p14:tracePt t="16621" x="8402638" y="3959225"/>
          <p14:tracePt t="16629" x="8420100" y="3959225"/>
          <p14:tracePt t="16638" x="8472488" y="3959225"/>
          <p14:tracePt t="16645" x="8507413" y="3959225"/>
          <p14:tracePt t="16653" x="8534400" y="3959225"/>
          <p14:tracePt t="16661" x="8578850" y="3959225"/>
          <p14:tracePt t="16669" x="8605838" y="3959225"/>
          <p14:tracePt t="16677" x="8640763" y="3959225"/>
          <p14:tracePt t="16685" x="8693150" y="3959225"/>
          <p14:tracePt t="16693" x="8710613" y="3959225"/>
          <p14:tracePt t="16701" x="8755063" y="3959225"/>
          <p14:tracePt t="16709" x="8789988" y="3959225"/>
          <p14:tracePt t="16716" x="8826500" y="3959225"/>
          <p14:tracePt t="16724" x="8843963" y="3959225"/>
          <p14:tracePt t="16733" x="8888413" y="3959225"/>
          <p14:tracePt t="16741" x="8905875" y="3959225"/>
          <p14:tracePt t="16749" x="8931275" y="3959225"/>
          <p14:tracePt t="16756" x="8950325" y="3959225"/>
          <p14:tracePt t="16765" x="8958263" y="3959225"/>
          <p14:tracePt t="16772" x="8985250" y="3959225"/>
          <p14:tracePt t="16780" x="9002713" y="3949700"/>
          <p14:tracePt t="16788" x="9012238" y="3949700"/>
          <p14:tracePt t="16797" x="9037638" y="3949700"/>
          <p14:tracePt t="16804" x="9055100" y="3949700"/>
          <p14:tracePt t="16812" x="9082088" y="3932238"/>
          <p14:tracePt t="16821" x="9091613" y="3932238"/>
          <p14:tracePt t="16829" x="9099550" y="3914775"/>
          <p14:tracePt t="16853" x="9109075" y="3906838"/>
          <p14:tracePt t="16877" x="9117013" y="3897313"/>
          <p14:tracePt t="16893" x="9144000" y="3897313"/>
          <p14:tracePt t="16900" x="9153525" y="3887788"/>
          <p14:tracePt t="16909" x="9161463" y="3870325"/>
          <p14:tracePt t="16925" x="9161463" y="3862388"/>
          <p14:tracePt t="16941" x="9161463" y="3835400"/>
          <p14:tracePt t="16957" x="9161463" y="3817938"/>
          <p14:tracePt t="16973" x="9161463" y="3808413"/>
          <p14:tracePt t="16981" x="9161463" y="3773488"/>
          <p14:tracePt t="16988" x="9153525" y="3765550"/>
          <p14:tracePt t="16997" x="9144000" y="3756025"/>
          <p14:tracePt t="17004" x="9126538" y="3721100"/>
          <p14:tracePt t="17022" x="9099550" y="3676650"/>
          <p14:tracePt t="17030" x="9072563" y="3649663"/>
          <p14:tracePt t="17037" x="9064625" y="3622675"/>
          <p14:tracePt t="17045" x="9037638" y="3605213"/>
          <p14:tracePt t="17053" x="8993188" y="3562350"/>
          <p14:tracePt t="17061" x="8967788" y="3535363"/>
          <p14:tracePt t="17069" x="8931275" y="3525838"/>
          <p14:tracePt t="17078" x="8896350" y="3508375"/>
          <p14:tracePt t="17085" x="8843963" y="3500438"/>
          <p14:tracePt t="17093" x="8764588" y="3463925"/>
          <p14:tracePt t="17100" x="8710613" y="3455988"/>
          <p14:tracePt t="17109" x="8613775" y="3438525"/>
          <p14:tracePt t="17117" x="8578850" y="3429000"/>
          <p14:tracePt t="17125" x="8524875" y="3411538"/>
          <p14:tracePt t="17132" x="8462963" y="3384550"/>
          <p14:tracePt t="17141" x="8410575" y="3367088"/>
          <p14:tracePt t="17149" x="8366125" y="3367088"/>
          <p14:tracePt t="17157" x="8321675" y="3357563"/>
          <p14:tracePt t="17164" x="8251825" y="3332163"/>
          <p14:tracePt t="17172" x="8216900" y="3332163"/>
          <p14:tracePt t="17181" x="8145463" y="3314700"/>
          <p14:tracePt t="17188" x="8093075" y="3314700"/>
          <p14:tracePt t="17197" x="8039100" y="3314700"/>
          <p14:tracePt t="17204" x="8004175" y="3314700"/>
          <p14:tracePt t="17213" x="7969250" y="3314700"/>
          <p14:tracePt t="17221" x="7959725" y="3314700"/>
          <p14:tracePt t="17229" x="7951788" y="3314700"/>
          <p14:tracePt t="17245" x="7924800" y="3314700"/>
          <p14:tracePt t="17254" x="7907338" y="3314700"/>
          <p14:tracePt t="17261" x="7897813" y="3332163"/>
          <p14:tracePt t="17270" x="7862888" y="3349625"/>
          <p14:tracePt t="17277" x="7835900" y="3376613"/>
          <p14:tracePt t="17285" x="7810500" y="3402013"/>
          <p14:tracePt t="17293" x="7800975" y="3411538"/>
          <p14:tracePt t="17301" x="7783513" y="3429000"/>
          <p14:tracePt t="17309" x="7739063" y="3473450"/>
          <p14:tracePt t="17317" x="7712075" y="3500438"/>
          <p14:tracePt t="17325" x="7704138" y="3508375"/>
          <p14:tracePt t="17333" x="7686675" y="3543300"/>
          <p14:tracePt t="17341" x="7677150" y="3552825"/>
          <p14:tracePt t="17349" x="7659688" y="3570288"/>
          <p14:tracePt t="17356" x="7659688" y="3597275"/>
          <p14:tracePt t="17365" x="7650163" y="3614738"/>
          <p14:tracePt t="17372" x="7650163" y="3622675"/>
          <p14:tracePt t="17381" x="7650163" y="3632200"/>
          <p14:tracePt t="17388" x="7650163" y="3649663"/>
          <p14:tracePt t="17397" x="7650163" y="3659188"/>
          <p14:tracePt t="17404" x="7650163" y="3676650"/>
          <p14:tracePt t="17420" x="7677150" y="3703638"/>
          <p14:tracePt t="17428" x="7686675" y="3711575"/>
          <p14:tracePt t="17437" x="7712075" y="3721100"/>
          <p14:tracePt t="17446" x="7721600" y="3721100"/>
          <p14:tracePt t="17453" x="7739063" y="3721100"/>
          <p14:tracePt t="17462" x="7748588" y="3721100"/>
          <p14:tracePt t="17470" x="7793038" y="3721100"/>
          <p14:tracePt t="17477" x="7827963" y="3721100"/>
          <p14:tracePt t="17484" x="7872413" y="3721100"/>
          <p14:tracePt t="17493" x="7924800" y="3721100"/>
          <p14:tracePt t="17501" x="7977188" y="3694113"/>
          <p14:tracePt t="17509" x="8075613" y="3659188"/>
          <p14:tracePt t="17517" x="8154988" y="3622675"/>
          <p14:tracePt t="17526" x="8234363" y="3579813"/>
          <p14:tracePt t="17533" x="8313738" y="3525838"/>
          <p14:tracePt t="17542" x="8375650" y="3481388"/>
          <p14:tracePt t="17548" x="8437563" y="3438525"/>
          <p14:tracePt t="17557" x="8499475" y="3376613"/>
          <p14:tracePt t="17565" x="8534400" y="3340100"/>
          <p14:tracePt t="17573" x="8551863" y="3314700"/>
          <p14:tracePt t="17581" x="8561388" y="3278188"/>
          <p14:tracePt t="17588" x="8586788" y="3252788"/>
          <p14:tracePt t="17597" x="8586788" y="3216275"/>
          <p14:tracePt t="17604" x="8596313" y="3208338"/>
          <p14:tracePt t="17613" x="8596313" y="3190875"/>
          <p14:tracePt t="17629" x="8596313" y="3181350"/>
          <p14:tracePt t="17645" x="8586788" y="3181350"/>
          <p14:tracePt t="17653" x="8543925" y="3181350"/>
          <p14:tracePt t="17661" x="8516938" y="3181350"/>
          <p14:tracePt t="17669" x="8462963" y="3181350"/>
          <p14:tracePt t="17677" x="8402638" y="3181350"/>
          <p14:tracePt t="17685" x="8348663" y="3181350"/>
          <p14:tracePt t="17693" x="8259763" y="3190875"/>
          <p14:tracePt t="17701" x="8180388" y="3208338"/>
          <p14:tracePt t="17709" x="8101013" y="3252788"/>
          <p14:tracePt t="17717" x="8021638" y="3287713"/>
          <p14:tracePt t="17725" x="7969250" y="3314700"/>
          <p14:tracePt t="17733" x="7907338" y="3340100"/>
          <p14:tracePt t="17741" x="7853363" y="3384550"/>
          <p14:tracePt t="17749" x="7793038" y="3446463"/>
          <p14:tracePt t="17756" x="7773988" y="3455988"/>
          <p14:tracePt t="17765" x="7756525" y="3481388"/>
          <p14:tracePt t="17772" x="7756525" y="3490913"/>
          <p14:tracePt t="17781" x="7756525" y="3508375"/>
          <p14:tracePt t="17788" x="7756525" y="3517900"/>
          <p14:tracePt t="17804" x="7756525" y="3543300"/>
          <p14:tracePt t="17820" x="7756525" y="3552825"/>
          <p14:tracePt t="17829" x="7766050" y="3562350"/>
          <p14:tracePt t="17845" x="7800975" y="3562350"/>
          <p14:tracePt t="17854" x="7853363" y="3562350"/>
          <p14:tracePt t="17861" x="7889875" y="3562350"/>
          <p14:tracePt t="17869" x="7996238" y="3562350"/>
          <p14:tracePt t="17877" x="8083550" y="3562350"/>
          <p14:tracePt t="17885" x="8180388" y="3562350"/>
          <p14:tracePt t="17893" x="8278813" y="3562350"/>
          <p14:tracePt t="17900" x="8393113" y="3562350"/>
          <p14:tracePt t="17909" x="8428038" y="3562350"/>
          <p14:tracePt t="17917" x="8482013" y="3543300"/>
          <p14:tracePt t="17925" x="8516938" y="3535363"/>
          <p14:tracePt t="17933" x="8543925" y="3517900"/>
          <p14:tracePt t="17942" x="8551863" y="3517900"/>
          <p14:tracePt t="17957" x="8578850" y="3500438"/>
          <p14:tracePt t="18061" x="8586788" y="3490913"/>
          <p14:tracePt t="18077" x="8586788" y="3481388"/>
          <p14:tracePt t="18085" x="8586788" y="3455988"/>
          <p14:tracePt t="18093" x="8586788" y="3446463"/>
          <p14:tracePt t="18101" x="8586788" y="3429000"/>
          <p14:tracePt t="18109" x="8578850" y="3394075"/>
          <p14:tracePt t="18117" x="8569325" y="3367088"/>
          <p14:tracePt t="18125" x="8543925" y="3295650"/>
          <p14:tracePt t="18132" x="8524875" y="3287713"/>
          <p14:tracePt t="18141" x="8516938" y="3260725"/>
          <p14:tracePt t="18165" x="8516938" y="3252788"/>
          <p14:tracePt t="18454" x="8507413" y="3243263"/>
          <p14:tracePt t="19349" x="8499475" y="3243263"/>
          <p14:tracePt t="23813" x="8499475" y="3252788"/>
          <p14:tracePt t="24597" x="8489950" y="3260725"/>
          <p14:tracePt t="24605" x="8482013" y="3260725"/>
          <p14:tracePt t="24612" x="8472488" y="3260725"/>
          <p14:tracePt t="24629" x="8462963" y="3260725"/>
          <p14:tracePt t="24645" x="8437563" y="3260725"/>
          <p14:tracePt t="24653" x="8428038" y="3270250"/>
          <p14:tracePt t="24741" x="8420100" y="3270250"/>
          <p14:tracePt t="24765" x="8410575" y="3270250"/>
          <p14:tracePt t="24797" x="8383588" y="3287713"/>
          <p14:tracePt t="24829" x="8375650" y="3287713"/>
          <p14:tracePt t="24933" x="8366125" y="3287713"/>
          <p14:tracePt t="24948" x="8358188" y="3287713"/>
          <p14:tracePt t="24957" x="8321675" y="3295650"/>
          <p14:tracePt t="24964" x="8313738" y="3305175"/>
          <p14:tracePt t="24973" x="8304213" y="3305175"/>
          <p14:tracePt t="24989" x="8286750" y="3305175"/>
          <p14:tracePt t="24998" x="8278813" y="3305175"/>
          <p14:tracePt t="25016" x="8251825" y="3305175"/>
          <p14:tracePt t="25061" x="8234363" y="3305175"/>
          <p14:tracePt t="25149" x="8224838" y="3305175"/>
          <p14:tracePt t="25157" x="8216900" y="3314700"/>
          <p14:tracePt t="25164" x="8180388" y="3322638"/>
          <p14:tracePt t="25174" x="8172450" y="3322638"/>
          <p14:tracePt t="25181" x="8154988" y="3340100"/>
          <p14:tracePt t="25189" x="8128000" y="3357563"/>
          <p14:tracePt t="25197" x="8101013" y="3376613"/>
          <p14:tracePt t="25205" x="8066088" y="3384550"/>
          <p14:tracePt t="25213" x="8039100" y="3394075"/>
          <p14:tracePt t="25221" x="8013700" y="3419475"/>
          <p14:tracePt t="25229" x="8004175" y="3429000"/>
          <p14:tracePt t="25236" x="7996238" y="3438525"/>
          <p14:tracePt t="25245" x="7977188" y="3455988"/>
          <p14:tracePt t="25261" x="7951788" y="3473450"/>
          <p14:tracePt t="25285" x="7942263" y="3490913"/>
          <p14:tracePt t="25293" x="7934325" y="3490913"/>
          <p14:tracePt t="25301" x="7924800" y="3500438"/>
          <p14:tracePt t="25317" x="7897813" y="3500438"/>
          <p14:tracePt t="25332" x="7889875" y="3508375"/>
          <p14:tracePt t="25341" x="7880350" y="3508375"/>
          <p14:tracePt t="25348" x="7862888" y="3525838"/>
          <p14:tracePt t="25357" x="7845425" y="3525838"/>
          <p14:tracePt t="25364" x="7827963" y="3535363"/>
          <p14:tracePt t="25373" x="7818438" y="3535363"/>
          <p14:tracePt t="25381" x="7783513" y="3552825"/>
          <p14:tracePt t="25388" x="7756525" y="3562350"/>
          <p14:tracePt t="25397" x="7704138" y="3587750"/>
          <p14:tracePt t="25405" x="7694613" y="3587750"/>
          <p14:tracePt t="25414" x="7659688" y="3597275"/>
          <p14:tracePt t="25420" x="7642225" y="3614738"/>
          <p14:tracePt t="25429" x="7615238" y="3614738"/>
          <p14:tracePt t="25437" x="7597775" y="3614738"/>
          <p14:tracePt t="25445" x="7580313" y="3622675"/>
          <p14:tracePt t="25461" x="7535863" y="3649663"/>
          <p14:tracePt t="25493" x="7527925" y="3659188"/>
          <p14:tracePt t="25501" x="7508875" y="3659188"/>
          <p14:tracePt t="25597" x="7483475" y="3659188"/>
          <p14:tracePt t="25605" x="7429500" y="3659188"/>
          <p14:tracePt t="25613" x="7324725" y="3649663"/>
          <p14:tracePt t="25621" x="7183438" y="3632200"/>
          <p14:tracePt t="25629" x="7040563" y="3579813"/>
          <p14:tracePt t="25637" x="6997700" y="3552825"/>
          <p14:tracePt t="25997" x="7005638" y="3552825"/>
          <p14:tracePt t="26014" x="7015163" y="3552825"/>
          <p14:tracePt t="26030" x="7040563" y="3552825"/>
          <p14:tracePt t="26037" x="7050088" y="3562350"/>
          <p14:tracePt t="26046" x="7067550" y="3562350"/>
          <p14:tracePt t="26053" x="7077075" y="3562350"/>
          <p14:tracePt t="26060" x="7094538" y="3562350"/>
          <p14:tracePt t="26077" x="7102475" y="3562350"/>
          <p14:tracePt t="26373" x="7112000" y="3562350"/>
          <p14:tracePt t="26390" x="7112000" y="3552825"/>
          <p14:tracePt t="26396" x="7112000" y="3543300"/>
          <p14:tracePt t="26406" x="7112000" y="3508375"/>
          <p14:tracePt t="26413" x="7102475" y="3500438"/>
          <p14:tracePt t="26422" x="7077075" y="3473450"/>
          <p14:tracePt t="26429" x="7040563" y="3446463"/>
          <p14:tracePt t="26437" x="6988175" y="3419475"/>
          <p14:tracePt t="26445" x="6961188" y="3411538"/>
          <p14:tracePt t="26453" x="6891338" y="3367088"/>
          <p14:tracePt t="26461" x="6829425" y="3340100"/>
          <p14:tracePt t="26469" x="6794500" y="3314700"/>
          <p14:tracePt t="26476" x="6723063" y="3287713"/>
          <p14:tracePt t="26485" x="6661150" y="3235325"/>
          <p14:tracePt t="26493" x="6626225" y="3216275"/>
          <p14:tracePt t="26501" x="6581775" y="3198813"/>
          <p14:tracePt t="26509" x="6546850" y="3173413"/>
          <p14:tracePt t="26517" x="6492875" y="3146425"/>
          <p14:tracePt t="26525" x="6484938" y="3136900"/>
          <p14:tracePt t="26533" x="6467475" y="3128963"/>
          <p14:tracePt t="26541" x="6423025" y="3092450"/>
          <p14:tracePt t="26548" x="6396038" y="3074988"/>
          <p14:tracePt t="26557" x="6361113" y="3049588"/>
          <p14:tracePt t="26564" x="6316663" y="3030538"/>
          <p14:tracePt t="26573" x="6299200" y="3013075"/>
          <p14:tracePt t="26580" x="6219825" y="2970213"/>
          <p14:tracePt t="26589" x="6167438" y="2943225"/>
          <p14:tracePt t="26596" x="6105525" y="2916238"/>
          <p14:tracePt t="26605" x="6024563" y="2863850"/>
          <p14:tracePt t="26613" x="5945188" y="2819400"/>
          <p14:tracePt t="26621" x="5865813" y="2784475"/>
          <p14:tracePt t="26630" x="5768975" y="2730500"/>
          <p14:tracePt t="26636" x="5734050" y="2722563"/>
          <p14:tracePt t="26645" x="5689600" y="2686050"/>
          <p14:tracePt t="26652" x="5654675" y="2660650"/>
          <p14:tracePt t="26661" x="5645150" y="2651125"/>
          <p14:tracePt t="26669" x="5618163" y="2624138"/>
          <p14:tracePt t="26678" x="5592763" y="2598738"/>
          <p14:tracePt t="26685" x="5557838" y="2589213"/>
          <p14:tracePt t="26693" x="5521325" y="2562225"/>
          <p14:tracePt t="26701" x="5451475" y="2536825"/>
          <p14:tracePt t="26709" x="5362575" y="2447925"/>
          <p14:tracePt t="26717" x="5292725" y="2324100"/>
          <p14:tracePt t="26725" x="5168900" y="2235200"/>
          <p14:tracePt t="26732" x="5168900" y="2227263"/>
          <p14:tracePt t="27013" x="5106988" y="2227263"/>
          <p14:tracePt t="27029" x="5097463" y="2209800"/>
          <p14:tracePt t="27037" x="5070475" y="2200275"/>
          <p14:tracePt t="27046" x="5035550" y="2192338"/>
          <p14:tracePt t="27053" x="4965700" y="2192338"/>
          <p14:tracePt t="27061" x="4841875" y="2155825"/>
          <p14:tracePt t="27069" x="4752975" y="2138363"/>
          <p14:tracePt t="27077" x="4673600" y="2120900"/>
          <p14:tracePt t="27084" x="4621213" y="2112963"/>
          <p14:tracePt t="27093" x="4567238" y="2112963"/>
          <p14:tracePt t="27101" x="4497388" y="2068513"/>
          <p14:tracePt t="27109" x="4398963" y="2051050"/>
          <p14:tracePt t="27116" x="4302125" y="2051050"/>
          <p14:tracePt t="27125" x="4143375" y="2032000"/>
          <p14:tracePt t="27132" x="4046538" y="1997075"/>
          <p14:tracePt t="27141" x="3860800" y="1979613"/>
          <p14:tracePt t="27148" x="3675063" y="1979613"/>
          <p14:tracePt t="27157" x="3516313" y="1979613"/>
          <p14:tracePt t="27164" x="3375025" y="1979613"/>
          <p14:tracePt t="27173" x="3233738" y="1979613"/>
          <p14:tracePt t="27180" x="3074988" y="1979613"/>
          <p14:tracePt t="27189" x="2959100" y="1979613"/>
          <p14:tracePt t="27196" x="2800350" y="1979613"/>
          <p14:tracePt t="27205" x="2686050" y="1979613"/>
          <p14:tracePt t="27212" x="2570163" y="1979613"/>
          <p14:tracePt t="27221" x="2517775" y="1979613"/>
          <p14:tracePt t="27228" x="2428875" y="1979613"/>
          <p14:tracePt t="27236" x="2376488" y="1979613"/>
          <p14:tracePt t="27245" x="2324100" y="1989138"/>
          <p14:tracePt t="27253" x="2235200" y="1989138"/>
          <p14:tracePt t="27261" x="2155825" y="1997075"/>
          <p14:tracePt t="27269" x="2084388" y="1997075"/>
          <p14:tracePt t="27277" x="1997075" y="1997075"/>
          <p14:tracePt t="27285" x="1900238" y="2014538"/>
          <p14:tracePt t="27293" x="1801813" y="2014538"/>
          <p14:tracePt t="27301" x="1731963" y="2032000"/>
          <p14:tracePt t="27308" x="1652588" y="2058988"/>
          <p14:tracePt t="27317" x="1554163" y="2076450"/>
          <p14:tracePt t="27325" x="1501775" y="2076450"/>
          <p14:tracePt t="27333" x="1449388" y="2093913"/>
          <p14:tracePt t="27341" x="1395413" y="2103438"/>
          <p14:tracePt t="27349" x="1298575" y="2155825"/>
          <p14:tracePt t="27357" x="1236663" y="2182813"/>
          <p14:tracePt t="27365" x="1157288" y="2254250"/>
          <p14:tracePt t="27373" x="1068388" y="2316163"/>
          <p14:tracePt t="27381" x="971550" y="2386013"/>
          <p14:tracePt t="27389" x="909638" y="2447925"/>
          <p14:tracePt t="27396" x="865188" y="2492375"/>
          <p14:tracePt t="27404" x="795338" y="2589213"/>
          <p14:tracePt t="27413" x="768350" y="2668588"/>
          <p14:tracePt t="27421" x="733425" y="2765425"/>
          <p14:tracePt t="27429" x="698500" y="2871788"/>
          <p14:tracePt t="27437" x="661988" y="2970213"/>
          <p14:tracePt t="27446" x="636588" y="3084513"/>
          <p14:tracePt t="27453" x="619125" y="3181350"/>
          <p14:tracePt t="27462" x="619125" y="3278188"/>
          <p14:tracePt t="27469" x="619125" y="3394075"/>
          <p14:tracePt t="27477" x="619125" y="3490913"/>
          <p14:tracePt t="27485" x="619125" y="3605213"/>
          <p14:tracePt t="27493" x="619125" y="3676650"/>
          <p14:tracePt t="27501" x="627063" y="3773488"/>
          <p14:tracePt t="27508" x="671513" y="3852863"/>
          <p14:tracePt t="27517" x="706438" y="3932238"/>
          <p14:tracePt t="27525" x="768350" y="4030663"/>
          <p14:tracePt t="27533" x="857250" y="4135438"/>
          <p14:tracePt t="27540" x="901700" y="4197350"/>
          <p14:tracePt t="27549" x="989013" y="4303713"/>
          <p14:tracePt t="27557" x="1077913" y="4375150"/>
          <p14:tracePt t="27565" x="1201738" y="4445000"/>
          <p14:tracePt t="27573" x="1325563" y="4516438"/>
          <p14:tracePt t="27580" x="1404938" y="4541838"/>
          <p14:tracePt t="27589" x="1511300" y="4613275"/>
          <p14:tracePt t="27596" x="1635125" y="4684713"/>
          <p14:tracePt t="27605" x="1749425" y="4719638"/>
          <p14:tracePt t="27613" x="1900238" y="4789488"/>
          <p14:tracePt t="27621" x="2066925" y="4833938"/>
          <p14:tracePt t="27628" x="2252663" y="4905375"/>
          <p14:tracePt t="27637" x="2465388" y="4967288"/>
          <p14:tracePt t="27645" x="2651125" y="5002213"/>
          <p14:tracePt t="27653" x="2951163" y="5064125"/>
          <p14:tracePt t="27661" x="3154363" y="5099050"/>
          <p14:tracePt t="27669" x="3365500" y="5143500"/>
          <p14:tracePt t="27677" x="3578225" y="5178425"/>
          <p14:tracePt t="27685" x="3763963" y="5195888"/>
          <p14:tracePt t="27692" x="3922713" y="5249863"/>
          <p14:tracePt t="27701" x="4090988" y="5249863"/>
          <p14:tracePt t="27709" x="4249738" y="5284788"/>
          <p14:tracePt t="27717" x="4418013" y="5311775"/>
          <p14:tracePt t="27724" x="4576763" y="5311775"/>
          <p14:tracePt t="27733" x="4762500" y="5346700"/>
          <p14:tracePt t="27740" x="4903788" y="5346700"/>
          <p14:tracePt t="27748" x="5062538" y="5364163"/>
          <p14:tracePt t="27756" x="5203825" y="5364163"/>
          <p14:tracePt t="27764" x="5318125" y="5364163"/>
          <p14:tracePt t="27773" x="5476875" y="5364163"/>
          <p14:tracePt t="27780" x="5575300" y="5364163"/>
          <p14:tracePt t="27788" x="5662613" y="5364163"/>
          <p14:tracePt t="27796" x="5734050" y="5364163"/>
          <p14:tracePt t="27805" x="5803900" y="5364163"/>
          <p14:tracePt t="27813" x="5840413" y="5364163"/>
          <p14:tracePt t="27820" x="5892800" y="5356225"/>
          <p14:tracePt t="27829" x="5919788" y="5346700"/>
          <p14:tracePt t="27837" x="5972175" y="5329238"/>
          <p14:tracePt t="27845" x="5999163" y="5319713"/>
          <p14:tracePt t="27852" x="6034088" y="5319713"/>
          <p14:tracePt t="27862" x="6105525" y="5276850"/>
          <p14:tracePt t="27869" x="6157913" y="5276850"/>
          <p14:tracePt t="27877" x="6227763" y="5267325"/>
          <p14:tracePt t="27885" x="6326188" y="5267325"/>
          <p14:tracePt t="27893" x="6396038" y="5249863"/>
          <p14:tracePt t="27901" x="6492875" y="5249863"/>
          <p14:tracePt t="27909" x="6573838" y="5214938"/>
          <p14:tracePt t="27917" x="6643688" y="5214938"/>
          <p14:tracePt t="27925" x="6688138" y="5214938"/>
          <p14:tracePt t="27933" x="6757988" y="5214938"/>
          <p14:tracePt t="27941" x="6829425" y="5214938"/>
          <p14:tracePt t="27948" x="6899275" y="5214938"/>
          <p14:tracePt t="27957" x="6980238" y="5205413"/>
          <p14:tracePt t="27965" x="7032625" y="5205413"/>
          <p14:tracePt t="27973" x="7102475" y="5187950"/>
          <p14:tracePt t="27981" x="7173913" y="5170488"/>
          <p14:tracePt t="27989" x="7270750" y="5170488"/>
          <p14:tracePt t="27996" x="7342188" y="5170488"/>
          <p14:tracePt t="28005" x="7429500" y="5170488"/>
          <p14:tracePt t="28012" x="7527925" y="5170488"/>
          <p14:tracePt t="28021" x="7597775" y="5170488"/>
          <p14:tracePt t="28028" x="7712075" y="5170488"/>
          <p14:tracePt t="28037" x="7827963" y="5170488"/>
          <p14:tracePt t="28044" x="7942263" y="5170488"/>
          <p14:tracePt t="28052" x="8056563" y="5170488"/>
          <p14:tracePt t="28062" x="8180388" y="5170488"/>
          <p14:tracePt t="28068" x="8340725" y="5170488"/>
          <p14:tracePt t="28077" x="8428038" y="5170488"/>
          <p14:tracePt t="28085" x="8569325" y="5170488"/>
          <p14:tracePt t="28093" x="8693150" y="5133975"/>
          <p14:tracePt t="28101" x="8809038" y="5116513"/>
          <p14:tracePt t="28108" x="8950325" y="5099050"/>
          <p14:tracePt t="28116" x="9091613" y="5046663"/>
          <p14:tracePt t="28125" x="9170988" y="5037138"/>
          <p14:tracePt t="28133" x="9267825" y="5002213"/>
          <p14:tracePt t="28141" x="9391650" y="4949825"/>
          <p14:tracePt t="28149" x="9488488" y="4913313"/>
          <p14:tracePt t="28157" x="9585325" y="4878388"/>
          <p14:tracePt t="28165" x="9691688" y="4833938"/>
          <p14:tracePt t="28173" x="9753600" y="4789488"/>
          <p14:tracePt t="28180" x="9877425" y="4719638"/>
          <p14:tracePt t="28189" x="9956800" y="4665663"/>
          <p14:tracePt t="28196" x="10107613" y="4578350"/>
          <p14:tracePt t="28204" x="10231438" y="4479925"/>
          <p14:tracePt t="28212" x="10353675" y="4392613"/>
          <p14:tracePt t="28221" x="10504488" y="4276725"/>
          <p14:tracePt t="28228" x="10655300" y="4171950"/>
          <p14:tracePt t="28236" x="10787063" y="4083050"/>
          <p14:tracePt t="28245" x="10893425" y="3968750"/>
          <p14:tracePt t="28254" x="10955338" y="3906838"/>
          <p14:tracePt t="28262" x="11034713" y="3844925"/>
          <p14:tracePt t="28269" x="11104563" y="3756025"/>
          <p14:tracePt t="28278" x="11158538" y="3641725"/>
          <p14:tracePt t="28285" x="11185525" y="3562350"/>
          <p14:tracePt t="28293" x="11202988" y="3463925"/>
          <p14:tracePt t="28301" x="11255375" y="3314700"/>
          <p14:tracePt t="28309" x="11272838" y="3198813"/>
          <p14:tracePt t="28317" x="11272838" y="3057525"/>
          <p14:tracePt t="28325" x="11272838" y="2987675"/>
          <p14:tracePt t="28332" x="11272838" y="2898775"/>
          <p14:tracePt t="28341" x="11272838" y="2846388"/>
          <p14:tracePt t="28348" x="11237913" y="2801938"/>
          <p14:tracePt t="28357" x="11176000" y="2722563"/>
          <p14:tracePt t="28365" x="11114088" y="2678113"/>
          <p14:tracePt t="28373" x="11052175" y="2616200"/>
          <p14:tracePt t="28381" x="10955338" y="2581275"/>
          <p14:tracePt t="28389" x="10875963" y="2562225"/>
          <p14:tracePt t="28396" x="10779125" y="2536825"/>
          <p14:tracePt t="28405" x="10698163" y="2500313"/>
          <p14:tracePt t="28412" x="10628313" y="2492375"/>
          <p14:tracePt t="28421" x="10531475" y="2457450"/>
          <p14:tracePt t="28428" x="10477500" y="2438400"/>
          <p14:tracePt t="28438" x="10380663" y="2420938"/>
          <p14:tracePt t="28444" x="10301288" y="2413000"/>
          <p14:tracePt t="28453" x="10221913" y="2359025"/>
          <p14:tracePt t="28461" x="10150475" y="2351088"/>
          <p14:tracePt t="28469" x="10071100" y="2333625"/>
          <p14:tracePt t="28477" x="9956800" y="2297113"/>
          <p14:tracePt t="28485" x="9859963" y="2279650"/>
          <p14:tracePt t="28493" x="9753600" y="2244725"/>
          <p14:tracePt t="28501" x="9594850" y="2192338"/>
          <p14:tracePt t="28509" x="9426575" y="2155825"/>
          <p14:tracePt t="28517" x="9258300" y="2103438"/>
          <p14:tracePt t="28525" x="9055100" y="2085975"/>
          <p14:tracePt t="28533" x="8843963" y="2058988"/>
          <p14:tracePt t="28541" x="8658225" y="2024063"/>
          <p14:tracePt t="28549" x="8472488" y="2006600"/>
          <p14:tracePt t="28556" x="8259763" y="1970088"/>
          <p14:tracePt t="28564" x="8083550" y="1970088"/>
          <p14:tracePt t="28573" x="7872413" y="1908175"/>
          <p14:tracePt t="28581" x="7642225" y="1890713"/>
          <p14:tracePt t="28589" x="7439025" y="1890713"/>
          <p14:tracePt t="28596" x="7226300" y="1890713"/>
          <p14:tracePt t="28605" x="7023100" y="1890713"/>
          <p14:tracePt t="28612" x="6837363" y="1890713"/>
          <p14:tracePt t="28620" x="6678613" y="1890713"/>
          <p14:tracePt t="28628" x="6502400" y="1890713"/>
          <p14:tracePt t="28638" x="6334125" y="1890713"/>
          <p14:tracePt t="28645" x="6219825" y="1890713"/>
          <p14:tracePt t="28653" x="6086475" y="1890713"/>
          <p14:tracePt t="28661" x="5945188" y="1890713"/>
          <p14:tracePt t="28669" x="5803900" y="1873250"/>
          <p14:tracePt t="28678" x="5680075" y="1838325"/>
          <p14:tracePt t="28685" x="5538788" y="1820863"/>
          <p14:tracePt t="28693" x="5407025" y="1820863"/>
          <p14:tracePt t="28701" x="5283200" y="1803400"/>
          <p14:tracePt t="28709" x="5151438" y="1803400"/>
          <p14:tracePt t="28717" x="5008563" y="1803400"/>
          <p14:tracePt t="28725" x="4824413" y="1803400"/>
          <p14:tracePt t="28733" x="4664075" y="1803400"/>
          <p14:tracePt t="28740" x="4532313" y="1803400"/>
          <p14:tracePt t="28748" x="4391025" y="1803400"/>
          <p14:tracePt t="28757" x="4249738" y="1803400"/>
          <p14:tracePt t="28765" x="4135438" y="1803400"/>
          <p14:tracePt t="28772" x="4019550" y="1803400"/>
          <p14:tracePt t="28780" x="3922713" y="1803400"/>
          <p14:tracePt t="28790" x="3833813" y="1803400"/>
          <p14:tracePt t="28797" x="3719513" y="1803400"/>
          <p14:tracePt t="28805" x="3622675" y="1803400"/>
          <p14:tracePt t="28812" x="3533775" y="1803400"/>
          <p14:tracePt t="28820" x="3436938" y="1803400"/>
          <p14:tracePt t="28828" x="3340100" y="1803400"/>
          <p14:tracePt t="28837" x="3268663" y="1803400"/>
          <p14:tracePt t="28844" x="3171825" y="1828800"/>
          <p14:tracePt t="28853" x="3119438" y="1847850"/>
          <p14:tracePt t="28861" x="3065463" y="1855788"/>
          <p14:tracePt t="28869" x="3013075" y="1873250"/>
          <p14:tracePt t="28877" x="2951163" y="1917700"/>
          <p14:tracePt t="28885" x="2916238" y="1927225"/>
          <p14:tracePt t="28894" x="2862263" y="1944688"/>
          <p14:tracePt t="28901" x="2827338" y="1970088"/>
          <p14:tracePt t="28908" x="2782888" y="1989138"/>
          <p14:tracePt t="28917" x="2730500" y="2006600"/>
          <p14:tracePt t="28925" x="2676525" y="2051050"/>
          <p14:tracePt t="28933" x="2614613" y="2076450"/>
          <p14:tracePt t="28941" x="2562225" y="2103438"/>
          <p14:tracePt t="28950" x="2482850" y="2155825"/>
          <p14:tracePt t="28957" x="2438400" y="2182813"/>
          <p14:tracePt t="28966" x="2386013" y="2227263"/>
          <p14:tracePt t="28973" x="2359025" y="2235200"/>
          <p14:tracePt t="28981" x="2324100" y="2271713"/>
          <p14:tracePt t="28989" x="2306638" y="2289175"/>
          <p14:tracePt t="28997" x="2297113" y="2306638"/>
          <p14:tracePt t="29011" x="2287588" y="2316163"/>
          <p14:tracePt t="29012" x="2270125" y="2351088"/>
          <p14:tracePt t="29021" x="2244725" y="2378075"/>
          <p14:tracePt t="29028" x="2200275" y="2413000"/>
          <p14:tracePt t="29036" x="2200275" y="2438400"/>
          <p14:tracePt t="29044" x="2182813" y="2465388"/>
          <p14:tracePt t="29052" x="2155825" y="2500313"/>
          <p14:tracePt t="29061" x="2128838" y="2527300"/>
          <p14:tracePt t="29069" x="2084388" y="2581275"/>
          <p14:tracePt t="29078" x="2076450" y="2589213"/>
          <p14:tracePt t="29084" x="2041525" y="2624138"/>
          <p14:tracePt t="29094" x="1997075" y="2668588"/>
          <p14:tracePt t="29100" x="1979613" y="2705100"/>
          <p14:tracePt t="29109" x="1917700" y="2765425"/>
          <p14:tracePt t="29117" x="1873250" y="2846388"/>
          <p14:tracePt t="29125" x="1828800" y="2881313"/>
          <p14:tracePt t="29133" x="1766888" y="2970213"/>
          <p14:tracePt t="29141" x="1697038" y="3049588"/>
          <p14:tracePt t="29149" x="1608138" y="3136900"/>
          <p14:tracePt t="29157" x="1528763" y="3198813"/>
          <p14:tracePt t="29165" x="1466850" y="3278188"/>
          <p14:tracePt t="29173" x="1422400" y="3322638"/>
          <p14:tracePt t="29181" x="1360488" y="3402013"/>
          <p14:tracePt t="29189" x="1290638" y="3490913"/>
          <p14:tracePt t="29197" x="1246188" y="3570288"/>
          <p14:tracePt t="29205" x="1201738" y="3632200"/>
          <p14:tracePt t="29213" x="1166813" y="3703638"/>
          <p14:tracePt t="29221" x="1122363" y="3783013"/>
          <p14:tracePt t="29229" x="1087438" y="3844925"/>
          <p14:tracePt t="29237" x="1060450" y="3924300"/>
          <p14:tracePt t="29244" x="1042988" y="3994150"/>
          <p14:tracePt t="29253" x="1006475" y="4092575"/>
          <p14:tracePt t="29261" x="998538" y="4171950"/>
          <p14:tracePt t="29269" x="981075" y="4241800"/>
          <p14:tracePt t="29277" x="963613" y="4321175"/>
          <p14:tracePt t="29285" x="963613" y="4410075"/>
          <p14:tracePt t="29292" x="963613" y="4479925"/>
          <p14:tracePt t="29301" x="963613" y="4551363"/>
          <p14:tracePt t="29309" x="963613" y="4630738"/>
          <p14:tracePt t="29317" x="963613" y="4702175"/>
          <p14:tracePt t="29325" x="963613" y="4745038"/>
          <p14:tracePt t="29333" x="963613" y="4833938"/>
          <p14:tracePt t="29341" x="971550" y="4913313"/>
          <p14:tracePt t="29349" x="989013" y="4984750"/>
          <p14:tracePt t="29356" x="1016000" y="5064125"/>
          <p14:tracePt t="29365" x="1087438" y="5143500"/>
          <p14:tracePt t="29373" x="1112838" y="5249863"/>
          <p14:tracePt t="29381" x="1184275" y="5329238"/>
          <p14:tracePt t="29389" x="1209675" y="5408613"/>
          <p14:tracePt t="29396" x="1271588" y="5470525"/>
          <p14:tracePt t="29405" x="1343025" y="5532438"/>
          <p14:tracePt t="29412" x="1377950" y="5567363"/>
          <p14:tracePt t="29420" x="1484313" y="5638800"/>
          <p14:tracePt t="29428" x="1563688" y="5673725"/>
          <p14:tracePt t="29437" x="1635125" y="5700713"/>
          <p14:tracePt t="29445" x="1714500" y="5735638"/>
          <p14:tracePt t="29453" x="1811338" y="5753100"/>
          <p14:tracePt t="29461" x="1890713" y="5780088"/>
          <p14:tracePt t="29469" x="2032000" y="5797550"/>
          <p14:tracePt t="29478" x="2173288" y="5815013"/>
          <p14:tracePt t="29484" x="2306638" y="5815013"/>
          <p14:tracePt t="29494" x="2455863" y="5849938"/>
          <p14:tracePt t="29501" x="2597150" y="5867400"/>
          <p14:tracePt t="29509" x="2755900" y="5886450"/>
          <p14:tracePt t="29517" x="2968625" y="5948363"/>
          <p14:tracePt t="29524" x="3100388" y="5948363"/>
          <p14:tracePt t="29533" x="3286125" y="5948363"/>
          <p14:tracePt t="29541" x="3489325" y="5948363"/>
          <p14:tracePt t="29549" x="3675063" y="5948363"/>
          <p14:tracePt t="29557" x="3878263" y="5948363"/>
          <p14:tracePt t="29565" x="4046538" y="5965825"/>
          <p14:tracePt t="29572" x="4205288" y="5965825"/>
          <p14:tracePt t="29580" x="4319588" y="5965825"/>
          <p14:tracePt t="29588" x="4460875" y="5965825"/>
          <p14:tracePt t="29597" x="4549775" y="5965825"/>
          <p14:tracePt t="29605" x="4621213" y="5965825"/>
          <p14:tracePt t="29612" x="4691063" y="5965825"/>
          <p14:tracePt t="29621" x="4762500" y="5965825"/>
          <p14:tracePt t="29628" x="4814888" y="5965825"/>
          <p14:tracePt t="29637" x="4886325" y="5965825"/>
          <p14:tracePt t="29644" x="4938713" y="5965825"/>
          <p14:tracePt t="29653" x="5008563" y="5965825"/>
          <p14:tracePt t="29660" x="5045075" y="5965825"/>
          <p14:tracePt t="29669" x="5114925" y="5956300"/>
          <p14:tracePt t="29677" x="5168900" y="5948363"/>
          <p14:tracePt t="29685" x="5203825" y="5929313"/>
          <p14:tracePt t="29694" x="5238750" y="5921375"/>
          <p14:tracePt t="29701" x="5283200" y="5903913"/>
          <p14:tracePt t="29708" x="5310188" y="5886450"/>
          <p14:tracePt t="29717" x="5327650" y="5867400"/>
          <p14:tracePt t="29725" x="5354638" y="5859463"/>
          <p14:tracePt t="29733" x="5389563" y="5832475"/>
          <p14:tracePt t="29741" x="5414963" y="5824538"/>
          <p14:tracePt t="29749" x="5468938" y="5797550"/>
          <p14:tracePt t="29757" x="5530850" y="5762625"/>
          <p14:tracePt t="29765" x="5548313" y="5745163"/>
          <p14:tracePt t="29773" x="5627688" y="5700713"/>
          <p14:tracePt t="29781" x="5637213" y="5683250"/>
          <p14:tracePt t="29789" x="5672138" y="5664200"/>
          <p14:tracePt t="29797" x="5707063" y="5638800"/>
          <p14:tracePt t="29804" x="5734050" y="5602288"/>
          <p14:tracePt t="29812" x="5761038" y="5584825"/>
          <p14:tracePt t="29821" x="5768975" y="5567363"/>
          <p14:tracePt t="29828" x="5778500" y="5549900"/>
          <p14:tracePt t="29836" x="5786438" y="5532438"/>
          <p14:tracePt t="29844" x="5795963" y="5522913"/>
          <p14:tracePt t="29852" x="5821363" y="5497513"/>
          <p14:tracePt t="29869" x="5857875" y="5461000"/>
          <p14:tracePt t="29876" x="5875338" y="5453063"/>
          <p14:tracePt t="29885" x="5883275" y="5443538"/>
          <p14:tracePt t="29894" x="5892800" y="5435600"/>
          <p14:tracePt t="29901" x="5910263" y="5408613"/>
          <p14:tracePt t="29925" x="5919788" y="5399088"/>
          <p14:tracePt t="30149" x="5919788" y="5391150"/>
          <p14:tracePt t="30157" x="5910263" y="5391150"/>
          <p14:tracePt t="30166" x="5892800" y="5381625"/>
          <p14:tracePt t="30174" x="5865813" y="5381625"/>
          <p14:tracePt t="30180" x="5840413" y="5356225"/>
          <p14:tracePt t="30189" x="5830888" y="5356225"/>
          <p14:tracePt t="30197" x="5813425" y="5356225"/>
          <p14:tracePt t="30205" x="5803900" y="5356225"/>
          <p14:tracePt t="30213" x="5795963" y="5356225"/>
          <p14:tracePt t="30221" x="5768975" y="5346700"/>
          <p14:tracePt t="30228" x="5751513" y="5346700"/>
          <p14:tracePt t="30237" x="5741988" y="5346700"/>
          <p14:tracePt t="30244" x="5707063" y="5346700"/>
          <p14:tracePt t="30252" x="5680075" y="5346700"/>
          <p14:tracePt t="30260" x="5672138" y="5337175"/>
          <p14:tracePt t="30269" x="5627688" y="5337175"/>
          <p14:tracePt t="30276" x="5575300" y="5337175"/>
          <p14:tracePt t="30285" x="5557838" y="5319713"/>
          <p14:tracePt t="30293" x="5468938" y="5311775"/>
          <p14:tracePt t="30301" x="5407025" y="5276850"/>
          <p14:tracePt t="30310" x="5335588" y="5267325"/>
          <p14:tracePt t="30316" x="5186363" y="5187950"/>
          <p14:tracePt t="30325" x="5089525" y="5160963"/>
          <p14:tracePt t="30333" x="4938713" y="5081588"/>
          <p14:tracePt t="30341" x="4832350" y="4992688"/>
          <p14:tracePt t="30348" x="4752975" y="4930775"/>
          <p14:tracePt t="30357" x="4646613" y="4860925"/>
          <p14:tracePt t="30365" x="4584700" y="4816475"/>
          <p14:tracePt t="30373" x="4541838" y="4737100"/>
          <p14:tracePt t="30381" x="4497388" y="4675188"/>
          <p14:tracePt t="30389" x="4470400" y="4622800"/>
          <p14:tracePt t="30396" x="4408488" y="4560888"/>
          <p14:tracePt t="30405" x="4364038" y="4498975"/>
          <p14:tracePt t="30412" x="4329113" y="4419600"/>
          <p14:tracePt t="30421" x="4319588" y="4392613"/>
          <p14:tracePt t="30428" x="4257675" y="4321175"/>
          <p14:tracePt t="30437" x="4187825" y="4233863"/>
          <p14:tracePt t="30444" x="4125913" y="4152900"/>
          <p14:tracePt t="30453" x="4054475" y="4073525"/>
          <p14:tracePt t="30460" x="3949700" y="3968750"/>
          <p14:tracePt t="30469" x="3870325" y="3897313"/>
          <p14:tracePt t="30476" x="3763963" y="3827463"/>
          <p14:tracePt t="30485" x="3702050" y="3765550"/>
          <p14:tracePt t="30493" x="3640138" y="3703638"/>
          <p14:tracePt t="30501" x="3560763" y="3641725"/>
          <p14:tracePt t="30509" x="3471863" y="3570288"/>
          <p14:tracePt t="30517" x="3409950" y="3508375"/>
          <p14:tracePt t="30525" x="3357563" y="3463925"/>
          <p14:tracePt t="30533" x="3286125" y="3402013"/>
          <p14:tracePt t="30541" x="3206750" y="3357563"/>
          <p14:tracePt t="30549" x="3189288" y="3332163"/>
          <p14:tracePt t="30558" x="3127375" y="3270250"/>
          <p14:tracePt t="30565" x="3100388" y="3243263"/>
          <p14:tracePt t="30573" x="3065463" y="3208338"/>
          <p14:tracePt t="30582" x="3021013" y="3146425"/>
          <p14:tracePt t="30590" x="3013075" y="3136900"/>
          <p14:tracePt t="30597" x="2995613" y="3101975"/>
          <p14:tracePt t="30604" x="2976563" y="3074988"/>
          <p14:tracePt t="30612" x="2951163" y="3057525"/>
          <p14:tracePt t="30621" x="2941638" y="3049588"/>
          <p14:tracePt t="30629" x="2933700" y="3030538"/>
          <p14:tracePt t="30637" x="2906713" y="3013075"/>
          <p14:tracePt t="30644" x="2897188" y="3005138"/>
          <p14:tracePt t="30660" x="2889250" y="2995613"/>
          <p14:tracePt t="30668" x="2862263" y="2970213"/>
          <p14:tracePt t="30677" x="2854325" y="2960688"/>
          <p14:tracePt t="30685" x="2844800" y="2951163"/>
          <p14:tracePt t="30693" x="2844800" y="2943225"/>
          <p14:tracePt t="30701" x="2835275" y="2933700"/>
          <p14:tracePt t="30717" x="2835275" y="2925763"/>
          <p14:tracePt t="30725" x="2827338" y="2916238"/>
          <p14:tracePt t="30741" x="2817813" y="2881313"/>
          <p14:tracePt t="30765" x="2800350" y="2871788"/>
          <p14:tracePt t="30974" x="2755900" y="2871788"/>
          <p14:tracePt t="30981" x="2651125" y="2871788"/>
          <p14:tracePt t="30989" x="2535238" y="2836863"/>
          <p14:tracePt t="31261" x="2552700" y="2854325"/>
          <p14:tracePt t="31269" x="2562225" y="2854325"/>
          <p14:tracePt t="31285" x="2579688" y="2863850"/>
          <p14:tracePt t="31309" x="2589213" y="2881313"/>
          <p14:tracePt t="31317" x="2597150" y="2881313"/>
          <p14:tracePt t="31334" x="2606675" y="2889250"/>
          <p14:tracePt t="31349" x="2614613" y="2898775"/>
          <p14:tracePt t="31357" x="2624138" y="2908300"/>
          <p14:tracePt t="31381" x="2632075" y="2916238"/>
          <p14:tracePt t="31413" x="2632075" y="2925763"/>
          <p14:tracePt t="31429" x="2641600" y="2960688"/>
          <p14:tracePt t="31453" x="2659063" y="2970213"/>
          <p14:tracePt t="31469" x="2668588" y="2978150"/>
          <p14:tracePt t="31629" x="2686050" y="2978150"/>
          <p14:tracePt t="31637" x="2693988" y="2951163"/>
          <p14:tracePt t="31646" x="2713038" y="2943225"/>
          <p14:tracePt t="31653" x="2713038" y="2925763"/>
          <p14:tracePt t="31660" x="2713038" y="2898775"/>
          <p14:tracePt t="31669" x="2713038" y="2889250"/>
          <p14:tracePt t="31676" x="2713038" y="2871788"/>
          <p14:tracePt t="31693" x="2713038" y="2863850"/>
          <p14:tracePt t="31701" x="2703513" y="2836863"/>
          <p14:tracePt t="31709" x="2693988" y="2827338"/>
          <p14:tracePt t="31717" x="2676525" y="2809875"/>
          <p14:tracePt t="31724" x="2651125" y="2784475"/>
          <p14:tracePt t="31732" x="2641600" y="2774950"/>
          <p14:tracePt t="31741" x="2614613" y="2747963"/>
          <p14:tracePt t="31749" x="2606675" y="2747963"/>
          <p14:tracePt t="31756" x="2597150" y="2740025"/>
          <p14:tracePt t="31765" x="2579688" y="2730500"/>
          <p14:tracePt t="31772" x="2570163" y="2730500"/>
          <p14:tracePt t="31781" x="2544763" y="2722563"/>
          <p14:tracePt t="31789" x="2509838" y="2695575"/>
          <p14:tracePt t="31797" x="2482850" y="2695575"/>
          <p14:tracePt t="31805" x="2465388" y="2695575"/>
          <p14:tracePt t="31812" x="2428875" y="2695575"/>
          <p14:tracePt t="31821" x="2386013" y="2695575"/>
          <p14:tracePt t="31829" x="2366963" y="2695575"/>
          <p14:tracePt t="31837" x="2359025" y="2695575"/>
          <p14:tracePt t="31845" x="2324100" y="2695575"/>
          <p14:tracePt t="31860" x="2314575" y="2695575"/>
          <p14:tracePt t="31892" x="2306638" y="2695575"/>
          <p14:tracePt t="31909" x="2306638" y="2705100"/>
          <p14:tracePt t="31916" x="2306638" y="2722563"/>
          <p14:tracePt t="31925" x="2306638" y="2747963"/>
          <p14:tracePt t="31933" x="2306638" y="2801938"/>
          <p14:tracePt t="31941" x="2306638" y="2819400"/>
          <p14:tracePt t="31948" x="2306638" y="2854325"/>
          <p14:tracePt t="31957" x="2341563" y="2916238"/>
          <p14:tracePt t="31965" x="2393950" y="2960688"/>
          <p14:tracePt t="31973" x="2482850" y="3022600"/>
          <p14:tracePt t="31980" x="2589213" y="3092450"/>
          <p14:tracePt t="31991" x="2659063" y="3128963"/>
          <p14:tracePt t="31997" x="2792413" y="3216275"/>
          <p14:tracePt t="32005" x="2871788" y="3243263"/>
          <p14:tracePt t="32012" x="2951163" y="3295650"/>
          <p14:tracePt t="32021" x="3013075" y="3357563"/>
          <p14:tracePt t="32030" x="3092450" y="3402013"/>
          <p14:tracePt t="32036" x="3127375" y="3446463"/>
          <p14:tracePt t="32044" x="3216275" y="3535363"/>
          <p14:tracePt t="32052" x="3260725" y="3587750"/>
          <p14:tracePt t="32061" x="3322638" y="3649663"/>
          <p14:tracePt t="32069" x="3392488" y="3783013"/>
          <p14:tracePt t="32077" x="3463925" y="3879850"/>
          <p14:tracePt t="32085" x="3506788" y="3959225"/>
          <p14:tracePt t="32092" x="3605213" y="4092575"/>
          <p14:tracePt t="32101" x="3667125" y="4189413"/>
          <p14:tracePt t="32109" x="3754438" y="4295775"/>
          <p14:tracePt t="32118" x="3808413" y="4383088"/>
          <p14:tracePt t="32125" x="3895725" y="4479925"/>
          <p14:tracePt t="32133" x="3940175" y="4541838"/>
          <p14:tracePt t="32141" x="4011613" y="4648200"/>
          <p14:tracePt t="32150" x="4073525" y="4727575"/>
          <p14:tracePt t="32157" x="4143375" y="4816475"/>
          <p14:tracePt t="32165" x="4178300" y="4851400"/>
          <p14:tracePt t="32172" x="4249738" y="4940300"/>
          <p14:tracePt t="32182" x="4284663" y="4975225"/>
          <p14:tracePt t="32189" x="4329113" y="5037138"/>
          <p14:tracePt t="32197" x="4356100" y="5072063"/>
          <p14:tracePt t="32205" x="4398963" y="5116513"/>
          <p14:tracePt t="32213" x="4435475" y="5153025"/>
          <p14:tracePt t="32221" x="4460875" y="5195888"/>
          <p14:tracePt t="32230" x="4505325" y="5232400"/>
          <p14:tracePt t="32237" x="4549775" y="5294313"/>
          <p14:tracePt t="32245" x="4584700" y="5329238"/>
          <p14:tracePt t="32253" x="4602163" y="5381625"/>
          <p14:tracePt t="32261" x="4638675" y="5426075"/>
          <p14:tracePt t="32269" x="4656138" y="5453063"/>
          <p14:tracePt t="32276" x="4691063" y="5487988"/>
          <p14:tracePt t="32285" x="4700588" y="5514975"/>
          <p14:tracePt t="32292" x="4725988" y="5541963"/>
          <p14:tracePt t="32301" x="4752975" y="5576888"/>
          <p14:tracePt t="32308" x="4797425" y="5629275"/>
          <p14:tracePt t="32317" x="4824413" y="5673725"/>
          <p14:tracePt t="32325" x="4849813" y="5691188"/>
          <p14:tracePt t="32333" x="4876800" y="5753100"/>
          <p14:tracePt t="32341" x="4894263" y="5770563"/>
          <p14:tracePt t="32349" x="4921250" y="5797550"/>
          <p14:tracePt t="32358" x="4965700" y="5842000"/>
          <p14:tracePt t="32365" x="4991100" y="5876925"/>
          <p14:tracePt t="32373" x="5008563" y="5886450"/>
          <p14:tracePt t="32381" x="5035550" y="5911850"/>
          <p14:tracePt t="32389" x="5070475" y="5938838"/>
          <p14:tracePt t="32397" x="5089525" y="5948363"/>
          <p14:tracePt t="32405" x="5114925" y="5973763"/>
          <p14:tracePt t="32413" x="5132388" y="5983288"/>
          <p14:tracePt t="32421" x="5176838" y="5991225"/>
          <p14:tracePt t="32428" x="5186363" y="6000750"/>
          <p14:tracePt t="32437" x="5203825" y="6000750"/>
          <p14:tracePt t="32445" x="5248275" y="6027738"/>
          <p14:tracePt t="32453" x="5265738" y="6045200"/>
          <p14:tracePt t="32460" x="5300663" y="6045200"/>
          <p14:tracePt t="32469" x="5318125" y="6053138"/>
          <p14:tracePt t="32476" x="5327650" y="6053138"/>
          <p14:tracePt t="32485" x="5354638" y="6053138"/>
          <p14:tracePt t="32492" x="5372100" y="6053138"/>
          <p14:tracePt t="32501" x="5380038" y="6062663"/>
          <p14:tracePt t="32508" x="5397500" y="6062663"/>
          <p14:tracePt t="32517" x="5407025" y="6062663"/>
          <p14:tracePt t="32533" x="5414963" y="6062663"/>
          <p14:tracePt t="32542" x="5424488" y="6062663"/>
          <p14:tracePt t="32548" x="5451475" y="6062663"/>
          <p14:tracePt t="32565" x="5459413" y="6062663"/>
          <p14:tracePt t="32581" x="5468938" y="6062663"/>
          <p14:tracePt t="32613" x="5476875" y="6062663"/>
          <p14:tracePt t="32621" x="5486400" y="6062663"/>
          <p14:tracePt t="32637" x="5486400" y="6053138"/>
          <p14:tracePt t="32654" x="5486400" y="6035675"/>
          <p14:tracePt t="32661" x="5486400" y="6027738"/>
          <p14:tracePt t="32676" x="5486400" y="6018213"/>
          <p14:tracePt t="32684" x="5486400" y="5983288"/>
          <p14:tracePt t="32701" x="5441950" y="5965825"/>
          <p14:tracePt t="32708" x="5434013" y="5948363"/>
          <p14:tracePt t="32717" x="5389563" y="5929313"/>
          <p14:tracePt t="32724" x="5362575" y="5903913"/>
          <p14:tracePt t="32733" x="5327650" y="5886450"/>
          <p14:tracePt t="32742" x="5265738" y="5849938"/>
          <p14:tracePt t="32749" x="5230813" y="5824538"/>
          <p14:tracePt t="32758" x="5194300" y="5797550"/>
          <p14:tracePt t="32765" x="5141913" y="5780088"/>
          <p14:tracePt t="32772" x="5080000" y="5753100"/>
          <p14:tracePt t="32781" x="5000625" y="5726113"/>
          <p14:tracePt t="32788" x="4948238" y="5691188"/>
          <p14:tracePt t="32797" x="4894263" y="5683250"/>
          <p14:tracePt t="32804" x="4770438" y="5646738"/>
          <p14:tracePt t="32813" x="4691063" y="5611813"/>
          <p14:tracePt t="32821" x="4576763" y="5602288"/>
          <p14:tracePt t="32829" x="4479925" y="5602288"/>
          <p14:tracePt t="32837" x="4338638" y="5559425"/>
          <p14:tracePt t="32844" x="4240213" y="5549900"/>
          <p14:tracePt t="32853" x="4170363" y="5549900"/>
          <p14:tracePt t="32861" x="4098925" y="5532438"/>
          <p14:tracePt t="32869" x="4046538" y="5532438"/>
          <p14:tracePt t="32876" x="3975100" y="5532438"/>
          <p14:tracePt t="32885" x="3922713" y="5532438"/>
          <p14:tracePt t="32892" x="3905250" y="5532438"/>
          <p14:tracePt t="32901" x="3895725" y="5532438"/>
          <p14:tracePt t="32908" x="3860800" y="5532438"/>
          <p14:tracePt t="32917" x="3851275" y="5532438"/>
          <p14:tracePt t="32924" x="3825875" y="5541963"/>
          <p14:tracePt t="32933" x="3816350" y="5559425"/>
          <p14:tracePt t="32941" x="3798888" y="5567363"/>
          <p14:tracePt t="32949" x="3789363" y="5567363"/>
          <p14:tracePt t="32958" x="3763963" y="5576888"/>
          <p14:tracePt t="32965" x="3754438" y="5584825"/>
          <p14:tracePt t="32972" x="3746500" y="5611813"/>
          <p14:tracePt t="32981" x="3719513" y="5629275"/>
          <p14:tracePt t="32989" x="3719513" y="5638800"/>
          <p14:tracePt t="32997" x="3702050" y="5664200"/>
          <p14:tracePt t="33007" x="3692525" y="5673725"/>
          <p14:tracePt t="33029" x="3675063" y="5691188"/>
          <p14:tracePt t="33045" x="3675063" y="5708650"/>
          <p14:tracePt t="33053" x="3675063" y="5718175"/>
          <p14:tracePt t="33061" x="3675063" y="5726113"/>
          <p14:tracePt t="33069" x="3675063" y="5745163"/>
          <p14:tracePt t="33077" x="3675063" y="5753100"/>
          <p14:tracePt t="33085" x="3684588" y="5762625"/>
          <p14:tracePt t="33093" x="3692525" y="5780088"/>
          <p14:tracePt t="33101" x="3702050" y="5788025"/>
          <p14:tracePt t="33108" x="3709988" y="5797550"/>
          <p14:tracePt t="33117" x="3746500" y="5815013"/>
          <p14:tracePt t="33132" x="3754438" y="5824538"/>
          <p14:tracePt t="33141" x="3763963" y="5824538"/>
          <p14:tracePt t="33150" x="3798888" y="5842000"/>
          <p14:tracePt t="33158" x="3816350" y="5842000"/>
          <p14:tracePt t="33165" x="3851275" y="5842000"/>
          <p14:tracePt t="33174" x="3895725" y="5849938"/>
          <p14:tracePt t="33181" x="3932238" y="5867400"/>
          <p14:tracePt t="33189" x="3967163" y="5867400"/>
          <p14:tracePt t="33197" x="4002088" y="5876925"/>
          <p14:tracePt t="33205" x="4046538" y="5876925"/>
          <p14:tracePt t="33214" x="4064000" y="5876925"/>
          <p14:tracePt t="33220" x="4098925" y="5876925"/>
          <p14:tracePt t="33229" x="4125913" y="5876925"/>
          <p14:tracePt t="33236" x="4178300" y="5876925"/>
          <p14:tracePt t="33245" x="4214813" y="5876925"/>
          <p14:tracePt t="33252" x="4232275" y="5876925"/>
          <p14:tracePt t="33260" x="4284663" y="5876925"/>
          <p14:tracePt t="33268" x="4311650" y="5876925"/>
          <p14:tracePt t="33276" x="4356100" y="5876925"/>
          <p14:tracePt t="33285" x="4408488" y="5876925"/>
          <p14:tracePt t="33293" x="4443413" y="5876925"/>
          <p14:tracePt t="33300" x="4497388" y="5876925"/>
          <p14:tracePt t="33308" x="4532313" y="5876925"/>
          <p14:tracePt t="33316" x="4584700" y="5876925"/>
          <p14:tracePt t="33324" x="4611688" y="5876925"/>
          <p14:tracePt t="33333" x="4664075" y="5876925"/>
          <p14:tracePt t="33341" x="4683125" y="5876925"/>
          <p14:tracePt t="33349" x="4735513" y="5876925"/>
          <p14:tracePt t="33357" x="4770438" y="5876925"/>
          <p14:tracePt t="33365" x="4797425" y="5876925"/>
          <p14:tracePt t="33373" x="4832350" y="5876925"/>
          <p14:tracePt t="33381" x="4849813" y="5876925"/>
          <p14:tracePt t="33389" x="4859338" y="5876925"/>
          <p14:tracePt t="33397" x="4894263" y="5876925"/>
          <p14:tracePt t="33406" x="4903788" y="5876925"/>
          <p14:tracePt t="33413" x="4938713" y="5876925"/>
          <p14:tracePt t="33421" x="4948238" y="5876925"/>
          <p14:tracePt t="33429" x="4956175" y="5876925"/>
          <p14:tracePt t="33437" x="5000625" y="5876925"/>
          <p14:tracePt t="33445" x="5008563" y="5876925"/>
          <p14:tracePt t="33453" x="5045075" y="5876925"/>
          <p14:tracePt t="33461" x="5053013" y="5867400"/>
          <p14:tracePt t="33468" x="5062538" y="5867400"/>
          <p14:tracePt t="33476" x="5080000" y="5867400"/>
          <p14:tracePt t="33484" x="5097463" y="5867400"/>
          <p14:tracePt t="33492" x="5106988" y="5867400"/>
          <p14:tracePt t="33500" x="5114925" y="5867400"/>
          <p14:tracePt t="33508" x="5151438" y="5849938"/>
          <p14:tracePt t="33516" x="5159375" y="5849938"/>
          <p14:tracePt t="33524" x="5168900" y="5849938"/>
          <p14:tracePt t="33533" x="5176838" y="5849938"/>
          <p14:tracePt t="33541" x="5211763" y="5849938"/>
          <p14:tracePt t="33549" x="5238750" y="5842000"/>
          <p14:tracePt t="33565" x="5273675" y="5842000"/>
          <p14:tracePt t="33574" x="5283200" y="5842000"/>
          <p14:tracePt t="33581" x="5318125" y="5842000"/>
          <p14:tracePt t="33589" x="5335588" y="5832475"/>
          <p14:tracePt t="33597" x="5345113" y="5824538"/>
          <p14:tracePt t="33613" x="5380038" y="5824538"/>
          <p14:tracePt t="33621" x="5389563" y="5824538"/>
          <p14:tracePt t="33629" x="5397500" y="5807075"/>
          <p14:tracePt t="33645" x="5424488" y="5807075"/>
          <p14:tracePt t="33653" x="5434013" y="5807075"/>
          <p14:tracePt t="33669" x="5441950" y="5807075"/>
          <p14:tracePt t="33677" x="5451475" y="5807075"/>
          <p14:tracePt t="33685" x="5459413" y="5807075"/>
          <p14:tracePt t="33693" x="5486400" y="5807075"/>
          <p14:tracePt t="33701" x="5495925" y="5797550"/>
          <p14:tracePt t="33708" x="5503863" y="5797550"/>
          <p14:tracePt t="33717" x="5521325" y="5797550"/>
          <p14:tracePt t="33724" x="5530850" y="5797550"/>
          <p14:tracePt t="33733" x="5538788" y="5797550"/>
          <p14:tracePt t="33740" x="5548313" y="5797550"/>
          <p14:tracePt t="33749" x="5583238" y="5788025"/>
          <p14:tracePt t="33758" x="5610225" y="5788025"/>
          <p14:tracePt t="33765" x="5627688" y="5788025"/>
          <p14:tracePt t="33773" x="5637213" y="5788025"/>
          <p14:tracePt t="33781" x="5672138" y="5780088"/>
          <p14:tracePt t="33789" x="5680075" y="5770563"/>
          <p14:tracePt t="33797" x="5707063" y="5770563"/>
          <p14:tracePt t="33805" x="5716588" y="5770563"/>
          <p14:tracePt t="33813" x="5734050" y="5753100"/>
          <p14:tracePt t="33821" x="5741988" y="5753100"/>
          <p14:tracePt t="33829" x="5751513" y="5753100"/>
          <p14:tracePt t="33837" x="5768975" y="5745163"/>
          <p14:tracePt t="33845" x="5786438" y="5745163"/>
          <p14:tracePt t="33853" x="5795963" y="5745163"/>
          <p14:tracePt t="33869" x="5803900" y="5745163"/>
          <p14:tracePt t="33901" x="5813425" y="5745163"/>
          <p14:tracePt t="33925" x="5840413" y="5745163"/>
          <p14:tracePt t="33940" x="5848350" y="5735638"/>
          <p14:tracePt t="33989" x="5848350" y="5726113"/>
          <p14:tracePt t="34006" x="5848350" y="5718175"/>
          <p14:tracePt t="34021" x="5848350" y="5708650"/>
          <p14:tracePt t="34029" x="5848350" y="5700713"/>
          <p14:tracePt t="34037" x="5848350" y="5673725"/>
          <p14:tracePt t="34046" x="5848350" y="5664200"/>
          <p14:tracePt t="34053" x="5840413" y="5638800"/>
          <p14:tracePt t="34061" x="5830888" y="5611813"/>
          <p14:tracePt t="34068" x="5821363" y="5602288"/>
          <p14:tracePt t="34077" x="5803900" y="5594350"/>
          <p14:tracePt t="34085" x="5786438" y="5576888"/>
          <p14:tracePt t="34092" x="5768975" y="5559425"/>
          <p14:tracePt t="34101" x="5741988" y="5549900"/>
          <p14:tracePt t="34108" x="5734050" y="5532438"/>
          <p14:tracePt t="34117" x="5724525" y="5522913"/>
          <p14:tracePt t="34133" x="5707063" y="5505450"/>
          <p14:tracePt t="34141" x="5689600" y="5497513"/>
          <p14:tracePt t="34156" x="5672138" y="5470525"/>
          <p14:tracePt t="34173" x="5637213" y="5461000"/>
          <p14:tracePt t="34181" x="5627688" y="5453063"/>
          <p14:tracePt t="34189" x="5610225" y="5443538"/>
          <p14:tracePt t="34197" x="5592763" y="5426075"/>
          <p14:tracePt t="34206" x="5565775" y="5418138"/>
          <p14:tracePt t="34213" x="5548313" y="5391150"/>
          <p14:tracePt t="34221" x="5530850" y="5381625"/>
          <p14:tracePt t="34229" x="5513388" y="5373688"/>
          <p14:tracePt t="34237" x="5503863" y="5373688"/>
          <p14:tracePt t="34245" x="5468938" y="5364163"/>
          <p14:tracePt t="34253" x="5441950" y="5337175"/>
          <p14:tracePt t="34269" x="5424488" y="5329238"/>
          <p14:tracePt t="34277" x="5380038" y="5311775"/>
          <p14:tracePt t="34285" x="5362575" y="5311775"/>
          <p14:tracePt t="34293" x="5354638" y="5302250"/>
          <p14:tracePt t="34301" x="5327650" y="5302250"/>
          <p14:tracePt t="34308" x="5292725" y="5276850"/>
          <p14:tracePt t="34316" x="5238750" y="5276850"/>
          <p14:tracePt t="34324" x="5221288" y="5267325"/>
          <p14:tracePt t="34333" x="5176838" y="5249863"/>
          <p14:tracePt t="34340" x="5141913" y="5240338"/>
          <p14:tracePt t="34349" x="5106988" y="5240338"/>
          <p14:tracePt t="34357" x="5080000" y="5240338"/>
          <p14:tracePt t="34365" x="5045075" y="5214938"/>
          <p14:tracePt t="34373" x="5018088" y="5205413"/>
          <p14:tracePt t="34381" x="4965700" y="5205413"/>
          <p14:tracePt t="34389" x="4929188" y="5205413"/>
          <p14:tracePt t="34397" x="4894263" y="5205413"/>
          <p14:tracePt t="34405" x="4841875" y="5187950"/>
          <p14:tracePt t="34413" x="4787900" y="5178425"/>
          <p14:tracePt t="34421" x="4735513" y="5178425"/>
          <p14:tracePt t="34429" x="4664075" y="5178425"/>
          <p14:tracePt t="34436" x="4594225" y="5178425"/>
          <p14:tracePt t="34445" x="4522788" y="5178425"/>
          <p14:tracePt t="34453" x="4452938" y="5178425"/>
          <p14:tracePt t="34461" x="4364038" y="5178425"/>
          <p14:tracePt t="34469" x="4294188" y="5178425"/>
          <p14:tracePt t="34476" x="4195763" y="5178425"/>
          <p14:tracePt t="34484" x="4125913" y="5178425"/>
          <p14:tracePt t="34493" x="4054475" y="5178425"/>
          <p14:tracePt t="34500" x="4002088" y="5178425"/>
          <p14:tracePt t="34509" x="3932238" y="5178425"/>
          <p14:tracePt t="34517" x="3887788" y="5178425"/>
          <p14:tracePt t="34524" x="3843338" y="5178425"/>
          <p14:tracePt t="34533" x="3798888" y="5178425"/>
          <p14:tracePt t="34540" x="3746500" y="5178425"/>
          <p14:tracePt t="34549" x="3719513" y="5178425"/>
          <p14:tracePt t="34556" x="3667125" y="5178425"/>
          <p14:tracePt t="34565" x="3657600" y="5178425"/>
          <p14:tracePt t="34572" x="3630613" y="5178425"/>
          <p14:tracePt t="34581" x="3605213" y="5178425"/>
          <p14:tracePt t="34590" x="3586163" y="5178425"/>
          <p14:tracePt t="34598" x="3578225" y="5178425"/>
          <p14:tracePt t="34605" x="3551238" y="5178425"/>
          <p14:tracePt t="34613" x="3516313" y="5178425"/>
          <p14:tracePt t="34629" x="3506788" y="5178425"/>
          <p14:tracePt t="34637" x="3498850" y="5187950"/>
          <p14:tracePt t="34645" x="3489325" y="5195888"/>
          <p14:tracePt t="34653" x="3463925" y="5214938"/>
          <p14:tracePt t="34668" x="3436938" y="5222875"/>
          <p14:tracePt t="34685" x="3427413" y="5232400"/>
          <p14:tracePt t="34700" x="3409950" y="5240338"/>
          <p14:tracePt t="34708" x="3402013" y="5267325"/>
          <p14:tracePt t="34724" x="3382963" y="5302250"/>
          <p14:tracePt t="34733" x="3375025" y="5329238"/>
          <p14:tracePt t="34740" x="3375025" y="5337175"/>
          <p14:tracePt t="34749" x="3375025" y="5356225"/>
          <p14:tracePt t="34757" x="3375025" y="5381625"/>
          <p14:tracePt t="34765" x="3375025" y="5399088"/>
          <p14:tracePt t="34773" x="3375025" y="5426075"/>
          <p14:tracePt t="34781" x="3375025" y="5443538"/>
          <p14:tracePt t="34789" x="3375025" y="5480050"/>
          <p14:tracePt t="34797" x="3375025" y="5505450"/>
          <p14:tracePt t="34806" x="3375025" y="5522913"/>
          <p14:tracePt t="34813" x="3375025" y="5541963"/>
          <p14:tracePt t="34821" x="3375025" y="5559425"/>
          <p14:tracePt t="34828" x="3375025" y="5576888"/>
          <p14:tracePt t="34837" x="3375025" y="5594350"/>
          <p14:tracePt t="34845" x="3375025" y="5611813"/>
          <p14:tracePt t="34853" x="3375025" y="5629275"/>
          <p14:tracePt t="34861" x="3375025" y="5638800"/>
          <p14:tracePt t="34869" x="3375025" y="5664200"/>
          <p14:tracePt t="34885" x="3375025" y="5683250"/>
          <p14:tracePt t="34892" x="3375025" y="5700713"/>
          <p14:tracePt t="34901" x="3382963" y="5718175"/>
          <p14:tracePt t="34909" x="3392488" y="5726113"/>
          <p14:tracePt t="34917" x="3392488" y="5735638"/>
          <p14:tracePt t="34934" x="3402013" y="5745163"/>
          <p14:tracePt t="34949" x="3419475" y="5770563"/>
          <p14:tracePt t="34965" x="3427413" y="5780088"/>
          <p14:tracePt t="34973" x="3427413" y="5788025"/>
          <p14:tracePt t="34981" x="3436938" y="5807075"/>
          <p14:tracePt t="34989" x="3444875" y="5824538"/>
          <p14:tracePt t="35006" x="3454400" y="5832475"/>
          <p14:tracePt t="35022" x="3481388" y="5849938"/>
          <p14:tracePt t="35028" x="3489325" y="5859463"/>
          <p14:tracePt t="35037" x="3498850" y="5859463"/>
          <p14:tracePt t="35045" x="3506788" y="5859463"/>
          <p14:tracePt t="35052" x="3516313" y="5867400"/>
          <p14:tracePt t="35061" x="3551238" y="5867400"/>
          <p14:tracePt t="35069" x="3560763" y="5876925"/>
          <p14:tracePt t="35077" x="3568700" y="5876925"/>
          <p14:tracePt t="35084" x="3605213" y="5876925"/>
          <p14:tracePt t="35092" x="3622675" y="5876925"/>
          <p14:tracePt t="35101" x="3684588" y="5903913"/>
          <p14:tracePt t="35109" x="3692525" y="5903913"/>
          <p14:tracePt t="35117" x="3736975" y="5903913"/>
          <p14:tracePt t="35124" x="3789363" y="5903913"/>
          <p14:tracePt t="35133" x="3833813" y="5903913"/>
          <p14:tracePt t="35140" x="3878263" y="5903913"/>
          <p14:tracePt t="35148" x="3913188" y="5903913"/>
          <p14:tracePt t="35156" x="3984625" y="5903913"/>
          <p14:tracePt t="35165" x="4019550" y="5903913"/>
          <p14:tracePt t="35172" x="4081463" y="5903913"/>
          <p14:tracePt t="35181" x="4178300" y="5903913"/>
          <p14:tracePt t="35189" x="4232275" y="5903913"/>
          <p14:tracePt t="35197" x="4319588" y="5903913"/>
          <p14:tracePt t="35205" x="4391025" y="5903913"/>
          <p14:tracePt t="35213" x="4460875" y="5903913"/>
          <p14:tracePt t="35221" x="4532313" y="5903913"/>
          <p14:tracePt t="35229" x="4602163" y="5903913"/>
          <p14:tracePt t="35237" x="4673600" y="5903913"/>
          <p14:tracePt t="35245" x="4708525" y="5903913"/>
          <p14:tracePt t="35253" x="4814888" y="5903913"/>
          <p14:tracePt t="35262" x="4849813" y="5903913"/>
          <p14:tracePt t="35269" x="4903788" y="5903913"/>
          <p14:tracePt t="35277" x="4956175" y="5903913"/>
          <p14:tracePt t="35286" x="4973638" y="5903913"/>
          <p14:tracePt t="35293" x="5027613" y="5903913"/>
          <p14:tracePt t="35301" x="5062538" y="5903913"/>
          <p14:tracePt t="35309" x="5089525" y="5903913"/>
          <p14:tracePt t="35317" x="5141913" y="5903913"/>
          <p14:tracePt t="35324" x="5151438" y="5903913"/>
          <p14:tracePt t="35333" x="5186363" y="5903913"/>
          <p14:tracePt t="35341" x="5203825" y="5903913"/>
          <p14:tracePt t="35349" x="5238750" y="5903913"/>
          <p14:tracePt t="35356" x="5248275" y="5903913"/>
          <p14:tracePt t="35365" x="5273675" y="5903913"/>
          <p14:tracePt t="35372" x="5310188" y="5903913"/>
          <p14:tracePt t="35381" x="5318125" y="5903913"/>
          <p14:tracePt t="35389" x="5327650" y="5903913"/>
          <p14:tracePt t="35397" x="5372100" y="5903913"/>
          <p14:tracePt t="35413" x="5380038" y="5903913"/>
          <p14:tracePt t="35420" x="5414963" y="5903913"/>
          <p14:tracePt t="35429" x="5424488" y="5903913"/>
          <p14:tracePt t="35437" x="5434013" y="5894388"/>
          <p14:tracePt t="35445" x="5459413" y="5894388"/>
          <p14:tracePt t="35453" x="5468938" y="5894388"/>
          <p14:tracePt t="35461" x="5476875" y="5894388"/>
          <p14:tracePt t="35468" x="5495925" y="5886450"/>
          <p14:tracePt t="35477" x="5513388" y="5886450"/>
          <p14:tracePt t="35492" x="5521325" y="5886450"/>
          <p14:tracePt t="35500" x="5538788" y="5876925"/>
          <p14:tracePt t="35508" x="5548313" y="5859463"/>
          <p14:tracePt t="35517" x="5557838" y="5859463"/>
          <p14:tracePt t="35525" x="5565775" y="5849938"/>
          <p14:tracePt t="35532" x="5583238" y="5849938"/>
          <p14:tracePt t="35549" x="5592763" y="5849938"/>
          <p14:tracePt t="35572" x="5618163" y="5849938"/>
          <p14:tracePt t="35582" x="5637213" y="5842000"/>
          <p14:tracePt t="35597" x="5645150" y="5842000"/>
          <p14:tracePt t="35613" x="5662613" y="5832475"/>
          <p14:tracePt t="35622" x="5672138" y="5832475"/>
          <p14:tracePt t="35637" x="5680075" y="5832475"/>
          <p14:tracePt t="35645" x="5689600" y="5832475"/>
          <p14:tracePt t="35661" x="5716588" y="5832475"/>
          <p14:tracePt t="35668" x="5724525" y="5832475"/>
          <p14:tracePt t="35677" x="5734050" y="5832475"/>
          <p14:tracePt t="35693" x="5741988" y="5832475"/>
          <p14:tracePt t="35700" x="5751513" y="5824538"/>
          <p14:tracePt t="35709" x="5761038" y="5815013"/>
          <p14:tracePt t="35717" x="5768975" y="5815013"/>
          <p14:tracePt t="35741" x="5786438" y="5807075"/>
          <p14:tracePt t="35765" x="5795963" y="5797550"/>
          <p14:tracePt t="35781" x="5813425" y="5797550"/>
          <p14:tracePt t="35798" x="5821363" y="5780088"/>
          <p14:tracePt t="35805" x="5848350" y="5762625"/>
          <p14:tracePt t="35822" x="5857875" y="5753100"/>
          <p14:tracePt t="35837" x="5865813" y="5745163"/>
          <p14:tracePt t="35853" x="5875338" y="5735638"/>
          <p14:tracePt t="35869" x="5883275" y="5718175"/>
          <p14:tracePt t="35885" x="5883275" y="5708650"/>
          <p14:tracePt t="35901" x="5892800" y="5691188"/>
          <p14:tracePt t="35917" x="5892800" y="5664200"/>
          <p14:tracePt t="35924" x="5902325" y="5656263"/>
          <p14:tracePt t="35933" x="5902325" y="5646738"/>
          <p14:tracePt t="35941" x="5902325" y="5638800"/>
          <p14:tracePt t="35956" x="5902325" y="5621338"/>
          <p14:tracePt t="35965" x="5902325" y="5611813"/>
          <p14:tracePt t="35972" x="5902325" y="5602288"/>
          <p14:tracePt t="35989" x="5902325" y="5584825"/>
          <p14:tracePt t="35997" x="5902325" y="5567363"/>
          <p14:tracePt t="36022" x="5892800" y="5532438"/>
          <p14:tracePt t="36029" x="5883275" y="5522913"/>
          <p14:tracePt t="36037" x="5857875" y="5505450"/>
          <p14:tracePt t="36044" x="5786438" y="5480050"/>
          <p14:tracePt t="36053" x="5751513" y="5461000"/>
          <p14:tracePt t="36061" x="5654675" y="5435600"/>
          <p14:tracePt t="36069" x="5600700" y="5418138"/>
          <p14:tracePt t="36076" x="5513388" y="5399088"/>
          <p14:tracePt t="36085" x="5414963" y="5399088"/>
          <p14:tracePt t="36093" x="5335588" y="5391150"/>
          <p14:tracePt t="36101" x="5221288" y="5356225"/>
          <p14:tracePt t="36108" x="5151438" y="5356225"/>
          <p14:tracePt t="36117" x="5053013" y="5337175"/>
          <p14:tracePt t="36125" x="4983163" y="5337175"/>
          <p14:tracePt t="36133" x="4886325" y="5319713"/>
          <p14:tracePt t="36140" x="4832350" y="5311775"/>
          <p14:tracePt t="36149" x="4779963" y="5311775"/>
          <p14:tracePt t="36156" x="4745038" y="5311775"/>
          <p14:tracePt t="36165" x="4708525" y="5311775"/>
          <p14:tracePt t="36172" x="4646613" y="5284788"/>
          <p14:tracePt t="36181" x="4629150" y="5284788"/>
          <p14:tracePt t="36189" x="4621213" y="5284788"/>
          <p14:tracePt t="36197" x="4584700" y="5284788"/>
          <p14:tracePt t="36204" x="4567238" y="5284788"/>
          <p14:tracePt t="36213" x="4541838" y="5284788"/>
          <p14:tracePt t="36222" x="4522788" y="5284788"/>
          <p14:tracePt t="36229" x="4505325" y="5284788"/>
          <p14:tracePt t="36237" x="4479925" y="5284788"/>
          <p14:tracePt t="36246" x="4452938" y="5284788"/>
          <p14:tracePt t="36253" x="4435475" y="5284788"/>
          <p14:tracePt t="36261" x="4425950" y="5284788"/>
          <p14:tracePt t="36269" x="4418013" y="5284788"/>
          <p14:tracePt t="36277" x="4398963" y="5284788"/>
          <p14:tracePt t="36285" x="4381500" y="5284788"/>
          <p14:tracePt t="36293" x="4373563" y="5284788"/>
          <p14:tracePt t="36301" x="4364038" y="5284788"/>
          <p14:tracePt t="36317" x="4356100" y="5284788"/>
          <p14:tracePt t="36333" x="4329113" y="5284788"/>
          <p14:tracePt t="36349" x="4319588" y="5284788"/>
          <p14:tracePt t="36365" x="4311650" y="5284788"/>
          <p14:tracePt t="36389" x="4294188" y="5294313"/>
          <p14:tracePt t="36397" x="4284663" y="5294313"/>
          <p14:tracePt t="36404" x="4276725" y="5302250"/>
          <p14:tracePt t="36421" x="4249738" y="5311775"/>
          <p14:tracePt t="36429" x="4222750" y="5329238"/>
          <p14:tracePt t="36437" x="4214813" y="5337175"/>
          <p14:tracePt t="36445" x="4205288" y="5346700"/>
          <p14:tracePt t="36453" x="4195763" y="5356225"/>
          <p14:tracePt t="36461" x="4187825" y="5364163"/>
          <p14:tracePt t="36469" x="4178300" y="5381625"/>
          <p14:tracePt t="36477" x="4170363" y="5399088"/>
          <p14:tracePt t="36484" x="4160838" y="5408613"/>
          <p14:tracePt t="36493" x="4143375" y="5426075"/>
          <p14:tracePt t="36508" x="4135438" y="5435600"/>
          <p14:tracePt t="36517" x="4135438" y="5443538"/>
          <p14:tracePt t="36533" x="4125913" y="5480050"/>
          <p14:tracePt t="36541" x="4116388" y="5487988"/>
          <p14:tracePt t="36549" x="4116388" y="5497513"/>
          <p14:tracePt t="36556" x="4116388" y="5522913"/>
          <p14:tracePt t="36565" x="4116388" y="5532438"/>
          <p14:tracePt t="36572" x="4116388" y="5541963"/>
          <p14:tracePt t="36581" x="4116388" y="5549900"/>
          <p14:tracePt t="36597" x="4116388" y="5584825"/>
          <p14:tracePt t="36605" x="4116388" y="5594350"/>
          <p14:tracePt t="36613" x="4116388" y="5602288"/>
          <p14:tracePt t="36629" x="4116388" y="5638800"/>
          <p14:tracePt t="36637" x="4125913" y="5646738"/>
          <p14:tracePt t="36645" x="4135438" y="5656263"/>
          <p14:tracePt t="36652" x="4160838" y="5673725"/>
          <p14:tracePt t="36661" x="4170363" y="5691188"/>
          <p14:tracePt t="36669" x="4178300" y="5700713"/>
          <p14:tracePt t="36677" x="4214813" y="5708650"/>
          <p14:tracePt t="36684" x="4232275" y="5718175"/>
          <p14:tracePt t="36693" x="4257675" y="5745163"/>
          <p14:tracePt t="36701" x="4284663" y="5753100"/>
          <p14:tracePt t="36709" x="4319588" y="5770563"/>
          <p14:tracePt t="36716" x="4356100" y="5780088"/>
          <p14:tracePt t="36725" x="4398963" y="5807075"/>
          <p14:tracePt t="36732" x="4425950" y="5824538"/>
          <p14:tracePt t="36741" x="4497388" y="5832475"/>
          <p14:tracePt t="36749" x="4532313" y="5832475"/>
          <p14:tracePt t="36756" x="4549775" y="5842000"/>
          <p14:tracePt t="36765" x="4621213" y="5859463"/>
          <p14:tracePt t="36772" x="4664075" y="5867400"/>
          <p14:tracePt t="36781" x="4700588" y="5886450"/>
          <p14:tracePt t="36788" x="4735513" y="5886450"/>
          <p14:tracePt t="36797" x="4787900" y="5886450"/>
          <p14:tracePt t="36804" x="4814888" y="5894388"/>
          <p14:tracePt t="36813" x="4849813" y="5894388"/>
          <p14:tracePt t="36821" x="4903788" y="5894388"/>
          <p14:tracePt t="36829" x="4938713" y="5894388"/>
          <p14:tracePt t="36837" x="4991100" y="5894388"/>
          <p14:tracePt t="36845" x="5035550" y="5894388"/>
          <p14:tracePt t="36853" x="5089525" y="5894388"/>
          <p14:tracePt t="36861" x="5124450" y="5894388"/>
          <p14:tracePt t="36869" x="5176838" y="5894388"/>
          <p14:tracePt t="36877" x="5230813" y="5894388"/>
          <p14:tracePt t="36886" x="5283200" y="5894388"/>
          <p14:tracePt t="36893" x="5300663" y="5894388"/>
          <p14:tracePt t="36901" x="5354638" y="5894388"/>
          <p14:tracePt t="36908" x="5380038" y="5894388"/>
          <p14:tracePt t="36917" x="5434013" y="5894388"/>
          <p14:tracePt t="36925" x="5468938" y="5894388"/>
          <p14:tracePt t="36933" x="5503863" y="5894388"/>
          <p14:tracePt t="36941" x="5521325" y="5894388"/>
          <p14:tracePt t="36949" x="5565775" y="5894388"/>
          <p14:tracePt t="36956" x="5600700" y="5876925"/>
          <p14:tracePt t="36966" x="5627688" y="5867400"/>
          <p14:tracePt t="36973" x="5662613" y="5859463"/>
          <p14:tracePt t="36981" x="5699125" y="5842000"/>
          <p14:tracePt t="36988" x="5741988" y="5832475"/>
          <p14:tracePt t="36997" x="5761038" y="5807075"/>
          <p14:tracePt t="37004" x="5768975" y="5797550"/>
          <p14:tracePt t="37013" x="5795963" y="5788025"/>
          <p14:tracePt t="37021" x="5830888" y="5745163"/>
          <p14:tracePt t="37029" x="5840413" y="5735638"/>
          <p14:tracePt t="37037" x="5875338" y="5700713"/>
          <p14:tracePt t="37045" x="5883275" y="5691188"/>
          <p14:tracePt t="37053" x="5910263" y="5656263"/>
          <p14:tracePt t="37061" x="5937250" y="5629275"/>
          <p14:tracePt t="37069" x="5964238" y="5611813"/>
          <p14:tracePt t="37077" x="5981700" y="5567363"/>
          <p14:tracePt t="37085" x="6007100" y="5541963"/>
          <p14:tracePt t="37093" x="6034088" y="5505450"/>
          <p14:tracePt t="37100" x="6051550" y="5470525"/>
          <p14:tracePt t="37109" x="6061075" y="5443538"/>
          <p14:tracePt t="37118" x="6086475" y="5408613"/>
          <p14:tracePt t="37125" x="6086475" y="5399088"/>
          <p14:tracePt t="37132" x="6086475" y="5373688"/>
          <p14:tracePt t="37141" x="6086475" y="5356225"/>
          <p14:tracePt t="37149" x="6086475" y="5346700"/>
          <p14:tracePt t="37156" x="6086475" y="5337175"/>
          <p14:tracePt t="37165" x="6086475" y="5319713"/>
          <p14:tracePt t="37172" x="6086475" y="5294313"/>
          <p14:tracePt t="37181" x="6069013" y="5284788"/>
          <p14:tracePt t="37188" x="6051550" y="5284788"/>
          <p14:tracePt t="37197" x="6024563" y="5267325"/>
          <p14:tracePt t="37204" x="5981700" y="5267325"/>
          <p14:tracePt t="37213" x="5927725" y="5257800"/>
          <p14:tracePt t="37221" x="5857875" y="5257800"/>
          <p14:tracePt t="37228" x="5795963" y="5222875"/>
          <p14:tracePt t="37238" x="5707063" y="5222875"/>
          <p14:tracePt t="37245" x="5610225" y="5214938"/>
          <p14:tracePt t="37254" x="5495925" y="5214938"/>
          <p14:tracePt t="37261" x="5354638" y="5214938"/>
          <p14:tracePt t="37269" x="5194300" y="5214938"/>
          <p14:tracePt t="37278" x="5053013" y="5214938"/>
          <p14:tracePt t="37285" x="4894263" y="5214938"/>
          <p14:tracePt t="37293" x="4708525" y="5214938"/>
          <p14:tracePt t="37301" x="4522788" y="5214938"/>
          <p14:tracePt t="37309" x="4346575" y="5214938"/>
          <p14:tracePt t="37317" x="4187825" y="5214938"/>
          <p14:tracePt t="37325" x="4019550" y="5214938"/>
          <p14:tracePt t="37333" x="3887788" y="5214938"/>
          <p14:tracePt t="37340" x="3746500" y="5214938"/>
          <p14:tracePt t="37348" x="3630613" y="5214938"/>
          <p14:tracePt t="37357" x="3516313" y="5214938"/>
          <p14:tracePt t="37365" x="3419475" y="5214938"/>
          <p14:tracePt t="37373" x="3322638" y="5214938"/>
          <p14:tracePt t="37381" x="3224213" y="5232400"/>
          <p14:tracePt t="37388" x="3154363" y="5267325"/>
          <p14:tracePt t="37397" x="3092450" y="5294313"/>
          <p14:tracePt t="37405" x="3038475" y="5319713"/>
          <p14:tracePt t="37413" x="2976563" y="5364163"/>
          <p14:tracePt t="37421" x="2968625" y="5373688"/>
          <p14:tracePt t="37429" x="2933700" y="5408613"/>
          <p14:tracePt t="37438" x="2906713" y="5435600"/>
          <p14:tracePt t="37445" x="2879725" y="5461000"/>
          <p14:tracePt t="37454" x="2871788" y="5487988"/>
          <p14:tracePt t="37461" x="2871788" y="5505450"/>
          <p14:tracePt t="37469" x="2844800" y="5541963"/>
          <p14:tracePt t="37477" x="2844800" y="5567363"/>
          <p14:tracePt t="37484" x="2844800" y="5602288"/>
          <p14:tracePt t="37493" x="2844800" y="5629275"/>
          <p14:tracePt t="37501" x="2844800" y="5664200"/>
          <p14:tracePt t="37509" x="2844800" y="5683250"/>
          <p14:tracePt t="37517" x="2844800" y="5718175"/>
          <p14:tracePt t="37525" x="2844800" y="5745163"/>
          <p14:tracePt t="37533" x="2854325" y="5780088"/>
          <p14:tracePt t="37541" x="2871788" y="5807075"/>
          <p14:tracePt t="37549" x="2916238" y="5876925"/>
          <p14:tracePt t="37557" x="2976563" y="5938838"/>
          <p14:tracePt t="37565" x="3003550" y="5965825"/>
          <p14:tracePt t="37572" x="3100388" y="6010275"/>
          <p14:tracePt t="37581" x="3154363" y="6045200"/>
          <p14:tracePt t="37588" x="3233738" y="6089650"/>
          <p14:tracePt t="37597" x="3313113" y="6107113"/>
          <p14:tracePt t="37605" x="3409950" y="6142038"/>
          <p14:tracePt t="37612" x="3506788" y="6169025"/>
          <p14:tracePt t="37620" x="3622675" y="6169025"/>
          <p14:tracePt t="37629" x="3719513" y="6186488"/>
          <p14:tracePt t="37638" x="3860800" y="6203950"/>
          <p14:tracePt t="37645" x="4019550" y="6203950"/>
          <p14:tracePt t="37654" x="4135438" y="6203950"/>
          <p14:tracePt t="37661" x="4276725" y="6203950"/>
          <p14:tracePt t="37669" x="4418013" y="6203950"/>
          <p14:tracePt t="37676" x="4549775" y="6203950"/>
          <p14:tracePt t="37684" x="4664075" y="6203950"/>
          <p14:tracePt t="37693" x="4805363" y="6203950"/>
          <p14:tracePt t="37701" x="4921250" y="6203950"/>
          <p14:tracePt t="37709" x="5035550" y="6203950"/>
          <p14:tracePt t="37716" x="5141913" y="6159500"/>
          <p14:tracePt t="37725" x="5238750" y="6134100"/>
          <p14:tracePt t="37733" x="5335588" y="6097588"/>
          <p14:tracePt t="37740" x="5397500" y="6053138"/>
          <p14:tracePt t="37749" x="5476875" y="6000750"/>
          <p14:tracePt t="37756" x="5538788" y="5956300"/>
          <p14:tracePt t="37765" x="5575300" y="5921375"/>
          <p14:tracePt t="37773" x="5645150" y="5859463"/>
          <p14:tracePt t="37781" x="5689600" y="5797550"/>
          <p14:tracePt t="37788" x="5699125" y="5762625"/>
          <p14:tracePt t="37797" x="5716588" y="5708650"/>
          <p14:tracePt t="37805" x="5724525" y="5664200"/>
          <p14:tracePt t="37813" x="5751513" y="5629275"/>
          <p14:tracePt t="37821" x="5751513" y="5576888"/>
          <p14:tracePt t="37829" x="5751513" y="5522913"/>
          <p14:tracePt t="37837" x="5751513" y="5505450"/>
          <p14:tracePt t="37845" x="5751513" y="5453063"/>
          <p14:tracePt t="37854" x="5751513" y="5381625"/>
          <p14:tracePt t="37861" x="5734050" y="5329238"/>
          <p14:tracePt t="37870" x="5689600" y="5284788"/>
          <p14:tracePt t="37877" x="5662613" y="5257800"/>
          <p14:tracePt t="37886" x="5627688" y="5222875"/>
          <p14:tracePt t="37894" x="5583238" y="5178425"/>
          <p14:tracePt t="37901" x="5530850" y="5170488"/>
          <p14:tracePt t="37909" x="5434013" y="5153025"/>
          <p14:tracePt t="37917" x="5318125" y="5116513"/>
          <p14:tracePt t="37925" x="5221288" y="5099050"/>
          <p14:tracePt t="37932" x="5080000" y="5099050"/>
          <p14:tracePt t="37941" x="4983163" y="5091113"/>
          <p14:tracePt t="37949" x="4867275" y="5091113"/>
          <p14:tracePt t="37957" x="4725988" y="5091113"/>
          <p14:tracePt t="37964" x="4656138" y="5091113"/>
          <p14:tracePt t="37972" x="4584700" y="5091113"/>
          <p14:tracePt t="37981" x="4532313" y="5091113"/>
          <p14:tracePt t="37988" x="4497388" y="5108575"/>
          <p14:tracePt t="37996" x="4460875" y="5116513"/>
          <p14:tracePt t="38004" x="4435475" y="5153025"/>
          <p14:tracePt t="38022" x="4364038" y="5249863"/>
          <p14:tracePt t="38028" x="4338638" y="5319713"/>
          <p14:tracePt t="38036" x="4302125" y="5381625"/>
          <p14:tracePt t="38044" x="4294188" y="5435600"/>
          <p14:tracePt t="38054" x="4240213" y="5514975"/>
          <p14:tracePt t="38061" x="4240213" y="5549900"/>
          <p14:tracePt t="38070" x="4232275" y="5602288"/>
          <p14:tracePt t="38077" x="4232275" y="5638800"/>
          <p14:tracePt t="38085" x="4232275" y="5664200"/>
          <p14:tracePt t="38092" x="4232275" y="5673725"/>
          <p14:tracePt t="38101" x="4232275" y="5691188"/>
          <p14:tracePt t="38110" x="4249738" y="5718175"/>
          <p14:tracePt t="38117" x="4257675" y="5718175"/>
          <p14:tracePt t="38124" x="4294188" y="5718175"/>
          <p14:tracePt t="38132" x="4338638" y="5718175"/>
          <p14:tracePt t="38141" x="4408488" y="5718175"/>
          <p14:tracePt t="38149" x="4505325" y="5718175"/>
          <p14:tracePt t="38156" x="4621213" y="5718175"/>
          <p14:tracePt t="38165" x="4762500" y="5718175"/>
          <p14:tracePt t="38173" x="4876800" y="5718175"/>
          <p14:tracePt t="38181" x="5035550" y="5718175"/>
          <p14:tracePt t="38188" x="5151438" y="5708650"/>
          <p14:tracePt t="38197" x="5292725" y="5673725"/>
          <p14:tracePt t="38204" x="5441950" y="5621338"/>
          <p14:tracePt t="38213" x="5565775" y="5567363"/>
          <p14:tracePt t="38221" x="5618163" y="5522913"/>
          <p14:tracePt t="38229" x="5672138" y="5461000"/>
          <p14:tracePt t="38237" x="5716588" y="5399088"/>
          <p14:tracePt t="38245" x="5716588" y="5381625"/>
          <p14:tracePt t="38253" x="5716588" y="5329238"/>
          <p14:tracePt t="38261" x="5716588" y="5276850"/>
          <p14:tracePt t="38270" x="5699125" y="5222875"/>
          <p14:tracePt t="38277" x="5680075" y="5214938"/>
          <p14:tracePt t="38284" x="5645150" y="5178425"/>
          <p14:tracePt t="38293" x="5610225" y="5160963"/>
          <p14:tracePt t="38301" x="5521325" y="5160963"/>
          <p14:tracePt t="38309" x="5434013" y="5160963"/>
          <p14:tracePt t="38317" x="5318125" y="5160963"/>
          <p14:tracePt t="38325" x="5176838" y="5160963"/>
          <p14:tracePt t="38333" x="5018088" y="5160963"/>
          <p14:tracePt t="38340" x="4832350" y="5160963"/>
          <p14:tracePt t="38349" x="4629150" y="5160963"/>
          <p14:tracePt t="38357" x="4425950" y="5160963"/>
          <p14:tracePt t="38365" x="4214813" y="5160963"/>
          <p14:tracePt t="38373" x="3922713" y="5222875"/>
          <p14:tracePt t="38381" x="3684588" y="5276850"/>
          <p14:tracePt t="38389" x="3471863" y="5337175"/>
          <p14:tracePt t="38397" x="3313113" y="5373688"/>
          <p14:tracePt t="38404" x="3189288" y="5426075"/>
          <p14:tracePt t="38413" x="3109913" y="5453063"/>
          <p14:tracePt t="38420" x="3048000" y="5514975"/>
          <p14:tracePt t="38429" x="3038475" y="5532438"/>
          <p14:tracePt t="38437" x="3030538" y="5549900"/>
          <p14:tracePt t="38445" x="3030538" y="5559425"/>
          <p14:tracePt t="38453" x="3030538" y="5602288"/>
          <p14:tracePt t="38461" x="3030538" y="5611813"/>
          <p14:tracePt t="38470" x="3030538" y="5646738"/>
          <p14:tracePt t="38477" x="3038475" y="5673725"/>
          <p14:tracePt t="38485" x="3057525" y="5683250"/>
          <p14:tracePt t="38493" x="3092450" y="5735638"/>
          <p14:tracePt t="38501" x="3119438" y="5753100"/>
          <p14:tracePt t="38509" x="3127375" y="5780088"/>
          <p14:tracePt t="38517" x="3162300" y="5807075"/>
          <p14:tracePt t="38525" x="3189288" y="5832475"/>
          <p14:tracePt t="38533" x="3224213" y="5859463"/>
          <p14:tracePt t="38541" x="3268663" y="5867400"/>
          <p14:tracePt t="38549" x="3286125" y="5876925"/>
          <p14:tracePt t="38557" x="3357563" y="5894388"/>
          <p14:tracePt t="38565" x="3382963" y="5903913"/>
          <p14:tracePt t="38572" x="3436938" y="5903913"/>
          <p14:tracePt t="38581" x="3489325" y="5903913"/>
          <p14:tracePt t="38588" x="3525838" y="5903913"/>
          <p14:tracePt t="38597" x="3560763" y="5903913"/>
          <p14:tracePt t="38604" x="3595688" y="5903913"/>
          <p14:tracePt t="38613" x="3605213" y="5903913"/>
          <p14:tracePt t="38620" x="3613150" y="5903913"/>
          <p14:tracePt t="38636" x="3648075" y="5903913"/>
          <p14:tracePt t="38661" x="3657600" y="5894388"/>
          <p14:tracePt t="38669" x="3667125" y="5894388"/>
          <p14:tracePt t="38677" x="3692525" y="5894388"/>
          <p14:tracePt t="38685" x="3709988" y="5894388"/>
          <p14:tracePt t="38693" x="3763963" y="5886450"/>
          <p14:tracePt t="38700" x="3789363" y="5859463"/>
          <p14:tracePt t="38709" x="3860800" y="5842000"/>
          <p14:tracePt t="38717" x="3895725" y="5832475"/>
          <p14:tracePt t="38725" x="3967163" y="5815013"/>
          <p14:tracePt t="38733" x="4029075" y="5788025"/>
          <p14:tracePt t="38741" x="4081463" y="5770563"/>
          <p14:tracePt t="38749" x="4135438" y="5762625"/>
          <p14:tracePt t="38757" x="4205288" y="5762625"/>
          <p14:tracePt t="38764" x="4257675" y="5745163"/>
          <p14:tracePt t="38772" x="4311650" y="5718175"/>
          <p14:tracePt t="38781" x="4391025" y="5691188"/>
          <p14:tracePt t="38789" x="4418013" y="5691188"/>
          <p14:tracePt t="38797" x="4452938" y="5673725"/>
          <p14:tracePt t="38805" x="4487863" y="5646738"/>
          <p14:tracePt t="38813" x="4532313" y="5638800"/>
          <p14:tracePt t="38820" x="4541838" y="5629275"/>
          <p14:tracePt t="38829" x="4584700" y="5611813"/>
          <p14:tracePt t="38836" x="4611688" y="5594350"/>
          <p14:tracePt t="38845" x="4646613" y="5576888"/>
          <p14:tracePt t="38853" x="4656138" y="5567363"/>
          <p14:tracePt t="38861" x="4691063" y="5532438"/>
          <p14:tracePt t="38869" x="4700588" y="5522913"/>
          <p14:tracePt t="38877" x="4725988" y="5487988"/>
          <p14:tracePt t="38885" x="4725988" y="5470525"/>
          <p14:tracePt t="38893" x="4752975" y="5426075"/>
          <p14:tracePt t="38902" x="4762500" y="5408613"/>
          <p14:tracePt t="38910" x="4762500" y="5399088"/>
          <p14:tracePt t="38917" x="4762500" y="5373688"/>
          <p14:tracePt t="38933" x="4762500" y="5364163"/>
          <p14:tracePt t="38941" x="4762500" y="5356225"/>
          <p14:tracePt t="38949" x="4762500" y="5346700"/>
          <p14:tracePt t="38965" x="4762500" y="5329238"/>
          <p14:tracePt t="38973" x="4762500" y="5302250"/>
          <p14:tracePt t="38981" x="4735513" y="5294313"/>
          <p14:tracePt t="38989" x="4664075" y="5294313"/>
          <p14:tracePt t="38997" x="4594225" y="5276850"/>
          <p14:tracePt t="39004" x="4452938" y="5276850"/>
          <p14:tracePt t="39020" x="4187825" y="5222875"/>
          <p14:tracePt t="39029" x="4029075" y="5222875"/>
          <p14:tracePt t="39037" x="3895725" y="5222875"/>
          <p14:tracePt t="39045" x="3709988" y="5222875"/>
          <p14:tracePt t="39052" x="3551238" y="5222875"/>
          <p14:tracePt t="39061" x="3392488" y="5222875"/>
          <p14:tracePt t="39069" x="3295650" y="5222875"/>
          <p14:tracePt t="39077" x="3136900" y="5222875"/>
          <p14:tracePt t="39085" x="3038475" y="5222875"/>
          <p14:tracePt t="39093" x="2941638" y="5232400"/>
          <p14:tracePt t="39101" x="2871788" y="5232400"/>
          <p14:tracePt t="39109" x="2817813" y="5257800"/>
          <p14:tracePt t="39116" x="2773363" y="5276850"/>
          <p14:tracePt t="39125" x="2738438" y="5294313"/>
          <p14:tracePt t="39132" x="2730500" y="5311775"/>
          <p14:tracePt t="39141" x="2693988" y="5337175"/>
          <p14:tracePt t="39148" x="2686050" y="5364163"/>
          <p14:tracePt t="39157" x="2668588" y="5399088"/>
          <p14:tracePt t="39165" x="2632075" y="5461000"/>
          <p14:tracePt t="39173" x="2614613" y="5487988"/>
          <p14:tracePt t="39181" x="2589213" y="5559425"/>
          <p14:tracePt t="39189" x="2579688" y="5567363"/>
          <p14:tracePt t="39197" x="2552700" y="5629275"/>
          <p14:tracePt t="39205" x="2535238" y="5664200"/>
          <p14:tracePt t="39212" x="2535238" y="5691188"/>
          <p14:tracePt t="39220" x="2500313" y="5745163"/>
          <p14:tracePt t="39229" x="2500313" y="5770563"/>
          <p14:tracePt t="39236" x="2482850" y="5807075"/>
          <p14:tracePt t="39244" x="2482850" y="5824538"/>
          <p14:tracePt t="39252" x="2482850" y="5867400"/>
          <p14:tracePt t="39261" x="2482850" y="5886450"/>
          <p14:tracePt t="39269" x="2482850" y="5921375"/>
          <p14:tracePt t="39276" x="2482850" y="5948363"/>
          <p14:tracePt t="39285" x="2482850" y="5965825"/>
          <p14:tracePt t="39293" x="2482850" y="5991225"/>
          <p14:tracePt t="39301" x="2482850" y="6000750"/>
          <p14:tracePt t="39311" x="2500313" y="6045200"/>
          <p14:tracePt t="39317" x="2509838" y="6053138"/>
          <p14:tracePt t="39324" x="2544763" y="6089650"/>
          <p14:tracePt t="39333" x="2624138" y="6124575"/>
          <p14:tracePt t="39340" x="2659063" y="6134100"/>
          <p14:tracePt t="39349" x="2755900" y="6186488"/>
          <p14:tracePt t="39357" x="2844800" y="6194425"/>
          <p14:tracePt t="39365" x="2968625" y="6248400"/>
          <p14:tracePt t="39372" x="3048000" y="6265863"/>
          <p14:tracePt t="39381" x="3206750" y="6265863"/>
          <p14:tracePt t="39389" x="3322638" y="6283325"/>
          <p14:tracePt t="39397" x="3463925" y="6300788"/>
          <p14:tracePt t="39404" x="3648075" y="6300788"/>
          <p14:tracePt t="39413" x="3808413" y="6300788"/>
          <p14:tracePt t="39420" x="3949700" y="6300788"/>
          <p14:tracePt t="39429" x="4108450" y="6300788"/>
          <p14:tracePt t="39436" x="4267200" y="6300788"/>
          <p14:tracePt t="39445" x="4364038" y="6300788"/>
          <p14:tracePt t="39452" x="4452938" y="6300788"/>
          <p14:tracePt t="39461" x="4576763" y="6300788"/>
          <p14:tracePt t="39468" x="4664075" y="6300788"/>
          <p14:tracePt t="39477" x="4718050" y="6300788"/>
          <p14:tracePt t="39485" x="4787900" y="6292850"/>
          <p14:tracePt t="39493" x="4824413" y="6265863"/>
          <p14:tracePt t="39501" x="4894263" y="6256338"/>
          <p14:tracePt t="39509" x="4938713" y="6238875"/>
          <p14:tracePt t="39517" x="5027613" y="6194425"/>
          <p14:tracePt t="39525" x="5062538" y="6169025"/>
          <p14:tracePt t="39533" x="5124450" y="6142038"/>
          <p14:tracePt t="39541" x="5159375" y="6107113"/>
          <p14:tracePt t="39549" x="5238750" y="6053138"/>
          <p14:tracePt t="39557" x="5283200" y="6027738"/>
          <p14:tracePt t="39565" x="5318125" y="5991225"/>
          <p14:tracePt t="39572" x="5380038" y="5948363"/>
          <p14:tracePt t="39581" x="5389563" y="5921375"/>
          <p14:tracePt t="39589" x="5414963" y="5894388"/>
          <p14:tracePt t="39597" x="5424488" y="5876925"/>
          <p14:tracePt t="39604" x="5424488" y="5849938"/>
          <p14:tracePt t="39613" x="5441950" y="5824538"/>
          <p14:tracePt t="39620" x="5441950" y="5815013"/>
          <p14:tracePt t="39628" x="5441950" y="5807075"/>
          <p14:tracePt t="39636" x="5441950" y="5797550"/>
          <p14:tracePt t="39645" x="5441950" y="5788025"/>
          <p14:tracePt t="39652" x="5441950" y="5753100"/>
          <p14:tracePt t="39660" x="5441950" y="5745163"/>
          <p14:tracePt t="39668" x="5441950" y="5726113"/>
          <p14:tracePt t="39677" x="5441950" y="5700713"/>
          <p14:tracePt t="39685" x="5434013" y="5683250"/>
          <p14:tracePt t="39693" x="5424488" y="5656263"/>
          <p14:tracePt t="39709" x="5424488" y="5646738"/>
          <p14:tracePt t="39716" x="5424488" y="5638800"/>
          <p14:tracePt t="39773" x="5424488" y="5629275"/>
          <p14:tracePt t="39781" x="5424488" y="5602288"/>
          <p14:tracePt t="42157" x="5372100" y="5594350"/>
          <p14:tracePt t="42165" x="5300663" y="5594350"/>
          <p14:tracePt t="42173" x="5203825" y="5594350"/>
          <p14:tracePt t="42181" x="5132388" y="5594350"/>
          <p14:tracePt t="42189" x="5062538" y="5594350"/>
          <p14:tracePt t="42197" x="4991100" y="5594350"/>
          <p14:tracePt t="42205" x="4921250" y="5594350"/>
          <p14:tracePt t="42213" x="4867275" y="5594350"/>
          <p14:tracePt t="42221" x="4849813" y="5576888"/>
          <p14:tracePt t="42229" x="4797425" y="5567363"/>
          <p14:tracePt t="42237" x="4770438" y="5567363"/>
          <p14:tracePt t="42245" x="4752975" y="5559425"/>
          <p14:tracePt t="42252" x="4725988" y="5541963"/>
          <p14:tracePt t="42261" x="4691063" y="5514975"/>
          <p14:tracePt t="42268" x="4664075" y="5505450"/>
          <p14:tracePt t="42277" x="4594225" y="5487988"/>
          <p14:tracePt t="42284" x="4514850" y="5443538"/>
          <p14:tracePt t="42293" x="4373563" y="5408613"/>
          <p14:tracePt t="42301" x="4249738" y="5356225"/>
          <p14:tracePt t="42309" x="4108450" y="5319713"/>
          <p14:tracePt t="42316" x="3984625" y="5284788"/>
          <p14:tracePt t="42325" x="3843338" y="5249863"/>
          <p14:tracePt t="42333" x="3763963" y="5232400"/>
          <p14:tracePt t="42341" x="3729038" y="5205413"/>
          <p14:tracePt t="42349" x="3692525" y="5195888"/>
          <p14:tracePt t="42357" x="3648075" y="5195888"/>
          <p14:tracePt t="42365" x="3630613" y="5187950"/>
          <p14:tracePt t="42389" x="3622675" y="5187950"/>
          <p14:tracePt t="42397" x="3595688" y="5170488"/>
          <p14:tracePt t="42405" x="3586163" y="5170488"/>
          <p14:tracePt t="42412" x="3578225" y="5160963"/>
          <p14:tracePt t="42421" x="3568700" y="5153025"/>
          <p14:tracePt t="42429" x="3543300" y="5143500"/>
          <p14:tracePt t="42437" x="3533775" y="5133975"/>
          <p14:tracePt t="42445" x="3516313" y="5133975"/>
          <p14:tracePt t="42452" x="3489325" y="5116513"/>
          <p14:tracePt t="42461" x="3454400" y="5099050"/>
          <p14:tracePt t="42469" x="3444875" y="5081588"/>
          <p14:tracePt t="42476" x="3419475" y="5072063"/>
          <p14:tracePt t="42484" x="3402013" y="5064125"/>
          <p14:tracePt t="42493" x="3375025" y="5037138"/>
          <p14:tracePt t="42500" x="3340100" y="5010150"/>
          <p14:tracePt t="42509" x="3278188" y="4957763"/>
          <p14:tracePt t="42516" x="3251200" y="4930775"/>
          <p14:tracePt t="42525" x="3198813" y="4868863"/>
          <p14:tracePt t="42533" x="3136900" y="4826000"/>
          <p14:tracePt t="42541" x="3074988" y="4764088"/>
          <p14:tracePt t="42550" x="3038475" y="4684713"/>
          <p14:tracePt t="42557" x="2995613" y="4586288"/>
          <p14:tracePt t="42566" x="2959100" y="4506913"/>
          <p14:tracePt t="42573" x="2906713" y="4410075"/>
          <p14:tracePt t="42581" x="2897188" y="4330700"/>
          <p14:tracePt t="42589" x="2862263" y="4233863"/>
          <p14:tracePt t="42597" x="2835275" y="4171950"/>
          <p14:tracePt t="42605" x="2782888" y="4073525"/>
          <p14:tracePt t="42613" x="2730500" y="3968750"/>
          <p14:tracePt t="42621" x="2703513" y="3932238"/>
          <p14:tracePt t="42628" x="2651125" y="3870325"/>
          <p14:tracePt t="42637" x="2562225" y="3808413"/>
          <p14:tracePt t="42644" x="2482850" y="3756025"/>
          <p14:tracePt t="42653" x="2447925" y="3746500"/>
          <p14:tracePt t="42661" x="2359025" y="3721100"/>
          <p14:tracePt t="42669" x="2341563" y="3721100"/>
          <p14:tracePt t="42733" x="2359025" y="3721100"/>
          <p14:tracePt t="42741" x="2428875" y="3721100"/>
          <p14:tracePt t="42749" x="2562225" y="3721100"/>
          <p14:tracePt t="42757" x="2703513" y="3721100"/>
          <p14:tracePt t="42765" x="2844800" y="3729038"/>
          <p14:tracePt t="42773" x="2986088" y="3746500"/>
          <p14:tracePt t="42781" x="3144838" y="3765550"/>
          <p14:tracePt t="42789" x="3241675" y="3790950"/>
          <p14:tracePt t="42797" x="3322638" y="3808413"/>
          <p14:tracePt t="42805" x="3375025" y="3835400"/>
          <p14:tracePt t="42813" x="3402013" y="3862388"/>
          <p14:tracePt t="42821" x="3427413" y="3887788"/>
          <p14:tracePt t="42837" x="3427413" y="3924300"/>
          <p14:tracePt t="42846" x="3427413" y="3941763"/>
          <p14:tracePt t="42853" x="3427413" y="3986213"/>
          <p14:tracePt t="42860" x="3427413" y="4030663"/>
          <p14:tracePt t="42868" x="3427413" y="4073525"/>
          <p14:tracePt t="42877" x="3427413" y="4117975"/>
          <p14:tracePt t="42885" x="3427413" y="4171950"/>
          <p14:tracePt t="42892" x="3427413" y="4224338"/>
          <p14:tracePt t="42900" x="3427413" y="4251325"/>
          <p14:tracePt t="42909" x="3427413" y="4286250"/>
          <p14:tracePt t="42916" x="3427413" y="4321175"/>
          <p14:tracePt t="42924" x="3427413" y="4338638"/>
          <p14:tracePt t="42933" x="3427413" y="4357688"/>
          <p14:tracePt t="42941" x="3427413" y="4365625"/>
          <p14:tracePt t="42949" x="3427413" y="4375150"/>
          <p14:tracePt t="42956" x="3427413" y="4392613"/>
          <p14:tracePt t="42973" x="3427413" y="4400550"/>
          <p14:tracePt t="43101" x="3419475" y="4392613"/>
          <p14:tracePt t="43109" x="3365500" y="4383088"/>
          <p14:tracePt t="43116" x="3295650" y="4365625"/>
          <p14:tracePt t="43125" x="3241675" y="4357688"/>
          <p14:tracePt t="43132" x="3171825" y="4357688"/>
          <p14:tracePt t="43142" x="3100388" y="4357688"/>
          <p14:tracePt t="43149" x="3030538" y="4357688"/>
          <p14:tracePt t="43158" x="2959100" y="4357688"/>
          <p14:tracePt t="43166" x="2889250" y="4357688"/>
          <p14:tracePt t="43173" x="2879725" y="4357688"/>
          <p14:tracePt t="43189" x="2862263" y="4357688"/>
          <p14:tracePt t="43197" x="2854325" y="4365625"/>
          <p14:tracePt t="43205" x="2854325" y="4400550"/>
          <p14:tracePt t="43212" x="2854325" y="4445000"/>
          <p14:tracePt t="43222" x="2862263" y="4489450"/>
          <p14:tracePt t="43228" x="2906713" y="4560888"/>
          <p14:tracePt t="43238" x="2941638" y="4684713"/>
          <p14:tracePt t="43245" x="3013075" y="4781550"/>
          <p14:tracePt t="43252" x="3074988" y="4868863"/>
          <p14:tracePt t="43261" x="3127375" y="4967288"/>
          <p14:tracePt t="43269" x="3189288" y="5054600"/>
          <p14:tracePt t="43277" x="3278188" y="5133975"/>
          <p14:tracePt t="43284" x="3340100" y="5195888"/>
          <p14:tracePt t="43293" x="3419475" y="5232400"/>
          <p14:tracePt t="43300" x="3533775" y="5249863"/>
          <p14:tracePt t="43309" x="3613150" y="5294313"/>
          <p14:tracePt t="43317" x="3709988" y="5294313"/>
          <p14:tracePt t="43325" x="3781425" y="5294313"/>
          <p14:tracePt t="43333" x="3833813" y="5294313"/>
          <p14:tracePt t="43341" x="3851275" y="5294313"/>
          <p14:tracePt t="43349" x="3905250" y="5276850"/>
          <p14:tracePt t="43357" x="3922713" y="5267325"/>
          <p14:tracePt t="43365" x="3932238" y="5257800"/>
          <p14:tracePt t="43373" x="3932238" y="5249863"/>
          <p14:tracePt t="43381" x="3932238" y="5240338"/>
          <p14:tracePt t="43389" x="3932238" y="5195888"/>
          <p14:tracePt t="43396" x="3878263" y="5133975"/>
          <p14:tracePt t="43405" x="3754438" y="5081588"/>
          <p14:tracePt t="43412" x="3630613" y="4992688"/>
          <p14:tracePt t="43421" x="3419475" y="4913313"/>
          <p14:tracePt t="43428" x="3189288" y="4878388"/>
          <p14:tracePt t="43437" x="2976563" y="4816475"/>
          <p14:tracePt t="43445" x="2792413" y="4799013"/>
          <p14:tracePt t="43453" x="2606675" y="4799013"/>
          <p14:tracePt t="43461" x="2403475" y="4799013"/>
          <p14:tracePt t="43468" x="2244725" y="4799013"/>
          <p14:tracePt t="43476" x="2146300" y="4799013"/>
          <p14:tracePt t="43485" x="2093913" y="4799013"/>
          <p14:tracePt t="43493" x="2058988" y="4806950"/>
          <p14:tracePt t="43526" x="2058988" y="4816475"/>
          <p14:tracePt t="43533" x="2084388" y="4826000"/>
          <p14:tracePt t="43541" x="2138363" y="4868863"/>
          <p14:tracePt t="43549" x="2217738" y="4878388"/>
          <p14:tracePt t="43557" x="2332038" y="4913313"/>
          <p14:tracePt t="43565" x="2428875" y="4949825"/>
          <p14:tracePt t="43573" x="2579688" y="4984750"/>
          <p14:tracePt t="43582" x="2738438" y="5002213"/>
          <p14:tracePt t="43589" x="2951163" y="5037138"/>
          <p14:tracePt t="43597" x="3109913" y="5054600"/>
          <p14:tracePt t="43605" x="3278188" y="5081588"/>
          <p14:tracePt t="43613" x="3409950" y="5099050"/>
          <p14:tracePt t="43621" x="3560763" y="5133975"/>
          <p14:tracePt t="43629" x="3648075" y="5133975"/>
          <p14:tracePt t="43637" x="3729038" y="5143500"/>
          <p14:tracePt t="43645" x="3746500" y="5143500"/>
          <p14:tracePt t="43653" x="3781425" y="5143500"/>
          <p14:tracePt t="43765" x="3746500" y="5143500"/>
          <p14:tracePt t="43773" x="3729038" y="5143500"/>
          <p14:tracePt t="43782" x="3719513" y="5143500"/>
          <p14:tracePt t="43805" x="3702050" y="5143500"/>
          <p14:tracePt t="43973" x="3657600" y="5160963"/>
          <p14:tracePt t="43981" x="3605213" y="5170488"/>
          <p14:tracePt t="43989" x="3489325" y="5205413"/>
          <p14:tracePt t="43997" x="3436938" y="5205413"/>
          <p14:tracePt t="44014" x="3251200" y="5222875"/>
          <p14:tracePt t="44021" x="3171825" y="5240338"/>
          <p14:tracePt t="44029" x="3127375" y="5240338"/>
          <p14:tracePt t="44036" x="3082925" y="5240338"/>
          <p14:tracePt t="44044" x="3048000" y="5240338"/>
          <p14:tracePt t="44053" x="3038475" y="5240338"/>
          <p14:tracePt t="44061" x="3030538" y="5240338"/>
          <p14:tracePt t="44069" x="3021013" y="5249863"/>
          <p14:tracePt t="44101" x="3013075" y="5267325"/>
          <p14:tracePt t="44116" x="3013075" y="5276850"/>
          <p14:tracePt t="44133" x="3003550" y="5284788"/>
          <p14:tracePt t="44173" x="2995613" y="5284788"/>
          <p14:tracePt t="44325" x="3003550" y="5284788"/>
          <p14:tracePt t="44332" x="3038475" y="5284788"/>
          <p14:tracePt t="44341" x="3065463" y="5284788"/>
          <p14:tracePt t="44348" x="3100388" y="5284788"/>
          <p14:tracePt t="44357" x="3154363" y="5284788"/>
          <p14:tracePt t="44364" x="3189288" y="5267325"/>
          <p14:tracePt t="44373" x="3206750" y="5267325"/>
          <p14:tracePt t="44382" x="3251200" y="5267325"/>
          <p14:tracePt t="44389" x="3286125" y="5257800"/>
          <p14:tracePt t="44405" x="3303588" y="5257800"/>
          <p14:tracePt t="44428" x="3330575" y="5257800"/>
          <p14:tracePt t="44492" x="3340100" y="5257800"/>
          <p14:tracePt t="44550" x="3357563" y="5249863"/>
          <p14:tracePt t="44917" x="3402013" y="5249863"/>
          <p14:tracePt t="44925" x="3409950" y="5249863"/>
          <p14:tracePt t="44941" x="3419475" y="5249863"/>
          <p14:tracePt t="44957" x="3436938" y="5249863"/>
          <p14:tracePt t="45590" x="3463925" y="5249863"/>
          <p14:tracePt t="45596" x="3516313" y="5294313"/>
          <p14:tracePt t="45605" x="3543300" y="5337175"/>
          <p14:tracePt t="45613" x="3586163" y="5373688"/>
          <p14:tracePt t="45621" x="3648075" y="5435600"/>
          <p14:tracePt t="45628" x="3729038" y="5505450"/>
          <p14:tracePt t="45637" x="3789363" y="5567363"/>
          <p14:tracePt t="45645" x="3870325" y="5629275"/>
          <p14:tracePt t="45653" x="3932238" y="5673725"/>
          <p14:tracePt t="45661" x="4011613" y="5726113"/>
          <p14:tracePt t="45669" x="4054475" y="5753100"/>
          <p14:tracePt t="45677" x="4108450" y="5762625"/>
          <p14:tracePt t="45686" x="4143375" y="5807075"/>
          <p14:tracePt t="45693" x="4195763" y="5815013"/>
          <p14:tracePt t="45702" x="4240213" y="5832475"/>
          <p14:tracePt t="45709" x="4257675" y="5832475"/>
          <p14:tracePt t="45716" x="4329113" y="5859463"/>
          <p14:tracePt t="45725" x="4338638" y="5859463"/>
          <p14:tracePt t="45732" x="4381500" y="5859463"/>
          <p14:tracePt t="45740" x="4425950" y="5859463"/>
          <p14:tracePt t="45749" x="4443413" y="5859463"/>
          <p14:tracePt t="45757" x="4452938" y="5859463"/>
          <p14:tracePt t="45764" x="4487863" y="5859463"/>
          <p14:tracePt t="45773" x="4514850" y="5859463"/>
          <p14:tracePt t="45790" x="4549775" y="5859463"/>
          <p14:tracePt t="45797" x="4559300" y="5849938"/>
          <p14:tracePt t="45805" x="4567238" y="5849938"/>
          <p14:tracePt t="45813" x="4602163" y="5832475"/>
          <p14:tracePt t="45830" x="4638675" y="5807075"/>
          <p14:tracePt t="45837" x="4646613" y="5807075"/>
          <p14:tracePt t="45845" x="4656138" y="5797550"/>
          <p14:tracePt t="45853" x="4691063" y="5788025"/>
          <p14:tracePt t="45861" x="4718050" y="5780088"/>
          <p14:tracePt t="45869" x="4745038" y="5753100"/>
          <p14:tracePt t="45877" x="4752975" y="5745163"/>
          <p14:tracePt t="45885" x="4770438" y="5735638"/>
          <p14:tracePt t="45893" x="4797425" y="5718175"/>
          <p14:tracePt t="45901" x="4805363" y="5708650"/>
          <p14:tracePt t="45917" x="4832350" y="5691188"/>
          <p14:tracePt t="45925" x="4841875" y="5683250"/>
          <p14:tracePt t="45933" x="4849813" y="5664200"/>
          <p14:tracePt t="45948" x="4867275" y="5646738"/>
          <p14:tracePt t="45956" x="4876800" y="5638800"/>
          <p14:tracePt t="45964" x="4886325" y="5629275"/>
          <p14:tracePt t="45973" x="4903788" y="5629275"/>
          <p14:tracePt t="45980" x="4929188" y="5611813"/>
          <p14:tracePt t="45997" x="4948238" y="5594350"/>
          <p14:tracePt t="46004" x="4956175" y="5584825"/>
          <p14:tracePt t="46021" x="4965700" y="5576888"/>
          <p14:tracePt t="46028" x="4973638" y="5559425"/>
          <p14:tracePt t="46037" x="4983163" y="5559425"/>
          <p14:tracePt t="46045" x="4991100" y="5549900"/>
          <p14:tracePt t="46053" x="5000625" y="5541963"/>
          <p14:tracePt t="46069" x="5008563" y="5532438"/>
          <p14:tracePt t="46085" x="5027613" y="5522913"/>
          <p14:tracePt t="46117" x="5035550" y="5522913"/>
          <p14:tracePt t="46133" x="5045075" y="5514975"/>
          <p14:tracePt t="46157" x="5053013" y="5505450"/>
          <p14:tracePt t="46164" x="5062538" y="5497513"/>
          <p14:tracePt t="46180" x="5070475" y="5487988"/>
          <p14:tracePt t="46189" x="5080000" y="5470525"/>
          <p14:tracePt t="46206" x="5089525" y="5461000"/>
          <p14:tracePt t="46213" x="5097463" y="5453063"/>
          <p14:tracePt t="46230" x="5097463" y="5443538"/>
          <p14:tracePt t="46237" x="5114925" y="5426075"/>
          <p14:tracePt t="46253" x="5124450" y="5381625"/>
          <p14:tracePt t="46269" x="5132388" y="5373688"/>
          <p14:tracePt t="46284" x="5141913" y="5364163"/>
          <p14:tracePt t="46309" x="5151438" y="5364163"/>
          <p14:tracePt t="46525" x="5168900" y="5364163"/>
          <p14:tracePt t="46549" x="5168900" y="5373688"/>
          <p14:tracePt t="46557" x="5176838" y="5391150"/>
          <p14:tracePt t="46589" x="5186363" y="5391150"/>
          <p14:tracePt t="46604" x="5194300" y="5399088"/>
          <p14:tracePt t="46718" x="5203825" y="5408613"/>
          <p14:tracePt t="46725" x="5203825" y="5418138"/>
          <p14:tracePt t="46773" x="5203825" y="5426075"/>
          <p14:tracePt t="47109" x="5211763" y="5426075"/>
          <p14:tracePt t="47117" x="5248275" y="5426075"/>
          <p14:tracePt t="47141" x="5283200" y="5426075"/>
          <p14:tracePt t="47148" x="5292725" y="5426075"/>
          <p14:tracePt t="47157" x="5327650" y="5435600"/>
          <p14:tracePt t="47164" x="5345113" y="5435600"/>
          <p14:tracePt t="47172" x="5362575" y="5435600"/>
          <p14:tracePt t="47180" x="5407025" y="5435600"/>
          <p14:tracePt t="47205" x="5414963" y="5435600"/>
          <p14:tracePt t="47221" x="5424488" y="5435600"/>
          <p14:tracePt t="47229" x="5459413" y="5435600"/>
          <p14:tracePt t="47253" x="5476875" y="5426075"/>
          <p14:tracePt t="47285" x="5503863" y="5426075"/>
          <p14:tracePt t="47293" x="5513388" y="5426075"/>
          <p14:tracePt t="47309" x="5521325" y="5418138"/>
          <p14:tracePt t="47325" x="5530850" y="5418138"/>
          <p14:tracePt t="47341" x="5565775" y="5399088"/>
          <p14:tracePt t="47365" x="5575300" y="5399088"/>
          <p14:tracePt t="47381" x="5600700" y="5381625"/>
          <p14:tracePt t="47389" x="5610225" y="5381625"/>
          <p14:tracePt t="47404" x="5618163" y="5381625"/>
          <p14:tracePt t="47412" x="5627688" y="5381625"/>
          <p14:tracePt t="47429" x="5637213" y="5373688"/>
          <p14:tracePt t="47452" x="5548313" y="5311775"/>
          <p14:tracePt t="47461" x="5495925" y="5311775"/>
          <p14:tracePt t="47469" x="5486400" y="5311775"/>
          <p14:tracePt t="47742" x="5495925" y="5311775"/>
          <p14:tracePt t="47749" x="5521325" y="5311775"/>
          <p14:tracePt t="47757" x="5530850" y="5311775"/>
          <p14:tracePt t="47764" x="5565775" y="5311775"/>
          <p14:tracePt t="47773" x="5583238" y="5311775"/>
          <p14:tracePt t="47781" x="5637213" y="5284788"/>
          <p14:tracePt t="47789" x="5699125" y="5240338"/>
          <p14:tracePt t="47796" x="5724525" y="5232400"/>
          <p14:tracePt t="47805" x="5734050" y="5222875"/>
          <p14:tracePt t="47837" x="5741988" y="5205413"/>
          <p14:tracePt t="47845" x="5778500" y="5195888"/>
          <p14:tracePt t="47853" x="5786438" y="5187950"/>
          <p14:tracePt t="47861" x="5795963" y="5178425"/>
          <p14:tracePt t="47869" x="5803900" y="5170488"/>
          <p14:tracePt t="47877" x="5821363" y="5170488"/>
          <p14:tracePt t="47885" x="5848350" y="5160963"/>
          <p14:tracePt t="47893" x="5875338" y="5133975"/>
          <p14:tracePt t="47901" x="5902325" y="5116513"/>
          <p14:tracePt t="47909" x="5919788" y="5108575"/>
          <p14:tracePt t="47917" x="5945188" y="5108575"/>
          <p14:tracePt t="47925" x="5964238" y="5108575"/>
          <p14:tracePt t="47933" x="5989638" y="5099050"/>
          <p14:tracePt t="47949" x="5999163" y="5099050"/>
          <p14:tracePt t="47957" x="6024563" y="5072063"/>
          <p14:tracePt t="48149" x="6024563" y="5064125"/>
          <p14:tracePt t="48197" x="6024563" y="5054600"/>
          <p14:tracePt t="48236" x="6034088" y="5019675"/>
          <p14:tracePt t="48245" x="6043613" y="5019675"/>
          <p14:tracePt t="48269" x="6051550" y="5019675"/>
          <p14:tracePt t="48293" x="6061075" y="5019675"/>
          <p14:tracePt t="48301" x="6069013" y="5019675"/>
          <p14:tracePt t="48309" x="6096000" y="5019675"/>
          <p14:tracePt t="48317" x="6105525" y="5019675"/>
          <p14:tracePt t="48325" x="6113463" y="5019675"/>
          <p14:tracePt t="48333" x="6122988" y="5019675"/>
          <p14:tracePt t="48349" x="6140450" y="5019675"/>
          <p14:tracePt t="48397" x="6148388" y="5019675"/>
          <p14:tracePt t="48421" x="6175375" y="5010150"/>
          <p14:tracePt t="48436" x="6192838" y="5010150"/>
          <p14:tracePt t="48445" x="6202363" y="5010150"/>
          <p14:tracePt t="48453" x="6227763" y="5002213"/>
          <p14:tracePt t="48477" x="6246813" y="5002213"/>
          <p14:tracePt t="48485" x="6254750" y="4992688"/>
          <p14:tracePt t="48501" x="6272213" y="4992688"/>
          <p14:tracePt t="48509" x="6281738" y="4992688"/>
          <p14:tracePt t="48525" x="6316663" y="4967288"/>
          <p14:tracePt t="48549" x="6326188" y="4967288"/>
          <p14:tracePt t="48565" x="6334125" y="4967288"/>
          <p14:tracePt t="48588" x="6351588" y="4967288"/>
          <p14:tracePt t="48613" x="6361113" y="4967288"/>
          <p14:tracePt t="48644" x="6370638" y="4967288"/>
          <p14:tracePt t="48716" x="6378575" y="4967288"/>
          <p14:tracePt t="48741" x="6326188" y="4967288"/>
          <p14:tracePt t="48749" x="6157913" y="4967288"/>
          <p14:tracePt t="48757" x="5954713" y="4967288"/>
          <p14:tracePt t="48765" x="5902325" y="4967288"/>
          <p14:tracePt t="49132" x="5954713" y="4967288"/>
          <p14:tracePt t="49141" x="5999163" y="4967288"/>
          <p14:tracePt t="49149" x="6051550" y="4967288"/>
          <p14:tracePt t="49157" x="6105525" y="4967288"/>
          <p14:tracePt t="49165" x="6130925" y="4967288"/>
          <p14:tracePt t="49173" x="6148388" y="4949825"/>
          <p14:tracePt t="49180" x="6157913" y="4949825"/>
          <p14:tracePt t="49189" x="6184900" y="4949825"/>
          <p14:tracePt t="49196" x="6192838" y="4940300"/>
          <p14:tracePt t="49212" x="6227763" y="4940300"/>
          <p14:tracePt t="49221" x="6237288" y="4940300"/>
          <p14:tracePt t="49238" x="6246813" y="4940300"/>
          <p14:tracePt t="49244" x="6264275" y="4940300"/>
          <p14:tracePt t="49253" x="6289675" y="4930775"/>
          <p14:tracePt t="49285" x="6299200" y="4930775"/>
          <p14:tracePt t="49293" x="6334125" y="4922838"/>
          <p14:tracePt t="49301" x="6343650" y="4913313"/>
          <p14:tracePt t="49325" x="6351588" y="4913313"/>
          <p14:tracePt t="49333" x="6370638" y="4895850"/>
          <p14:tracePt t="49341" x="6388100" y="4895850"/>
          <p14:tracePt t="49357" x="6396038" y="4887913"/>
          <p14:tracePt t="49389" x="6405563" y="4887913"/>
          <p14:tracePt t="49413" x="6440488" y="4878388"/>
          <p14:tracePt t="49437" x="6450013" y="4878388"/>
          <p14:tracePt t="49444" x="6457950" y="4868863"/>
          <p14:tracePt t="49452" x="6475413" y="4860925"/>
          <p14:tracePt t="49460" x="6484938" y="4851400"/>
          <p14:tracePt t="49477" x="6492875" y="4851400"/>
          <p14:tracePt t="49485" x="6519863" y="4833938"/>
          <p14:tracePt t="49493" x="6537325" y="4833938"/>
          <p14:tracePt t="49508" x="6554788" y="4833938"/>
          <p14:tracePt t="49517" x="6564313" y="4833938"/>
          <p14:tracePt t="49525" x="6581775" y="4833938"/>
          <p14:tracePt t="49533" x="6591300" y="4833938"/>
          <p14:tracePt t="49541" x="6599238" y="4833938"/>
          <p14:tracePt t="49549" x="6608763" y="4833938"/>
          <p14:tracePt t="49556" x="6634163" y="4833938"/>
          <p14:tracePt t="49564" x="6643688" y="4833938"/>
          <p14:tracePt t="49581" x="6653213" y="4833938"/>
          <p14:tracePt t="49596" x="6661150" y="4833938"/>
          <p14:tracePt t="49612" x="6670675" y="4833938"/>
          <p14:tracePt t="49621" x="6678613" y="4833938"/>
          <p14:tracePt t="49653" x="6688138" y="4833938"/>
          <p14:tracePt t="49701" x="6696075" y="4833938"/>
          <p14:tracePt t="49725" x="6715125" y="4833938"/>
          <p14:tracePt t="49773" x="6732588" y="4833938"/>
          <p14:tracePt t="49949" x="6757988" y="4816475"/>
          <p14:tracePt t="49965" x="6767513" y="4799013"/>
          <p14:tracePt t="50045" x="6696075" y="4789488"/>
          <p14:tracePt t="50053" x="6554788" y="4799013"/>
          <p14:tracePt t="50060" x="6370638" y="4816475"/>
          <p14:tracePt t="50069" x="6210300" y="4816475"/>
          <p14:tracePt t="50077" x="5999163" y="4851400"/>
          <p14:tracePt t="50085" x="5989638" y="4851400"/>
          <p14:tracePt t="50509" x="5989638" y="4878388"/>
          <p14:tracePt t="50517" x="6016625" y="4878388"/>
          <p14:tracePt t="50533" x="6024563" y="4887913"/>
          <p14:tracePt t="50565" x="6034088" y="4895850"/>
          <p14:tracePt t="50573" x="6051550" y="4895850"/>
          <p14:tracePt t="50581" x="6078538" y="4895850"/>
          <p14:tracePt t="50589" x="6086475" y="4895850"/>
          <p14:tracePt t="50597" x="6122988" y="4895850"/>
          <p14:tracePt t="50604" x="6140450" y="4895850"/>
          <p14:tracePt t="50613" x="6167438" y="4895850"/>
          <p14:tracePt t="50628" x="6175375" y="4895850"/>
          <p14:tracePt t="50645" x="6184900" y="4895850"/>
          <p14:tracePt t="50653" x="6192838" y="4895850"/>
          <p14:tracePt t="50660" x="6227763" y="4895850"/>
          <p14:tracePt t="50668" x="6237288" y="4895850"/>
          <p14:tracePt t="50676" x="6246813" y="4895850"/>
          <p14:tracePt t="50685" x="6264275" y="4895850"/>
          <p14:tracePt t="50701" x="6289675" y="4895850"/>
          <p14:tracePt t="50709" x="6299200" y="4895850"/>
          <p14:tracePt t="50716" x="6316663" y="4895850"/>
          <p14:tracePt t="50724" x="6334125" y="4895850"/>
          <p14:tracePt t="50733" x="6343650" y="4895850"/>
          <p14:tracePt t="50740" x="6351588" y="4895850"/>
          <p14:tracePt t="50749" x="6388100" y="4878388"/>
          <p14:tracePt t="50756" x="6396038" y="4878388"/>
          <p14:tracePt t="50765" x="6405563" y="4878388"/>
          <p14:tracePt t="50772" x="6423025" y="4878388"/>
          <p14:tracePt t="50780" x="6450013" y="4868863"/>
          <p14:tracePt t="50796" x="6457950" y="4868863"/>
          <p14:tracePt t="50805" x="6475413" y="4868863"/>
          <p14:tracePt t="50813" x="6484938" y="4868863"/>
          <p14:tracePt t="50821" x="6502400" y="4868863"/>
          <p14:tracePt t="50828" x="6511925" y="4868863"/>
          <p14:tracePt t="50837" x="6519863" y="4860925"/>
          <p14:tracePt t="50853" x="6537325" y="4860925"/>
          <p14:tracePt t="50870" x="6564313" y="4860925"/>
          <p14:tracePt t="50885" x="6573838" y="4851400"/>
          <p14:tracePt t="50893" x="6581775" y="4851400"/>
          <p14:tracePt t="50910" x="6591300" y="4851400"/>
          <p14:tracePt t="50917" x="6599238" y="4843463"/>
          <p14:tracePt t="50925" x="6608763" y="4833938"/>
          <p14:tracePt t="50957" x="6634163" y="4833938"/>
          <p14:tracePt t="50965" x="6643688" y="4826000"/>
          <p14:tracePt t="50989" x="6653213" y="4826000"/>
          <p14:tracePt t="50997" x="6661150" y="4806950"/>
          <p14:tracePt t="51020" x="6696075" y="4799013"/>
          <p14:tracePt t="51045" x="6705600" y="4789488"/>
          <p14:tracePt t="51052" x="6715125" y="4781550"/>
          <p14:tracePt t="51060" x="6723063" y="4772025"/>
          <p14:tracePt t="51076" x="6732588" y="4772025"/>
          <p14:tracePt t="51085" x="6757988" y="4764088"/>
          <p14:tracePt t="51093" x="6767513" y="4754563"/>
          <p14:tracePt t="51101" x="6777038" y="4737100"/>
          <p14:tracePt t="51109" x="6794500" y="4719638"/>
          <p14:tracePt t="51117" x="6802438" y="4710113"/>
          <p14:tracePt t="51125" x="6811963" y="4702175"/>
          <p14:tracePt t="51133" x="6837363" y="4675188"/>
          <p14:tracePt t="51141" x="6846888" y="4665663"/>
          <p14:tracePt t="51149" x="6856413" y="4657725"/>
          <p14:tracePt t="51157" x="6864350" y="4648200"/>
          <p14:tracePt t="51165" x="6891338" y="4622800"/>
          <p14:tracePt t="51173" x="6899275" y="4613275"/>
          <p14:tracePt t="51189" x="6918325" y="4595813"/>
          <p14:tracePt t="51197" x="6935788" y="4568825"/>
          <p14:tracePt t="51212" x="6953250" y="4541838"/>
          <p14:tracePt t="51221" x="6970713" y="4524375"/>
          <p14:tracePt t="51229" x="6997700" y="4498975"/>
          <p14:tracePt t="51237" x="6997700" y="4489450"/>
          <p14:tracePt t="51244" x="7015163" y="4462463"/>
          <p14:tracePt t="51253" x="7023100" y="4445000"/>
          <p14:tracePt t="51260" x="7040563" y="4437063"/>
          <p14:tracePt t="51269" x="7040563" y="4410075"/>
          <p14:tracePt t="51276" x="7050088" y="4375150"/>
          <p14:tracePt t="51293" x="7059613" y="4321175"/>
          <p14:tracePt t="51301" x="7077075" y="4313238"/>
          <p14:tracePt t="51309" x="7077075" y="4286250"/>
          <p14:tracePt t="51316" x="7077075" y="4268788"/>
          <p14:tracePt t="51326" x="7077075" y="4259263"/>
          <p14:tracePt t="51333" x="7077075" y="4233863"/>
          <p14:tracePt t="51341" x="7077075" y="4224338"/>
          <p14:tracePt t="51349" x="7077075" y="4206875"/>
          <p14:tracePt t="51357" x="7077075" y="4189413"/>
          <p14:tracePt t="51365" x="7077075" y="4171950"/>
          <p14:tracePt t="51373" x="7077075" y="4152900"/>
          <p14:tracePt t="51381" x="7077075" y="4117975"/>
          <p14:tracePt t="51389" x="7067550" y="4092575"/>
          <p14:tracePt t="51398" x="7067550" y="4073525"/>
          <p14:tracePt t="51405" x="7059613" y="4048125"/>
          <p14:tracePt t="51413" x="7059613" y="4038600"/>
          <p14:tracePt t="51421" x="7059613" y="4003675"/>
          <p14:tracePt t="51429" x="7059613" y="3986213"/>
          <p14:tracePt t="51437" x="7050088" y="3959225"/>
          <p14:tracePt t="51445" x="7050088" y="3941763"/>
          <p14:tracePt t="51453" x="7050088" y="3924300"/>
          <p14:tracePt t="51460" x="7050088" y="3897313"/>
          <p14:tracePt t="51468" x="7050088" y="3887788"/>
          <p14:tracePt t="51476" x="7050088" y="3870325"/>
          <p14:tracePt t="51485" x="7050088" y="3852863"/>
          <p14:tracePt t="51492" x="7050088" y="3844925"/>
          <p14:tracePt t="51500" x="7050088" y="3835400"/>
          <p14:tracePt t="51509" x="7050088" y="3800475"/>
          <p14:tracePt t="51517" x="7050088" y="3790950"/>
          <p14:tracePt t="51525" x="7050088" y="3783013"/>
          <p14:tracePt t="51541" x="7050088" y="3773488"/>
          <p14:tracePt t="51549" x="7050088" y="3746500"/>
          <p14:tracePt t="51557" x="7050088" y="3738563"/>
          <p14:tracePt t="51572" x="7059613" y="3729038"/>
          <p14:tracePt t="51589" x="7067550" y="3721100"/>
          <p14:tracePt t="51613" x="7085013" y="3711575"/>
          <p14:tracePt t="51637" x="7094538" y="3703638"/>
          <p14:tracePt t="51653" x="7112000" y="3694113"/>
          <p14:tracePt t="51661" x="7121525" y="3684588"/>
          <p14:tracePt t="51685" x="7129463" y="3667125"/>
          <p14:tracePt t="51692" x="7138988" y="3667125"/>
          <p14:tracePt t="51701" x="7156450" y="3667125"/>
          <p14:tracePt t="51709" x="7164388" y="3659188"/>
          <p14:tracePt t="51725" x="7173913" y="3659188"/>
          <p14:tracePt t="51742" x="7191375" y="3659188"/>
          <p14:tracePt t="51861" x="7146925" y="3659188"/>
          <p14:tracePt t="51869" x="7023100" y="3659188"/>
          <p14:tracePt t="51876" x="6846888" y="3659188"/>
          <p14:tracePt t="51885" x="6634163" y="3676650"/>
          <p14:tracePt t="51893" x="6626225" y="3676650"/>
          <p14:tracePt t="52221" x="6634163" y="3676650"/>
          <p14:tracePt t="52229" x="6661150" y="3641725"/>
          <p14:tracePt t="52237" x="6705600" y="3641725"/>
          <p14:tracePt t="52245" x="6757988" y="3614738"/>
          <p14:tracePt t="52253" x="6777038" y="3614738"/>
          <p14:tracePt t="52260" x="6802438" y="3605213"/>
          <p14:tracePt t="52268" x="6856413" y="3605213"/>
          <p14:tracePt t="52276" x="6908800" y="3605213"/>
          <p14:tracePt t="52285" x="6997700" y="3552825"/>
          <p14:tracePt t="52292" x="7023100" y="3535363"/>
          <p14:tracePt t="52300" x="7059613" y="3508375"/>
          <p14:tracePt t="52309" x="7094538" y="3490913"/>
          <p14:tracePt t="52317" x="7121525" y="3481388"/>
          <p14:tracePt t="52325" x="7146925" y="3473450"/>
          <p14:tracePt t="52332" x="7183438" y="3446463"/>
          <p14:tracePt t="52342" x="7191375" y="3438525"/>
          <p14:tracePt t="52349" x="7200900" y="3438525"/>
          <p14:tracePt t="52365" x="7208838" y="3429000"/>
          <p14:tracePt t="52373" x="7226300" y="3429000"/>
          <p14:tracePt t="52381" x="7235825" y="3411538"/>
          <p14:tracePt t="52389" x="7270750" y="3394075"/>
          <p14:tracePt t="52396" x="7280275" y="3394075"/>
          <p14:tracePt t="52405" x="7297738" y="3384550"/>
          <p14:tracePt t="52413" x="7305675" y="3384550"/>
          <p14:tracePt t="52421" x="7315200" y="3384550"/>
          <p14:tracePt t="52429" x="7324725" y="3384550"/>
          <p14:tracePt t="52437" x="7342188" y="3384550"/>
          <p14:tracePt t="52445" x="7367588" y="3384550"/>
          <p14:tracePt t="52453" x="7394575" y="3384550"/>
          <p14:tracePt t="52460" x="7429500" y="3384550"/>
          <p14:tracePt t="52469" x="7466013" y="3384550"/>
          <p14:tracePt t="52476" x="7500938" y="3384550"/>
          <p14:tracePt t="52485" x="7553325" y="3384550"/>
          <p14:tracePt t="52492" x="7607300" y="3384550"/>
          <p14:tracePt t="52501" x="7677150" y="3384550"/>
          <p14:tracePt t="52508" x="7712075" y="3384550"/>
          <p14:tracePt t="52517" x="7783513" y="3384550"/>
          <p14:tracePt t="52524" x="7827963" y="3384550"/>
          <p14:tracePt t="52533" x="7880350" y="3384550"/>
          <p14:tracePt t="52541" x="7934325" y="3384550"/>
          <p14:tracePt t="52549" x="7959725" y="3384550"/>
          <p14:tracePt t="52557" x="8004175" y="3384550"/>
          <p14:tracePt t="52565" x="8031163" y="3384550"/>
          <p14:tracePt t="52573" x="8048625" y="3384550"/>
          <p14:tracePt t="52581" x="8075613" y="3384550"/>
          <p14:tracePt t="52589" x="8083550" y="3384550"/>
          <p14:tracePt t="52597" x="8101013" y="3384550"/>
          <p14:tracePt t="52605" x="8118475" y="3384550"/>
          <p14:tracePt t="52629" x="8128000" y="3384550"/>
          <p14:tracePt t="52949" x="8189913" y="3384550"/>
          <p14:tracePt t="52958" x="8224838" y="3411538"/>
          <p14:tracePt t="52965" x="8259763" y="3419475"/>
          <p14:tracePt t="52973" x="8340725" y="3463925"/>
          <p14:tracePt t="52981" x="8393113" y="3481388"/>
          <p14:tracePt t="52990" x="8462963" y="3500438"/>
          <p14:tracePt t="53007" x="8596313" y="3562350"/>
          <p14:tracePt t="53013" x="8640763" y="3570288"/>
          <p14:tracePt t="53021" x="8675688" y="3570288"/>
          <p14:tracePt t="53030" x="8693150" y="3579813"/>
          <p14:tracePt t="53037" x="8720138" y="3597275"/>
          <p14:tracePt t="53046" x="8728075" y="3597275"/>
          <p14:tracePt t="53061" x="8737600" y="3597275"/>
          <p14:tracePt t="53141" x="8747125" y="3597275"/>
          <p14:tracePt t="53149" x="8693150" y="3570288"/>
          <p14:tracePt t="53157" x="8640763" y="3552825"/>
          <p14:tracePt t="53165" x="8586788" y="3543300"/>
          <p14:tracePt t="53174" x="8516938" y="3525838"/>
          <p14:tracePt t="53181" x="8420100" y="3508375"/>
          <p14:tracePt t="53189" x="8321675" y="3508375"/>
          <p14:tracePt t="53197" x="8180388" y="3490913"/>
          <p14:tracePt t="53205" x="8021638" y="3455988"/>
          <p14:tracePt t="53213" x="7835900" y="3455988"/>
          <p14:tracePt t="53221" x="7721600" y="3455988"/>
          <p14:tracePt t="53229" x="7580313" y="3455988"/>
          <p14:tracePt t="53237" x="7491413" y="3455988"/>
          <p14:tracePt t="53245" x="7439025" y="3455988"/>
          <p14:tracePt t="53253" x="7404100" y="3455988"/>
          <p14:tracePt t="53261" x="7350125" y="3455988"/>
          <p14:tracePt t="53269" x="7342188" y="3455988"/>
          <p14:tracePt t="53285" x="7315200" y="3455988"/>
          <p14:tracePt t="53292" x="7305675" y="3455988"/>
          <p14:tracePt t="53317" x="7297738" y="3463925"/>
          <p14:tracePt t="53333" x="7297738" y="3490913"/>
          <p14:tracePt t="53341" x="7297738" y="3500438"/>
          <p14:tracePt t="53349" x="7297738" y="3508375"/>
          <p14:tracePt t="53357" x="7297738" y="3543300"/>
          <p14:tracePt t="53365" x="7297738" y="3552825"/>
          <p14:tracePt t="53374" x="7297738" y="3562350"/>
          <p14:tracePt t="53381" x="7297738" y="3597275"/>
          <p14:tracePt t="53389" x="7297738" y="3605213"/>
          <p14:tracePt t="53397" x="7297738" y="3622675"/>
          <p14:tracePt t="53405" x="7324725" y="3649663"/>
          <p14:tracePt t="53413" x="7350125" y="3676650"/>
          <p14:tracePt t="53421" x="7377113" y="3684588"/>
          <p14:tracePt t="53429" x="7421563" y="3703638"/>
          <p14:tracePt t="53437" x="7508875" y="3746500"/>
          <p14:tracePt t="53446" x="7527925" y="3756025"/>
          <p14:tracePt t="53453" x="7597775" y="3773488"/>
          <p14:tracePt t="53461" x="7677150" y="3800475"/>
          <p14:tracePt t="53469" x="7748588" y="3800475"/>
          <p14:tracePt t="53477" x="7827963" y="3817938"/>
          <p14:tracePt t="53484" x="7942263" y="3817938"/>
          <p14:tracePt t="53492" x="7996238" y="3835400"/>
          <p14:tracePt t="53501" x="8083550" y="3835400"/>
          <p14:tracePt t="53508" x="8137525" y="3844925"/>
          <p14:tracePt t="53517" x="8180388" y="3844925"/>
          <p14:tracePt t="53524" x="8224838" y="3844925"/>
          <p14:tracePt t="53533" x="8278813" y="3844925"/>
          <p14:tracePt t="53541" x="8304213" y="3844925"/>
          <p14:tracePt t="53549" x="8313738" y="3844925"/>
          <p14:tracePt t="53565" x="8331200" y="3844925"/>
          <p14:tracePt t="53581" x="8358188" y="3827463"/>
          <p14:tracePt t="53597" x="8358188" y="3808413"/>
          <p14:tracePt t="53605" x="8358188" y="3800475"/>
          <p14:tracePt t="53613" x="8358188" y="3773488"/>
          <p14:tracePt t="53621" x="8358188" y="3765550"/>
          <p14:tracePt t="53629" x="8358188" y="3756025"/>
          <p14:tracePt t="53637" x="8366125" y="3746500"/>
          <p14:tracePt t="53645" x="8366125" y="3729038"/>
          <p14:tracePt t="53661" x="8366125" y="3721100"/>
          <p14:tracePt t="53669" x="8366125" y="3711575"/>
          <p14:tracePt t="53685" x="8366125" y="3694113"/>
          <p14:tracePt t="53701" x="8366125" y="3676650"/>
          <p14:tracePt t="53709" x="8366125" y="3667125"/>
          <p14:tracePt t="53724" x="8366125" y="3659188"/>
          <p14:tracePt t="53749" x="8366125" y="3649663"/>
          <p14:tracePt t="53829" x="8366125" y="3641725"/>
          <p14:tracePt t="53837" x="8348663" y="3641725"/>
          <p14:tracePt t="53845" x="8296275" y="3641725"/>
          <p14:tracePt t="53853" x="8269288" y="3641725"/>
          <p14:tracePt t="53861" x="8216900" y="3641725"/>
          <p14:tracePt t="53868" x="8145463" y="3659188"/>
          <p14:tracePt t="53877" x="8137525" y="3667125"/>
          <p14:tracePt t="53884" x="8101013" y="3676650"/>
          <p14:tracePt t="53901" x="8093075" y="3676650"/>
          <p14:tracePt t="54141" x="8110538" y="3676650"/>
          <p14:tracePt t="54149" x="8154988" y="3694113"/>
          <p14:tracePt t="54156" x="8234363" y="3703638"/>
          <p14:tracePt t="54165" x="8304213" y="3703638"/>
          <p14:tracePt t="54174" x="8358188" y="3703638"/>
          <p14:tracePt t="54181" x="8393113" y="3703638"/>
          <p14:tracePt t="54189" x="8428038" y="3703638"/>
          <p14:tracePt t="54213" x="8437563" y="3703638"/>
          <p14:tracePt t="54221" x="8445500" y="3703638"/>
          <p14:tracePt t="54229" x="8472488" y="3703638"/>
          <p14:tracePt t="54237" x="8499475" y="3676650"/>
          <p14:tracePt t="54244" x="8507413" y="3667125"/>
          <p14:tracePt t="54252" x="8524875" y="3659188"/>
          <p14:tracePt t="54261" x="8551863" y="3649663"/>
          <p14:tracePt t="54269" x="8561388" y="3622675"/>
          <p14:tracePt t="54277" x="8569325" y="3614738"/>
          <p14:tracePt t="54285" x="8596313" y="3605213"/>
          <p14:tracePt t="54293" x="8605838" y="3597275"/>
          <p14:tracePt t="54301" x="8613775" y="3570288"/>
          <p14:tracePt t="54325" x="8623300" y="3552825"/>
          <p14:tracePt t="54340" x="8623300" y="3525838"/>
          <p14:tracePt t="54348" x="8640763" y="3500438"/>
          <p14:tracePt t="54357" x="8648700" y="3490913"/>
          <p14:tracePt t="54365" x="8648700" y="3473450"/>
          <p14:tracePt t="54373" x="8648700" y="3446463"/>
          <p14:tracePt t="54380" x="8648700" y="3438525"/>
          <p14:tracePt t="54389" x="8648700" y="3419475"/>
          <p14:tracePt t="54397" x="8648700" y="3411538"/>
          <p14:tracePt t="54413" x="8648700" y="3402013"/>
          <p14:tracePt t="54421" x="8648700" y="3394075"/>
          <p14:tracePt t="54429" x="8640763" y="3384550"/>
          <p14:tracePt t="54445" x="8605838" y="3384550"/>
          <p14:tracePt t="54453" x="8596313" y="3384550"/>
          <p14:tracePt t="54461" x="8551863" y="3384550"/>
          <p14:tracePt t="54469" x="8524875" y="3384550"/>
          <p14:tracePt t="54476" x="8472488" y="3384550"/>
          <p14:tracePt t="54485" x="8420100" y="3384550"/>
          <p14:tracePt t="54493" x="8402638" y="3384550"/>
          <p14:tracePt t="54501" x="8348663" y="3384550"/>
          <p14:tracePt t="54508" x="8313738" y="3384550"/>
          <p14:tracePt t="54517" x="8278813" y="3384550"/>
          <p14:tracePt t="54525" x="8242300" y="3384550"/>
          <p14:tracePt t="54533" x="8224838" y="3384550"/>
          <p14:tracePt t="54540" x="8180388" y="3384550"/>
          <p14:tracePt t="54549" x="8172450" y="3384550"/>
          <p14:tracePt t="54556" x="8162925" y="3384550"/>
          <p14:tracePt t="54565" x="8145463" y="3402013"/>
          <p14:tracePt t="54572" x="8137525" y="3411538"/>
          <p14:tracePt t="54590" x="8118475" y="3419475"/>
          <p14:tracePt t="54597" x="8110538" y="3429000"/>
          <p14:tracePt t="54604" x="8110538" y="3446463"/>
          <p14:tracePt t="54613" x="8101013" y="3455988"/>
          <p14:tracePt t="54621" x="8083550" y="3473450"/>
          <p14:tracePt t="54629" x="8066088" y="3500438"/>
          <p14:tracePt t="54637" x="8056563" y="3525838"/>
          <p14:tracePt t="54645" x="8048625" y="3535363"/>
          <p14:tracePt t="54653" x="8021638" y="3579813"/>
          <p14:tracePt t="54661" x="8013700" y="3587750"/>
          <p14:tracePt t="54678" x="8004175" y="3622675"/>
          <p14:tracePt t="54685" x="7996238" y="3632200"/>
          <p14:tracePt t="54693" x="7969250" y="3632200"/>
          <p14:tracePt t="54700" x="7924800" y="3632200"/>
          <p14:tracePt t="54708" x="7880350" y="3632200"/>
          <p14:tracePt t="54717" x="7810500" y="3632200"/>
          <p14:tracePt t="54724" x="7800975" y="3605213"/>
          <p14:tracePt t="55117" x="7845425" y="3605213"/>
          <p14:tracePt t="55149" x="7853363" y="3605213"/>
          <p14:tracePt t="55157" x="7853363" y="3614738"/>
          <p14:tracePt t="55165" x="7853363" y="3622675"/>
          <p14:tracePt t="55180" x="7853363" y="3632200"/>
          <p14:tracePt t="55253" x="7853363" y="3659188"/>
          <p14:tracePt t="55285" x="7853363" y="3667125"/>
          <p14:tracePt t="55293" x="7853363" y="3676650"/>
          <p14:tracePt t="55301" x="7845425" y="3684588"/>
          <p14:tracePt t="55308" x="7835900" y="3694113"/>
          <p14:tracePt t="55317" x="7810500" y="3721100"/>
          <p14:tracePt t="55333" x="7783513" y="3729038"/>
          <p14:tracePt t="55341" x="7773988" y="3738563"/>
          <p14:tracePt t="55356" x="7756525" y="3746500"/>
          <p14:tracePt t="55365" x="7731125" y="3746500"/>
          <p14:tracePt t="55373" x="7712075" y="3773488"/>
          <p14:tracePt t="55381" x="7669213" y="3783013"/>
          <p14:tracePt t="55389" x="7597775" y="3800475"/>
          <p14:tracePt t="55397" x="7580313" y="3827463"/>
          <p14:tracePt t="55405" x="7518400" y="3852863"/>
          <p14:tracePt t="55413" x="7466013" y="3862388"/>
          <p14:tracePt t="55422" x="7429500" y="3887788"/>
          <p14:tracePt t="55429" x="7394575" y="3914775"/>
          <p14:tracePt t="55436" x="7332663" y="3941763"/>
          <p14:tracePt t="55445" x="7315200" y="3968750"/>
          <p14:tracePt t="55453" x="7297738" y="3976688"/>
          <p14:tracePt t="55461" x="7270750" y="4003675"/>
          <p14:tracePt t="55469" x="7243763" y="4030663"/>
          <p14:tracePt t="55477" x="7218363" y="4048125"/>
          <p14:tracePt t="55485" x="7208838" y="4056063"/>
          <p14:tracePt t="55493" x="7173913" y="4092575"/>
          <p14:tracePt t="55500" x="7146925" y="4117975"/>
          <p14:tracePt t="55509" x="7138988" y="4144963"/>
          <p14:tracePt t="55517" x="7129463" y="4152900"/>
          <p14:tracePt t="55524" x="7102475" y="4189413"/>
          <p14:tracePt t="55532" x="7077075" y="4224338"/>
          <p14:tracePt t="55540" x="7067550" y="4259263"/>
          <p14:tracePt t="55549" x="7067550" y="4276725"/>
          <p14:tracePt t="55556" x="7032625" y="4338638"/>
          <p14:tracePt t="55564" x="7015163" y="4365625"/>
          <p14:tracePt t="55572" x="7015163" y="4400550"/>
          <p14:tracePt t="55581" x="6970713" y="4471988"/>
          <p14:tracePt t="55589" x="6961188" y="4506913"/>
          <p14:tracePt t="55597" x="6943725" y="4578350"/>
          <p14:tracePt t="55605" x="6943725" y="4603750"/>
          <p14:tracePt t="55614" x="6935788" y="4657725"/>
          <p14:tracePt t="55621" x="6935788" y="4710113"/>
          <p14:tracePt t="55629" x="6908800" y="4745038"/>
          <p14:tracePt t="55638" x="6908800" y="4754563"/>
          <p14:tracePt t="55645" x="6908800" y="4781550"/>
          <p14:tracePt t="55654" x="6908800" y="4799013"/>
          <p14:tracePt t="55661" x="6908800" y="4826000"/>
          <p14:tracePt t="55669" x="6908800" y="4833938"/>
          <p14:tracePt t="55677" x="6908800" y="4843463"/>
          <p14:tracePt t="55685" x="6908800" y="4851400"/>
          <p14:tracePt t="55693" x="6908800" y="4868863"/>
          <p14:tracePt t="55741" x="6918325" y="4878388"/>
          <p14:tracePt t="55773" x="6935788" y="4878388"/>
          <p14:tracePt t="55781" x="6943725" y="4878388"/>
          <p14:tracePt t="55797" x="6961188" y="4878388"/>
          <p14:tracePt t="55805" x="6943725" y="4868863"/>
          <p14:tracePt t="55813" x="6935788" y="4868863"/>
          <p14:tracePt t="55822" x="6926263" y="4868863"/>
          <p14:tracePt t="56118" x="6918325" y="4868863"/>
          <p14:tracePt t="56125" x="6908800" y="4868863"/>
          <p14:tracePt t="56133" x="6881813" y="4851400"/>
          <p14:tracePt t="56141" x="6873875" y="4843463"/>
          <p14:tracePt t="56156" x="6864350" y="4843463"/>
          <p14:tracePt t="56165" x="6856413" y="4843463"/>
          <p14:tracePt t="56181" x="6829425" y="4851400"/>
          <p14:tracePt t="56212" x="6819900" y="4860925"/>
          <p14:tracePt t="56229" x="6802438" y="4878388"/>
          <p14:tracePt t="56237" x="6794500" y="4895850"/>
          <p14:tracePt t="56245" x="6784975" y="4905375"/>
          <p14:tracePt t="56253" x="6777038" y="4905375"/>
          <p14:tracePt t="56261" x="6740525" y="4913313"/>
          <p14:tracePt t="56277" x="6715125" y="4940300"/>
          <p14:tracePt t="56284" x="6688138" y="4949825"/>
          <p14:tracePt t="56301" x="6670675" y="4957763"/>
          <p14:tracePt t="56317" x="6626225" y="4975225"/>
          <p14:tracePt t="56325" x="6616700" y="4984750"/>
          <p14:tracePt t="56333" x="6608763" y="4992688"/>
          <p14:tracePt t="56340" x="6599238" y="5002213"/>
          <p14:tracePt t="56349" x="6573838" y="5029200"/>
          <p14:tracePt t="56364" x="6554788" y="5046663"/>
          <p14:tracePt t="56372" x="6546850" y="5064125"/>
          <p14:tracePt t="56389" x="6519863" y="5081588"/>
          <p14:tracePt t="56396" x="6511925" y="5108575"/>
          <p14:tracePt t="56421" x="6511925" y="5116513"/>
          <p14:tracePt t="56501" x="6511925" y="5126038"/>
          <p14:tracePt t="56524" x="6511925" y="5133975"/>
          <p14:tracePt t="56549" x="6519863" y="5133975"/>
          <p14:tracePt t="56557" x="6529388" y="5133975"/>
          <p14:tracePt t="56565" x="6546850" y="5133975"/>
          <p14:tracePt t="56572" x="6564313" y="5133975"/>
          <p14:tracePt t="56581" x="6573838" y="5126038"/>
          <p14:tracePt t="56588" x="6581775" y="5116513"/>
          <p14:tracePt t="56597" x="6591300" y="5108575"/>
          <p14:tracePt t="56605" x="6599238" y="5091113"/>
          <p14:tracePt t="56613" x="6608763" y="5081588"/>
          <p14:tracePt t="56621" x="6634163" y="5072063"/>
          <p14:tracePt t="56629" x="6643688" y="5064125"/>
          <p14:tracePt t="56637" x="6661150" y="5046663"/>
          <p14:tracePt t="56645" x="6688138" y="5019675"/>
          <p14:tracePt t="56653" x="6696075" y="5010150"/>
          <p14:tracePt t="56661" x="6696075" y="5002213"/>
          <p14:tracePt t="56669" x="6705600" y="4975225"/>
          <p14:tracePt t="56677" x="6715125" y="4967288"/>
          <p14:tracePt t="56685" x="6732588" y="4949825"/>
          <p14:tracePt t="56693" x="6732588" y="4930775"/>
          <p14:tracePt t="56701" x="6732588" y="4887913"/>
          <p14:tracePt t="56710" x="6740525" y="4851400"/>
          <p14:tracePt t="56717" x="6750050" y="4826000"/>
          <p14:tracePt t="56725" x="6750050" y="4806950"/>
          <p14:tracePt t="56733" x="6767513" y="4754563"/>
          <p14:tracePt t="56741" x="6777038" y="4727575"/>
          <p14:tracePt t="56749" x="6794500" y="4710113"/>
          <p14:tracePt t="56757" x="6794500" y="4665663"/>
          <p14:tracePt t="56765" x="6802438" y="4630738"/>
          <p14:tracePt t="56772" x="6802438" y="4613275"/>
          <p14:tracePt t="56781" x="6802438" y="4603750"/>
          <p14:tracePt t="56788" x="6802438" y="4551363"/>
          <p14:tracePt t="56797" x="6811963" y="4533900"/>
          <p14:tracePt t="56805" x="6811963" y="4524375"/>
          <p14:tracePt t="56813" x="6811963" y="4489450"/>
          <p14:tracePt t="56821" x="6837363" y="4445000"/>
          <p14:tracePt t="56829" x="6837363" y="4437063"/>
          <p14:tracePt t="56838" x="6846888" y="4410075"/>
          <p14:tracePt t="56845" x="6846888" y="4383088"/>
          <p14:tracePt t="56853" x="6846888" y="4365625"/>
          <p14:tracePt t="56861" x="6864350" y="4321175"/>
          <p14:tracePt t="56869" x="6864350" y="4303713"/>
          <p14:tracePt t="56877" x="6864350" y="4268788"/>
          <p14:tracePt t="56885" x="6864350" y="4241800"/>
          <p14:tracePt t="56893" x="6864350" y="4206875"/>
          <p14:tracePt t="56901" x="6864350" y="4179888"/>
          <p14:tracePt t="56908" x="6864350" y="4144963"/>
          <p14:tracePt t="56916" x="6864350" y="4127500"/>
          <p14:tracePt t="56925" x="6873875" y="4117975"/>
          <p14:tracePt t="56932" x="6873875" y="4083050"/>
          <p14:tracePt t="56940" x="6873875" y="4056063"/>
          <p14:tracePt t="56949" x="6873875" y="4038600"/>
          <p14:tracePt t="56956" x="6899275" y="4003675"/>
          <p14:tracePt t="56965" x="6899275" y="3976688"/>
          <p14:tracePt t="56972" x="6899275" y="3959225"/>
          <p14:tracePt t="56981" x="6899275" y="3932238"/>
          <p14:tracePt t="56988" x="6899275" y="3914775"/>
          <p14:tracePt t="57005" x="6899275" y="3852863"/>
          <p14:tracePt t="57012" x="6899275" y="3844925"/>
          <p14:tracePt t="57022" x="6899275" y="3808413"/>
          <p14:tracePt t="57029" x="6899275" y="3800475"/>
          <p14:tracePt t="57037" x="6899275" y="3783013"/>
          <p14:tracePt t="57045" x="6899275" y="3756025"/>
          <p14:tracePt t="57053" x="6899275" y="3746500"/>
          <p14:tracePt t="57061" x="6899275" y="3738563"/>
          <p14:tracePt t="57068" x="6899275" y="3729038"/>
          <p14:tracePt t="57077" x="6899275" y="3703638"/>
          <p14:tracePt t="57085" x="6899275" y="3684588"/>
          <p14:tracePt t="57093" x="6899275" y="3676650"/>
          <p14:tracePt t="57101" x="6899275" y="3641725"/>
          <p14:tracePt t="57110" x="6899275" y="3632200"/>
          <p14:tracePt t="57118" x="6899275" y="3622675"/>
          <p14:tracePt t="57125" x="6899275" y="3587750"/>
          <p14:tracePt t="57133" x="6899275" y="3579813"/>
          <p14:tracePt t="57149" x="6899275" y="3570288"/>
          <p14:tracePt t="57165" x="6899275" y="3552825"/>
          <p14:tracePt t="57293" x="6873875" y="3587750"/>
          <p14:tracePt t="57301" x="6829425" y="3641725"/>
          <p14:tracePt t="57309" x="6802438" y="3694113"/>
          <p14:tracePt t="57317" x="6777038" y="3738563"/>
          <p14:tracePt t="57325" x="6750050" y="3790950"/>
          <p14:tracePt t="57333" x="6740525" y="3844925"/>
          <p14:tracePt t="57341" x="6696075" y="3887788"/>
          <p14:tracePt t="57349" x="6678613" y="3959225"/>
          <p14:tracePt t="57356" x="6670675" y="4011613"/>
          <p14:tracePt t="57365" x="6616700" y="4092575"/>
          <p14:tracePt t="57372" x="6616700" y="4144963"/>
          <p14:tracePt t="57381" x="6608763" y="4214813"/>
          <p14:tracePt t="57388" x="6608763" y="4268788"/>
          <p14:tracePt t="57397" x="6591300" y="4303713"/>
          <p14:tracePt t="57404" x="6591300" y="4357688"/>
          <p14:tracePt t="57412" x="6591300" y="4410075"/>
          <p14:tracePt t="57420" x="6591300" y="4427538"/>
          <p14:tracePt t="57428" x="6591300" y="4479925"/>
          <p14:tracePt t="57438" x="6591300" y="4516438"/>
          <p14:tracePt t="57445" x="6591300" y="4551363"/>
          <p14:tracePt t="57453" x="6591300" y="4595813"/>
          <p14:tracePt t="57461" x="6599238" y="4613275"/>
          <p14:tracePt t="57469" x="6626225" y="4684713"/>
          <p14:tracePt t="57477" x="6626225" y="4710113"/>
          <p14:tracePt t="57484" x="6653213" y="4764088"/>
          <p14:tracePt t="57493" x="6670675" y="4799013"/>
          <p14:tracePt t="57501" x="6696075" y="4860925"/>
          <p14:tracePt t="57509" x="6705600" y="4913313"/>
          <p14:tracePt t="57516" x="6723063" y="4949825"/>
          <p14:tracePt t="57525" x="6750050" y="5002213"/>
          <p14:tracePt t="57533" x="6777038" y="5046663"/>
          <p14:tracePt t="57541" x="6784975" y="5064125"/>
          <p14:tracePt t="57548" x="6794500" y="5108575"/>
          <p14:tracePt t="57557" x="6829425" y="5160963"/>
          <p14:tracePt t="57565" x="6829425" y="5170488"/>
          <p14:tracePt t="57572" x="6837363" y="5187950"/>
          <p14:tracePt t="57597" x="6837363" y="5195888"/>
          <p14:tracePt t="57637" x="6837363" y="5214938"/>
          <p14:tracePt t="57653" x="6829425" y="5214938"/>
          <p14:tracePt t="57661" x="6811963" y="5214938"/>
          <p14:tracePt t="57669" x="6794500" y="5214938"/>
          <p14:tracePt t="57686" x="6784975" y="5214938"/>
          <p14:tracePt t="57701" x="6767513" y="5214938"/>
          <p14:tracePt t="57709" x="6723063" y="5214938"/>
          <p14:tracePt t="57717" x="6715125" y="5205413"/>
          <p14:tracePt t="57725" x="6696075" y="5195888"/>
          <p14:tracePt t="57733" x="6661150" y="5187950"/>
          <p14:tracePt t="57741" x="6616700" y="5170488"/>
          <p14:tracePt t="57749" x="6599238" y="5170488"/>
          <p14:tracePt t="57756" x="6591300" y="5170488"/>
          <p14:tracePt t="57765" x="6554788" y="5170488"/>
          <p14:tracePt t="57773" x="6546850" y="5170488"/>
          <p14:tracePt t="57805" x="6537325" y="5160963"/>
          <p14:tracePt t="57861" x="6537325" y="5143500"/>
          <p14:tracePt t="57886" x="6537325" y="5133975"/>
          <p14:tracePt t="57900" x="6537325" y="5126038"/>
          <p14:tracePt t="57909" x="6537325" y="5116513"/>
          <p14:tracePt t="57917" x="6537325" y="5099050"/>
          <p14:tracePt t="57925" x="6554788" y="5091113"/>
          <p14:tracePt t="57932" x="6564313" y="5081588"/>
          <p14:tracePt t="57941" x="6581775" y="5072063"/>
          <p14:tracePt t="57948" x="6599238" y="5064125"/>
          <p14:tracePt t="57956" x="6626225" y="5046663"/>
          <p14:tracePt t="57965" x="6643688" y="5029200"/>
          <p14:tracePt t="57972" x="6661150" y="5019675"/>
          <p14:tracePt t="57981" x="6678613" y="5002213"/>
          <p14:tracePt t="57988" x="6688138" y="4992688"/>
          <p14:tracePt t="58005" x="6723063" y="4984750"/>
          <p14:tracePt t="58014" x="6732588" y="4975225"/>
          <p14:tracePt t="58021" x="6740525" y="4967288"/>
          <p14:tracePt t="58028" x="6757988" y="4940300"/>
          <p14:tracePt t="58038" x="6784975" y="4922838"/>
          <p14:tracePt t="58045" x="6794500" y="4905375"/>
          <p14:tracePt t="58054" x="6802438" y="4895850"/>
          <p14:tracePt t="58060" x="6811963" y="4887913"/>
          <p14:tracePt t="58070" x="6837363" y="4868863"/>
          <p14:tracePt t="58077" x="6846888" y="4860925"/>
          <p14:tracePt t="58093" x="6873875" y="4833938"/>
          <p14:tracePt t="58101" x="6881813" y="4806950"/>
          <p14:tracePt t="58109" x="6891338" y="4799013"/>
          <p14:tracePt t="58117" x="6899275" y="4789488"/>
          <p14:tracePt t="58125" x="6926263" y="4772025"/>
          <p14:tracePt t="58133" x="6935788" y="4745038"/>
          <p14:tracePt t="58141" x="6961188" y="4710113"/>
          <p14:tracePt t="58149" x="6961188" y="4684713"/>
          <p14:tracePt t="58156" x="6988175" y="4657725"/>
          <p14:tracePt t="58165" x="6997700" y="4640263"/>
          <p14:tracePt t="58173" x="7015163" y="4568825"/>
          <p14:tracePt t="58180" x="7023100" y="4541838"/>
          <p14:tracePt t="58189" x="7023100" y="4524375"/>
          <p14:tracePt t="58197" x="7059613" y="4479925"/>
          <p14:tracePt t="58204" x="7077075" y="4445000"/>
          <p14:tracePt t="58212" x="7077075" y="4437063"/>
          <p14:tracePt t="58220" x="7077075" y="4400550"/>
          <p14:tracePt t="58228" x="7085013" y="4365625"/>
          <p14:tracePt t="58237" x="7085013" y="4338638"/>
          <p14:tracePt t="58245" x="7085013" y="4330700"/>
          <p14:tracePt t="58253" x="7085013" y="4286250"/>
          <p14:tracePt t="58262" x="7085013" y="4276725"/>
          <p14:tracePt t="58269" x="7085013" y="4251325"/>
          <p14:tracePt t="58278" x="7085013" y="4214813"/>
          <p14:tracePt t="58285" x="7085013" y="4197350"/>
          <p14:tracePt t="58293" x="7085013" y="4162425"/>
          <p14:tracePt t="58301" x="7085013" y="4135438"/>
          <p14:tracePt t="58309" x="7085013" y="4083050"/>
          <p14:tracePt t="58317" x="7085013" y="4065588"/>
          <p14:tracePt t="58325" x="7085013" y="4038600"/>
          <p14:tracePt t="58333" x="7085013" y="4021138"/>
          <p14:tracePt t="58341" x="7102475" y="3968750"/>
          <p14:tracePt t="58349" x="7112000" y="3959225"/>
          <p14:tracePt t="58357" x="7112000" y="3924300"/>
          <p14:tracePt t="58365" x="7112000" y="3897313"/>
          <p14:tracePt t="58373" x="7112000" y="3879850"/>
          <p14:tracePt t="58380" x="7112000" y="3852863"/>
          <p14:tracePt t="58388" x="7112000" y="3844925"/>
          <p14:tracePt t="58397" x="7112000" y="3808413"/>
          <p14:tracePt t="58404" x="7112000" y="3800475"/>
          <p14:tracePt t="58413" x="7094538" y="3783013"/>
          <p14:tracePt t="58420" x="7094538" y="3773488"/>
          <p14:tracePt t="58429" x="7094538" y="3765550"/>
          <p14:tracePt t="58445" x="7094538" y="3756025"/>
          <p14:tracePt t="58453" x="7094538" y="3738563"/>
          <p14:tracePt t="58470" x="7085013" y="3721100"/>
          <p14:tracePt t="58493" x="7085013" y="3711575"/>
          <p14:tracePt t="58549" x="7077075" y="3703638"/>
          <p14:tracePt t="58557" x="7067550" y="3703638"/>
          <p14:tracePt t="58565" x="7059613" y="3703638"/>
          <p14:tracePt t="58572" x="7050088" y="3703638"/>
          <p14:tracePt t="58581" x="7023100" y="3711575"/>
          <p14:tracePt t="58588" x="6988175" y="3738563"/>
          <p14:tracePt t="58597" x="6935788" y="3765550"/>
          <p14:tracePt t="58604" x="6908800" y="3790950"/>
          <p14:tracePt t="58613" x="6864350" y="3827463"/>
          <p14:tracePt t="58620" x="6829425" y="3870325"/>
          <p14:tracePt t="58629" x="6767513" y="3932238"/>
          <p14:tracePt t="58636" x="6723063" y="3968750"/>
          <p14:tracePt t="58645" x="6696075" y="3994150"/>
          <p14:tracePt t="58653" x="6678613" y="4038600"/>
          <p14:tracePt t="58661" x="6643688" y="4110038"/>
          <p14:tracePt t="58669" x="6634163" y="4144963"/>
          <p14:tracePt t="58678" x="6591300" y="4224338"/>
          <p14:tracePt t="58686" x="6591300" y="4259263"/>
          <p14:tracePt t="58693" x="6573838" y="4330700"/>
          <p14:tracePt t="58700" x="6564313" y="4383088"/>
          <p14:tracePt t="58709" x="6564313" y="4454525"/>
          <p14:tracePt t="58717" x="6529388" y="4533900"/>
          <p14:tracePt t="58725" x="6529388" y="4603750"/>
          <p14:tracePt t="58733" x="6529388" y="4675188"/>
          <p14:tracePt t="58741" x="6511925" y="4745038"/>
          <p14:tracePt t="58748" x="6511925" y="4816475"/>
          <p14:tracePt t="58757" x="6519863" y="4895850"/>
          <p14:tracePt t="58765" x="6537325" y="4967288"/>
          <p14:tracePt t="58773" x="6537325" y="5037138"/>
          <p14:tracePt t="58781" x="6554788" y="5116513"/>
          <p14:tracePt t="58789" x="6564313" y="5170488"/>
          <p14:tracePt t="58796" x="6591300" y="5205413"/>
          <p14:tracePt t="58804" x="6599238" y="5257800"/>
          <p14:tracePt t="58813" x="6616700" y="5311775"/>
          <p14:tracePt t="58821" x="6616700" y="5337175"/>
          <p14:tracePt t="58829" x="6616700" y="5373688"/>
          <p14:tracePt t="58837" x="6616700" y="5426075"/>
          <p14:tracePt t="58845" x="6626225" y="5435600"/>
          <p14:tracePt t="58853" x="6626225" y="5453063"/>
          <p14:tracePt t="58861" x="6626225" y="5487988"/>
          <p14:tracePt t="58878" x="6634163" y="5497513"/>
          <p14:tracePt t="58973" x="6626225" y="5487988"/>
          <p14:tracePt t="58981" x="6599238" y="5470525"/>
          <p14:tracePt t="58988" x="6591300" y="5461000"/>
          <p14:tracePt t="58997" x="6564313" y="5443538"/>
          <p14:tracePt t="59004" x="6529388" y="5418138"/>
          <p14:tracePt t="59021" x="6484938" y="5399088"/>
          <p14:tracePt t="59028" x="6457950" y="5373688"/>
          <p14:tracePt t="59036" x="6423025" y="5356225"/>
          <p14:tracePt t="59045" x="6413500" y="5346700"/>
          <p14:tracePt t="59053" x="6388100" y="5329238"/>
          <p14:tracePt t="59060" x="6370638" y="5329238"/>
          <p14:tracePt t="59069" x="6343650" y="5311775"/>
          <p14:tracePt t="59077" x="6308725" y="5302250"/>
          <p14:tracePt t="59085" x="6281738" y="5276850"/>
          <p14:tracePt t="59093" x="6272213" y="5267325"/>
          <p14:tracePt t="59101" x="6264275" y="5257800"/>
          <p14:tracePt t="59109" x="6246813" y="5249863"/>
          <p14:tracePt t="59116" x="6227763" y="5240338"/>
          <p14:tracePt t="59125" x="6227763" y="5232400"/>
          <p14:tracePt t="59133" x="6219825" y="5214938"/>
          <p14:tracePt t="59230" x="6219825" y="5205413"/>
          <p14:tracePt t="59245" x="6237288" y="5195888"/>
          <p14:tracePt t="59253" x="6254750" y="5187950"/>
          <p14:tracePt t="59261" x="6264275" y="5160963"/>
          <p14:tracePt t="59277" x="6272213" y="5153025"/>
          <p14:tracePt t="59293" x="6289675" y="5153025"/>
          <p14:tracePt t="59302" x="6299200" y="5143500"/>
          <p14:tracePt t="59309" x="6308725" y="5133975"/>
          <p14:tracePt t="59325" x="6316663" y="5126038"/>
          <p14:tracePt t="59341" x="6316663" y="5116513"/>
          <p14:tracePt t="59349" x="6316663" y="5108575"/>
          <p14:tracePt t="59365" x="6316663" y="5099050"/>
          <p14:tracePt t="59381" x="6316663" y="5081588"/>
          <p14:tracePt t="59389" x="6308725" y="5072063"/>
          <p14:tracePt t="59405" x="6299200" y="5064125"/>
          <p14:tracePt t="59420" x="6281738" y="5054600"/>
          <p14:tracePt t="59605" x="6289675" y="5037138"/>
          <p14:tracePt t="59613" x="6299200" y="5037138"/>
          <p14:tracePt t="59620" x="6308725" y="5037138"/>
          <p14:tracePt t="59629" x="6343650" y="5010150"/>
          <p14:tracePt t="59636" x="6351588" y="5010150"/>
          <p14:tracePt t="59645" x="6361113" y="5010150"/>
          <p14:tracePt t="59653" x="6370638" y="5002213"/>
          <p14:tracePt t="59660" x="6388100" y="5002213"/>
          <p14:tracePt t="59669" x="6405563" y="5002213"/>
          <p14:tracePt t="59677" x="6423025" y="4992688"/>
          <p14:tracePt t="59693" x="6450013" y="4975225"/>
          <p14:tracePt t="59701" x="6457950" y="4975225"/>
          <p14:tracePt t="59709" x="6475413" y="4957763"/>
          <p14:tracePt t="59724" x="6484938" y="4957763"/>
          <p14:tracePt t="59733" x="6511925" y="4949825"/>
          <p14:tracePt t="59749" x="6529388" y="4930775"/>
          <p14:tracePt t="59757" x="6573838" y="4922838"/>
          <p14:tracePt t="59765" x="6599238" y="4895850"/>
          <p14:tracePt t="59773" x="6608763" y="4887913"/>
          <p14:tracePt t="59780" x="6626225" y="4878388"/>
          <p14:tracePt t="59789" x="6634163" y="4868863"/>
          <p14:tracePt t="59797" x="6688138" y="4833938"/>
          <p14:tracePt t="59805" x="6696075" y="4833938"/>
          <p14:tracePt t="59813" x="6715125" y="4806950"/>
          <p14:tracePt t="59820" x="6740525" y="4799013"/>
          <p14:tracePt t="59829" x="6767513" y="4772025"/>
          <p14:tracePt t="59836" x="6777038" y="4764088"/>
          <p14:tracePt t="59845" x="6794500" y="4754563"/>
          <p14:tracePt t="59853" x="6811963" y="4727575"/>
          <p14:tracePt t="59861" x="6837363" y="4702175"/>
          <p14:tracePt t="59869" x="6856413" y="4675188"/>
          <p14:tracePt t="59877" x="6881813" y="4640263"/>
          <p14:tracePt t="59884" x="6899275" y="4586288"/>
          <p14:tracePt t="59894" x="6918325" y="4560888"/>
          <p14:tracePt t="59902" x="6943725" y="4524375"/>
          <p14:tracePt t="59909" x="6961188" y="4516438"/>
          <p14:tracePt t="59917" x="6980238" y="4462463"/>
          <p14:tracePt t="59925" x="6988175" y="4454525"/>
          <p14:tracePt t="59933" x="7005638" y="4419600"/>
          <p14:tracePt t="59941" x="7005638" y="4410075"/>
          <p14:tracePt t="59948" x="7015163" y="4392613"/>
          <p14:tracePt t="59957" x="7023100" y="4357688"/>
          <p14:tracePt t="59965" x="7032625" y="4348163"/>
          <p14:tracePt t="59973" x="7032625" y="4313238"/>
          <p14:tracePt t="59981" x="7032625" y="4303713"/>
          <p14:tracePt t="59989" x="7032625" y="4259263"/>
          <p14:tracePt t="59997" x="7032625" y="4241800"/>
          <p14:tracePt t="60005" x="7032625" y="4214813"/>
          <p14:tracePt t="60019" x="7032625" y="4189413"/>
          <p14:tracePt t="60020" x="7032625" y="4179888"/>
          <p14:tracePt t="60029" x="7032625" y="4144963"/>
          <p14:tracePt t="60036" x="7032625" y="4127500"/>
          <p14:tracePt t="60045" x="7032625" y="4100513"/>
          <p14:tracePt t="60052" x="7032625" y="4083050"/>
          <p14:tracePt t="60060" x="7032625" y="4048125"/>
          <p14:tracePt t="60069" x="7032625" y="4021138"/>
          <p14:tracePt t="60077" x="7032625" y="3986213"/>
          <p14:tracePt t="60085" x="7032625" y="3968750"/>
          <p14:tracePt t="60093" x="7032625" y="3949700"/>
          <p14:tracePt t="60101" x="7032625" y="3932238"/>
          <p14:tracePt t="60108" x="7032625" y="3924300"/>
          <p14:tracePt t="60117" x="7032625" y="3914775"/>
          <p14:tracePt t="60125" x="7032625" y="3879850"/>
          <p14:tracePt t="60133" x="7032625" y="3870325"/>
          <p14:tracePt t="60141" x="7032625" y="3862388"/>
          <p14:tracePt t="60149" x="7032625" y="3827463"/>
          <p14:tracePt t="60157" x="7032625" y="3817938"/>
          <p14:tracePt t="60165" x="7032625" y="3808413"/>
          <p14:tracePt t="60182" x="7032625" y="3800475"/>
          <p14:tracePt t="60189" x="7032625" y="3773488"/>
          <p14:tracePt t="60197" x="7032625" y="3765550"/>
          <p14:tracePt t="60205" x="7032625" y="3756025"/>
          <p14:tracePt t="60213" x="7032625" y="3746500"/>
          <p14:tracePt t="60229" x="7032625" y="3711575"/>
          <p14:tracePt t="60245" x="7040563" y="3703638"/>
          <p14:tracePt t="60261" x="7059613" y="3694113"/>
          <p14:tracePt t="60277" x="7067550" y="3684588"/>
          <p14:tracePt t="60301" x="7085013" y="3659188"/>
          <p14:tracePt t="60334" x="7094538" y="3649663"/>
          <p14:tracePt t="60373" x="7121525" y="3641725"/>
          <p14:tracePt t="60381" x="7129463" y="3641725"/>
          <p14:tracePt t="60397" x="7138988" y="3632200"/>
          <p14:tracePt t="60405" x="7146925" y="3632200"/>
          <p14:tracePt t="60421" x="7156450" y="3632200"/>
          <p14:tracePt t="60436" x="7164388" y="3622675"/>
          <p14:tracePt t="60445" x="7173913" y="3614738"/>
          <p14:tracePt t="60461" x="7183438" y="3614738"/>
          <p14:tracePt t="60468" x="7200900" y="3614738"/>
          <p14:tracePt t="60477" x="7208838" y="3614738"/>
          <p14:tracePt t="60484" x="7218363" y="3605213"/>
          <p14:tracePt t="60493" x="7226300" y="3605213"/>
          <p14:tracePt t="60502" x="7235825" y="3605213"/>
          <p14:tracePt t="60509" x="7243763" y="3597275"/>
          <p14:tracePt t="60525" x="7253288" y="3597275"/>
          <p14:tracePt t="60534" x="7262813" y="3597275"/>
          <p14:tracePt t="60541" x="7288213" y="3597275"/>
          <p14:tracePt t="60549" x="7305675" y="3579813"/>
          <p14:tracePt t="60565" x="7332663" y="3579813"/>
          <p14:tracePt t="60581" x="7359650" y="3570288"/>
          <p14:tracePt t="60589" x="7367588" y="3562350"/>
          <p14:tracePt t="60749" x="7350125" y="3562350"/>
          <p14:tracePt t="60757" x="7332663" y="3562350"/>
          <p14:tracePt t="60765" x="7297738" y="3562350"/>
          <p14:tracePt t="60775" x="7235825" y="3587750"/>
          <p14:tracePt t="60780" x="7218363" y="3587750"/>
          <p14:tracePt t="60789" x="7156450" y="3632200"/>
          <p14:tracePt t="60798" x="7138988" y="3641725"/>
          <p14:tracePt t="60805" x="7085013" y="3659188"/>
          <p14:tracePt t="60813" x="7040563" y="3684588"/>
          <p14:tracePt t="60821" x="7005638" y="3711575"/>
          <p14:tracePt t="60829" x="6970713" y="3721100"/>
          <p14:tracePt t="60837" x="6943725" y="3746500"/>
          <p14:tracePt t="60845" x="6935788" y="3756025"/>
          <p14:tracePt t="60852" x="6926263" y="3756025"/>
          <p14:tracePt t="60862" x="6918325" y="3765550"/>
          <p14:tracePt t="60877" x="6908800" y="3773488"/>
          <p14:tracePt t="60893" x="6908800" y="3783013"/>
          <p14:tracePt t="60901" x="6891338" y="3800475"/>
          <p14:tracePt t="60908" x="6881813" y="3808413"/>
          <p14:tracePt t="60925" x="6873875" y="3817938"/>
          <p14:tracePt t="60933" x="6856413" y="3827463"/>
          <p14:tracePt t="60941" x="6846888" y="3835400"/>
          <p14:tracePt t="60949" x="6837363" y="3844925"/>
          <p14:tracePt t="60957" x="6811963" y="3852863"/>
          <p14:tracePt t="60964" x="6784975" y="3870325"/>
          <p14:tracePt t="60973" x="6777038" y="3879850"/>
          <p14:tracePt t="60980" x="6757988" y="3887788"/>
          <p14:tracePt t="60989" x="6732588" y="3914775"/>
          <p14:tracePt t="60996" x="6723063" y="3924300"/>
          <p14:tracePt t="61005" x="6705600" y="3932238"/>
          <p14:tracePt t="61018" x="6678613" y="3959225"/>
          <p14:tracePt t="61020" x="6670675" y="3968750"/>
          <p14:tracePt t="61029" x="6634163" y="3994150"/>
          <p14:tracePt t="61036" x="6591300" y="4030663"/>
          <p14:tracePt t="61045" x="6573838" y="4056063"/>
          <p14:tracePt t="61052" x="6529388" y="4092575"/>
          <p14:tracePt t="61061" x="6502400" y="4117975"/>
          <p14:tracePt t="61069" x="6492875" y="4144963"/>
          <p14:tracePt t="61077" x="6450013" y="4179888"/>
          <p14:tracePt t="61084" x="6450013" y="4206875"/>
          <p14:tracePt t="61092" x="6440488" y="4224338"/>
          <p14:tracePt t="61101" x="6430963" y="4268788"/>
          <p14:tracePt t="61109" x="6430963" y="4276725"/>
          <p14:tracePt t="61118" x="6430963" y="4286250"/>
          <p14:tracePt t="61125" x="6430963" y="4321175"/>
          <p14:tracePt t="61133" x="6430963" y="4338638"/>
          <p14:tracePt t="61141" x="6430963" y="4365625"/>
          <p14:tracePt t="61149" x="6430963" y="4383088"/>
          <p14:tracePt t="61157" x="6430963" y="4392613"/>
          <p14:tracePt t="61164" x="6430963" y="4427538"/>
          <p14:tracePt t="61173" x="6430963" y="4454525"/>
          <p14:tracePt t="61181" x="6430963" y="4471988"/>
          <p14:tracePt t="61189" x="6430963" y="4479925"/>
          <p14:tracePt t="61196" x="6430963" y="4498975"/>
          <p14:tracePt t="61205" x="6430963" y="4524375"/>
          <p14:tracePt t="61213" x="6430963" y="4533900"/>
          <p14:tracePt t="61221" x="6440488" y="4560888"/>
          <p14:tracePt t="61236" x="6457950" y="4595813"/>
          <p14:tracePt t="61244" x="6457950" y="4603750"/>
          <p14:tracePt t="61252" x="6457950" y="4613275"/>
          <p14:tracePt t="61260" x="6457950" y="4630738"/>
          <p14:tracePt t="61268" x="6467475" y="4657725"/>
          <p14:tracePt t="61276" x="6467475" y="4665663"/>
          <p14:tracePt t="61284" x="6467475" y="4692650"/>
          <p14:tracePt t="61292" x="6475413" y="4702175"/>
          <p14:tracePt t="61309" x="6475413" y="4710113"/>
          <p14:tracePt t="61452" x="6484938" y="4719638"/>
          <p14:tracePt t="61485" x="6492875" y="4719638"/>
          <p14:tracePt t="61501" x="6502400" y="4719638"/>
          <p14:tracePt t="61517" x="6529388" y="4719638"/>
          <p14:tracePt t="61534" x="6554788" y="4692650"/>
          <p14:tracePt t="61549" x="6564313" y="4684713"/>
          <p14:tracePt t="61565" x="6591300" y="4684713"/>
          <p14:tracePt t="61573" x="6608763" y="4675188"/>
          <p14:tracePt t="61581" x="6616700" y="4665663"/>
          <p14:tracePt t="61597" x="6626225" y="4648200"/>
          <p14:tracePt t="61604" x="6634163" y="4640263"/>
          <p14:tracePt t="61612" x="6653213" y="4622800"/>
          <p14:tracePt t="61620" x="6678613" y="4595813"/>
          <p14:tracePt t="61628" x="6688138" y="4586288"/>
          <p14:tracePt t="61637" x="6696075" y="4578350"/>
          <p14:tracePt t="61644" x="6715125" y="4568825"/>
          <p14:tracePt t="61652" x="6723063" y="4560888"/>
          <p14:tracePt t="61668" x="6732588" y="4533900"/>
          <p14:tracePt t="61684" x="6740525" y="4524375"/>
          <p14:tracePt t="61701" x="6750050" y="4489450"/>
          <p14:tracePt t="61709" x="6757988" y="4479925"/>
          <p14:tracePt t="61741" x="6757988" y="4471988"/>
          <p14:tracePt t="61757" x="6757988" y="4462463"/>
          <p14:tracePt t="61765" x="6757988" y="4454525"/>
          <p14:tracePt t="61797" x="6757988" y="4445000"/>
          <p14:tracePt t="61804" x="6715125" y="4445000"/>
          <p14:tracePt t="61814" x="6643688" y="4445000"/>
          <p14:tracePt t="61821" x="6554788" y="4445000"/>
          <p14:tracePt t="61829" x="6484938" y="4445000"/>
          <p14:tracePt t="62230" x="6529388" y="4445000"/>
          <p14:tracePt t="62237" x="6564313" y="4445000"/>
          <p14:tracePt t="62245" x="6616700" y="4471988"/>
          <p14:tracePt t="62252" x="6661150" y="4471988"/>
          <p14:tracePt t="62261" x="6670675" y="4471988"/>
          <p14:tracePt t="62268" x="6678613" y="4471988"/>
          <p14:tracePt t="62277" x="6688138" y="4471988"/>
          <p14:tracePt t="62284" x="6723063" y="4471988"/>
          <p14:tracePt t="62300" x="6732588" y="4471988"/>
          <p14:tracePt t="62334" x="6740525" y="4471988"/>
          <p14:tracePt t="62349" x="6757988" y="4471988"/>
          <p14:tracePt t="63613" x="6732588" y="4471988"/>
          <p14:tracePt t="63621" x="6661150" y="4506913"/>
          <p14:tracePt t="63629" x="6581775" y="4516438"/>
          <p14:tracePt t="63637" x="6511925" y="4516438"/>
          <p14:tracePt t="63645" x="6396038" y="4533900"/>
          <p14:tracePt t="63653" x="6299200" y="4551363"/>
          <p14:tracePt t="63660" x="6184900" y="4551363"/>
          <p14:tracePt t="63668" x="6105525" y="4586288"/>
          <p14:tracePt t="63677" x="6069013" y="4586288"/>
          <p14:tracePt t="63684" x="6034088" y="4595813"/>
          <p14:tracePt t="63693" x="5981700" y="4595813"/>
          <p14:tracePt t="63700" x="5954713" y="4595813"/>
          <p14:tracePt t="63709" x="5945188" y="4595813"/>
          <p14:tracePt t="63716" x="5910263" y="4595813"/>
          <p14:tracePt t="63724" x="5902325" y="4595813"/>
          <p14:tracePt t="63732" x="5875338" y="4595813"/>
          <p14:tracePt t="63741" x="5857875" y="4595813"/>
          <p14:tracePt t="63749" x="5840413" y="4603750"/>
          <p14:tracePt t="63757" x="5803900" y="4603750"/>
          <p14:tracePt t="63767" x="5778500" y="4603750"/>
          <p14:tracePt t="63773" x="5734050" y="4603750"/>
          <p14:tracePt t="63781" x="5662613" y="4622800"/>
          <p14:tracePt t="63789" x="5583238" y="4648200"/>
          <p14:tracePt t="63797" x="5530850" y="4648200"/>
          <p14:tracePt t="63805" x="5459413" y="4648200"/>
          <p14:tracePt t="63813" x="5389563" y="4648200"/>
          <p14:tracePt t="63821" x="5318125" y="4648200"/>
          <p14:tracePt t="63829" x="5265738" y="4648200"/>
          <p14:tracePt t="63837" x="5194300" y="4648200"/>
          <p14:tracePt t="63845" x="5159375" y="4648200"/>
          <p14:tracePt t="63853" x="5124450" y="4648200"/>
          <p14:tracePt t="63861" x="5089525" y="4648200"/>
          <p14:tracePt t="63869" x="5062538" y="4648200"/>
          <p14:tracePt t="63877" x="5045075" y="4648200"/>
          <p14:tracePt t="63884" x="5018088" y="4648200"/>
          <p14:tracePt t="63892" x="5000625" y="4648200"/>
          <p14:tracePt t="63900" x="4991100" y="4648200"/>
          <p14:tracePt t="63909" x="4965700" y="4648200"/>
          <p14:tracePt t="63916" x="4956175" y="4648200"/>
          <p14:tracePt t="63925" x="4948238" y="4648200"/>
          <p14:tracePt t="63932" x="4938713" y="4648200"/>
          <p14:tracePt t="63949" x="4903788" y="4648200"/>
          <p14:tracePt t="63957" x="4894263" y="4648200"/>
          <p14:tracePt t="63966" x="4867275" y="4648200"/>
          <p14:tracePt t="63972" x="4841875" y="4648200"/>
          <p14:tracePt t="63982" x="4805363" y="4648200"/>
          <p14:tracePt t="63998" x="4745038" y="4630738"/>
          <p14:tracePt t="64005" x="4708525" y="4622800"/>
          <p14:tracePt t="64013" x="4664075" y="4613275"/>
          <p14:tracePt t="64022" x="4656138" y="4595813"/>
          <p14:tracePt t="64029" x="4621213" y="4586288"/>
          <p14:tracePt t="64037" x="4602163" y="4578350"/>
          <p14:tracePt t="64044" x="4576763" y="4568825"/>
          <p14:tracePt t="64062" x="4549775" y="4551363"/>
          <p14:tracePt t="64069" x="4541838" y="4541838"/>
          <p14:tracePt t="64133" x="4532313" y="4541838"/>
          <p14:tracePt t="64141" x="4522788" y="4533900"/>
          <p14:tracePt t="64165" x="4522788" y="4524375"/>
          <p14:tracePt t="64173" x="4522788" y="4489450"/>
          <p14:tracePt t="64182" x="4541838" y="4479925"/>
          <p14:tracePt t="64189" x="4567238" y="4454525"/>
          <p14:tracePt t="64453" x="4567238" y="4479925"/>
          <p14:tracePt t="64477" x="4576763" y="4489450"/>
          <p14:tracePt t="64485" x="4621213" y="4489450"/>
          <p14:tracePt t="64493" x="4629150" y="4479925"/>
          <p14:tracePt t="64565" x="4629150" y="4454525"/>
          <p14:tracePt t="64582" x="4602163" y="4454525"/>
          <p14:tracePt t="64589" x="4584700" y="4437063"/>
          <p14:tracePt t="64598" x="4559300" y="4437063"/>
          <p14:tracePt t="64605" x="4541838" y="4437063"/>
          <p14:tracePt t="64613" x="4487863" y="4419600"/>
          <p14:tracePt t="64621" x="4435475" y="4419600"/>
          <p14:tracePt t="64629" x="4381500" y="4419600"/>
          <p14:tracePt t="64637" x="4356100" y="4410075"/>
          <p14:tracePt t="64646" x="4302125" y="4410075"/>
          <p14:tracePt t="64653" x="4284663" y="4400550"/>
          <p14:tracePt t="64661" x="4257675" y="4400550"/>
          <p14:tracePt t="64669" x="4240213" y="4400550"/>
          <p14:tracePt t="64677" x="4205288" y="4400550"/>
          <p14:tracePt t="64685" x="4178300" y="4400550"/>
          <p14:tracePt t="64693" x="4143375" y="4400550"/>
          <p14:tracePt t="64701" x="4116388" y="4400550"/>
          <p14:tracePt t="64709" x="4108450" y="4400550"/>
          <p14:tracePt t="64725" x="4090988" y="4400550"/>
          <p14:tracePt t="64861" x="4125913" y="4400550"/>
          <p14:tracePt t="64869" x="4143375" y="4400550"/>
          <p14:tracePt t="64876" x="4195763" y="4400550"/>
          <p14:tracePt t="64885" x="4249738" y="4400550"/>
          <p14:tracePt t="64893" x="4319588" y="4400550"/>
          <p14:tracePt t="64901" x="4373563" y="4400550"/>
          <p14:tracePt t="64909" x="4435475" y="4400550"/>
          <p14:tracePt t="64917" x="4505325" y="4400550"/>
          <p14:tracePt t="64925" x="4549775" y="4400550"/>
          <p14:tracePt t="64932" x="4594225" y="4400550"/>
          <p14:tracePt t="64941" x="4646613" y="4400550"/>
          <p14:tracePt t="64948" x="4673600" y="4400550"/>
          <p14:tracePt t="64958" x="4708525" y="4400550"/>
          <p14:tracePt t="64965" x="4725988" y="4400550"/>
          <p14:tracePt t="64973" x="4770438" y="4400550"/>
          <p14:tracePt t="64981" x="4779963" y="4400550"/>
          <p14:tracePt t="64989" x="4805363" y="4400550"/>
          <p14:tracePt t="64998" x="4832350" y="4400550"/>
          <p14:tracePt t="65004" x="4886325" y="4400550"/>
          <p14:tracePt t="65014" x="4903788" y="4400550"/>
          <p14:tracePt t="65022" x="4956175" y="4400550"/>
          <p14:tracePt t="65029" x="5008563" y="4400550"/>
          <p14:tracePt t="65037" x="5062538" y="4400550"/>
          <p14:tracePt t="65045" x="5080000" y="4400550"/>
          <p14:tracePt t="65054" x="5132388" y="4400550"/>
          <p14:tracePt t="65061" x="5159375" y="4400550"/>
          <p14:tracePt t="65069" x="5194300" y="4400550"/>
          <p14:tracePt t="65077" x="5211763" y="4400550"/>
          <p14:tracePt t="65085" x="5238750" y="4400550"/>
          <p14:tracePt t="65093" x="5256213" y="4400550"/>
          <p14:tracePt t="65101" x="5265738" y="4400550"/>
          <p14:tracePt t="65109" x="5292725" y="4400550"/>
          <p14:tracePt t="65125" x="5310188" y="4383088"/>
          <p14:tracePt t="65132" x="5318125" y="4375150"/>
          <p14:tracePt t="65158" x="5345113" y="4375150"/>
          <p14:tracePt t="65164" x="5354638" y="4375150"/>
          <p14:tracePt t="65173" x="5372100" y="4375150"/>
          <p14:tracePt t="65181" x="5397500" y="4375150"/>
          <p14:tracePt t="65189" x="5407025" y="4375150"/>
          <p14:tracePt t="65197" x="5414963" y="4375150"/>
          <p14:tracePt t="65205" x="5451475" y="4375150"/>
          <p14:tracePt t="65213" x="5459413" y="4375150"/>
          <p14:tracePt t="65221" x="5468938" y="4375150"/>
          <p14:tracePt t="65228" x="5476875" y="4375150"/>
          <p14:tracePt t="65237" x="5495925" y="4375150"/>
          <p14:tracePt t="65245" x="5513388" y="4375150"/>
          <p14:tracePt t="65253" x="5530850" y="4375150"/>
          <p14:tracePt t="65261" x="5548313" y="4375150"/>
          <p14:tracePt t="65269" x="5565775" y="4375150"/>
          <p14:tracePt t="65277" x="5575300" y="4375150"/>
          <p14:tracePt t="65285" x="5583238" y="4375150"/>
          <p14:tracePt t="65309" x="5592763" y="4365625"/>
          <p14:tracePt t="65341" x="5600700" y="4321175"/>
          <p14:tracePt t="65356" x="5610225" y="4321175"/>
          <p14:tracePt t="65661" x="5600700" y="4348163"/>
          <p14:tracePt t="65669" x="5600700" y="4365625"/>
          <p14:tracePt t="65677" x="5610225" y="4365625"/>
          <p14:tracePt t="65684" x="5654675" y="4338638"/>
          <p14:tracePt t="65694" x="5662613" y="4338638"/>
          <p14:tracePt t="65717" x="5672138" y="4338638"/>
          <p14:tracePt t="65725" x="5680075" y="4338638"/>
          <p14:tracePt t="65740" x="5689600" y="4338638"/>
          <p14:tracePt t="65748" x="5716588" y="4338638"/>
          <p14:tracePt t="65764" x="5724525" y="4338638"/>
          <p14:tracePt t="65772" x="5734050" y="4338638"/>
          <p14:tracePt t="65781" x="5761038" y="4338638"/>
          <p14:tracePt t="65797" x="5786438" y="4338638"/>
          <p14:tracePt t="65805" x="5795963" y="4338638"/>
          <p14:tracePt t="65814" x="5830888" y="4338638"/>
          <p14:tracePt t="65821" x="5848350" y="4338638"/>
          <p14:tracePt t="65829" x="5883275" y="4338638"/>
          <p14:tracePt t="65836" x="5927725" y="4338638"/>
          <p14:tracePt t="65845" x="5945188" y="4338638"/>
          <p14:tracePt t="65853" x="5999163" y="4338638"/>
          <p14:tracePt t="65861" x="6016625" y="4338638"/>
          <p14:tracePt t="65869" x="6061075" y="4313238"/>
          <p14:tracePt t="65877" x="6078538" y="4313238"/>
          <p14:tracePt t="65885" x="6130925" y="4313238"/>
          <p14:tracePt t="65893" x="6157913" y="4303713"/>
          <p14:tracePt t="65901" x="6192838" y="4303713"/>
          <p14:tracePt t="65909" x="6219825" y="4286250"/>
          <p14:tracePt t="65917" x="6254750" y="4286250"/>
          <p14:tracePt t="65925" x="6281738" y="4276725"/>
          <p14:tracePt t="65932" x="6316663" y="4276725"/>
          <p14:tracePt t="65941" x="6326188" y="4276725"/>
          <p14:tracePt t="65948" x="6370638" y="4268788"/>
          <p14:tracePt t="65957" x="6378575" y="4259263"/>
          <p14:tracePt t="65964" x="6413500" y="4241800"/>
          <p14:tracePt t="65973" x="6430963" y="4241800"/>
          <p14:tracePt t="65981" x="6475413" y="4233863"/>
          <p14:tracePt t="65989" x="6492875" y="4214813"/>
          <p14:tracePt t="65998" x="6519863" y="4206875"/>
          <p14:tracePt t="66005" x="6554788" y="4179888"/>
          <p14:tracePt t="66021" x="6573838" y="4171950"/>
          <p14:tracePt t="66030" x="6599238" y="4162425"/>
          <p14:tracePt t="66038" x="6626225" y="4152900"/>
          <p14:tracePt t="66045" x="6653213" y="4135438"/>
          <p14:tracePt t="66054" x="6670675" y="4127500"/>
          <p14:tracePt t="66061" x="6678613" y="4117975"/>
          <p14:tracePt t="66069" x="6705600" y="4110038"/>
          <p14:tracePt t="66077" x="6732588" y="4083050"/>
          <p14:tracePt t="66085" x="6740525" y="4073525"/>
          <p14:tracePt t="66094" x="6757988" y="4048125"/>
          <p14:tracePt t="66109" x="6784975" y="4021138"/>
          <p14:tracePt t="66117" x="6794500" y="4011613"/>
          <p14:tracePt t="66125" x="6802438" y="4003675"/>
          <p14:tracePt t="66132" x="6829425" y="3986213"/>
          <p14:tracePt t="66141" x="6837363" y="3959225"/>
          <p14:tracePt t="66148" x="6846888" y="3949700"/>
          <p14:tracePt t="66157" x="6856413" y="3924300"/>
          <p14:tracePt t="66165" x="6856413" y="3914775"/>
          <p14:tracePt t="66173" x="6881813" y="3897313"/>
          <p14:tracePt t="66180" x="6891338" y="3870325"/>
          <p14:tracePt t="66189" x="6899275" y="3862388"/>
          <p14:tracePt t="66197" x="6899275" y="3852863"/>
          <p14:tracePt t="66205" x="6908800" y="3844925"/>
          <p14:tracePt t="66229" x="6908800" y="3817938"/>
          <p14:tracePt t="66365" x="6908800" y="3827463"/>
          <p14:tracePt t="66373" x="6908800" y="3844925"/>
          <p14:tracePt t="66380" x="6908800" y="3852863"/>
          <p14:tracePt t="66388" x="6908800" y="3862388"/>
          <p14:tracePt t="66397" x="6908800" y="3870325"/>
          <p14:tracePt t="66405" x="6908800" y="3897313"/>
          <p14:tracePt t="66413" x="6908800" y="3914775"/>
          <p14:tracePt t="66421" x="6908800" y="3924300"/>
          <p14:tracePt t="66430" x="6873875" y="3976688"/>
          <p14:tracePt t="66436" x="6846888" y="4011613"/>
          <p14:tracePt t="66445" x="6784975" y="4073525"/>
          <p14:tracePt t="66453" x="6723063" y="4135438"/>
          <p14:tracePt t="66461" x="6696075" y="4171950"/>
          <p14:tracePt t="66469" x="6661150" y="4214813"/>
          <p14:tracePt t="66476" x="6653213" y="4241800"/>
          <p14:tracePt t="66485" x="6634163" y="4259263"/>
          <p14:tracePt t="66493" x="6634163" y="4286250"/>
          <p14:tracePt t="66501" x="6634163" y="4303713"/>
          <p14:tracePt t="66508" x="6634163" y="4313238"/>
          <p14:tracePt t="66517" x="6634163" y="4338638"/>
          <p14:tracePt t="66533" x="6634163" y="4348163"/>
          <p14:tracePt t="66540" x="6634163" y="4357688"/>
          <p14:tracePt t="66549" x="6634163" y="4365625"/>
          <p14:tracePt t="66557" x="6634163" y="4383088"/>
          <p14:tracePt t="66564" x="6634163" y="4392613"/>
          <p14:tracePt t="66573" x="6634163" y="4410075"/>
          <p14:tracePt t="66580" x="6634163" y="4419600"/>
          <p14:tracePt t="66589" x="6634163" y="4427538"/>
          <p14:tracePt t="66596" x="6634163" y="4437063"/>
          <p14:tracePt t="66605" x="6661150" y="4454525"/>
          <p14:tracePt t="66613" x="6670675" y="4471988"/>
          <p14:tracePt t="66621" x="6678613" y="4479925"/>
          <p14:tracePt t="66630" x="6678613" y="4498975"/>
          <p14:tracePt t="66636" x="6688138" y="4506913"/>
          <p14:tracePt t="66646" x="6715125" y="4533900"/>
          <p14:tracePt t="66653" x="6723063" y="4541838"/>
          <p14:tracePt t="66661" x="6732588" y="4560888"/>
          <p14:tracePt t="66669" x="6732588" y="4568825"/>
          <p14:tracePt t="66677" x="6732588" y="4595813"/>
          <p14:tracePt t="66685" x="6740525" y="4603750"/>
          <p14:tracePt t="66693" x="6767513" y="4622800"/>
          <p14:tracePt t="66701" x="6777038" y="4630738"/>
          <p14:tracePt t="66717" x="6794500" y="4657725"/>
          <p14:tracePt t="66732" x="6819900" y="4684713"/>
          <p14:tracePt t="66740" x="6829425" y="4692650"/>
          <p14:tracePt t="66757" x="6837363" y="4702175"/>
          <p14:tracePt t="66764" x="6837363" y="4710113"/>
          <p14:tracePt t="66900" x="6829425" y="4710113"/>
          <p14:tracePt t="66909" x="6777038" y="4684713"/>
          <p14:tracePt t="66917" x="6732588" y="4640263"/>
          <p14:tracePt t="66924" x="6678613" y="4630738"/>
          <p14:tracePt t="66932" x="6670675" y="4586288"/>
          <p14:tracePt t="67205" x="6696075" y="4586288"/>
          <p14:tracePt t="67317" x="6705600" y="4586288"/>
          <p14:tracePt t="67365" x="6715125" y="4586288"/>
          <p14:tracePt t="67493" x="6723063" y="4586288"/>
          <p14:tracePt t="67813" x="6732588" y="4586288"/>
          <p14:tracePt t="67837" x="6740525" y="4586288"/>
          <p14:tracePt t="67845" x="6750050" y="4586288"/>
          <p14:tracePt t="67862" x="6767513" y="4578350"/>
          <p14:tracePt t="67877" x="6777038" y="4568825"/>
          <p14:tracePt t="67885" x="6784975" y="4568825"/>
          <p14:tracePt t="67901" x="6794500" y="4560888"/>
          <p14:tracePt t="67925" x="6802438" y="4551363"/>
          <p14:tracePt t="67957" x="6802438" y="4541838"/>
          <p14:tracePt t="67989" x="6811963" y="4533900"/>
          <p14:tracePt t="68076" x="6811963" y="4524375"/>
          <p14:tracePt t="68093" x="6811963" y="4498975"/>
          <p14:tracePt t="68116" x="6811963" y="4489450"/>
          <p14:tracePt t="68125" x="6811963" y="4479925"/>
          <p14:tracePt t="68150" x="6837363" y="4454525"/>
          <p14:tracePt t="68157" x="6837363" y="4445000"/>
          <p14:tracePt t="68173" x="6846888" y="4427538"/>
          <p14:tracePt t="68197" x="6846888" y="4419600"/>
          <p14:tracePt t="68205" x="6846888" y="4392613"/>
          <p14:tracePt t="68212" x="6856413" y="4375150"/>
          <p14:tracePt t="68228" x="6856413" y="4365625"/>
          <p14:tracePt t="68237" x="6864350" y="4338638"/>
          <p14:tracePt t="68245" x="6864350" y="4330700"/>
          <p14:tracePt t="68262" x="6864350" y="4321175"/>
          <p14:tracePt t="68444" x="6864350" y="4330700"/>
          <p14:tracePt t="68469" x="6864350" y="4338638"/>
          <p14:tracePt t="68981" x="6864350" y="4348163"/>
          <p14:tracePt t="68989" x="6856413" y="4348163"/>
          <p14:tracePt t="68997" x="6846888" y="4365625"/>
          <p14:tracePt t="69005" x="6837363" y="4375150"/>
          <p14:tracePt t="69021" x="6829425" y="4383088"/>
          <p14:tracePt t="69036" x="6802438" y="4383088"/>
          <p14:tracePt t="69044" x="6784975" y="4392613"/>
          <p14:tracePt t="69062" x="6750050" y="4410075"/>
          <p14:tracePt t="69068" x="6732588" y="4410075"/>
          <p14:tracePt t="69085" x="6715125" y="4427538"/>
          <p14:tracePt t="69100" x="6688138" y="4427538"/>
          <p14:tracePt t="69117" x="6678613" y="4427538"/>
          <p14:tracePt t="69125" x="6670675" y="4427538"/>
          <p14:tracePt t="69133" x="6661150" y="4427538"/>
          <p14:tracePt t="69141" x="6626225" y="4427538"/>
          <p14:tracePt t="69157" x="6616700" y="4427538"/>
          <p14:tracePt t="69165" x="6581775" y="4427538"/>
          <p14:tracePt t="69173" x="6573838" y="4419600"/>
          <p14:tracePt t="69181" x="6537325" y="4392613"/>
          <p14:tracePt t="69189" x="6519863" y="4365625"/>
          <p14:tracePt t="69196" x="6492875" y="4357688"/>
          <p14:tracePt t="69206" x="6467475" y="4348163"/>
          <p14:tracePt t="69212" x="6450013" y="4321175"/>
          <p14:tracePt t="69221" x="6440488" y="4313238"/>
          <p14:tracePt t="69228" x="6388100" y="4286250"/>
          <p14:tracePt t="69238" x="6361113" y="4259263"/>
          <p14:tracePt t="69245" x="6343650" y="4251325"/>
          <p14:tracePt t="69253" x="6334125" y="4241800"/>
          <p14:tracePt t="69261" x="6299200" y="4233863"/>
          <p14:tracePt t="69269" x="6289675" y="4233863"/>
          <p14:tracePt t="69277" x="6264275" y="4206875"/>
          <p14:tracePt t="69285" x="6237288" y="4197350"/>
          <p14:tracePt t="69292" x="6227763" y="4189413"/>
          <p14:tracePt t="69301" x="6210300" y="4171950"/>
          <p14:tracePt t="69309" x="6202363" y="4162425"/>
          <p14:tracePt t="69317" x="6175375" y="4144963"/>
          <p14:tracePt t="69325" x="6167438" y="4144963"/>
          <p14:tracePt t="69333" x="6157913" y="4135438"/>
          <p14:tracePt t="69341" x="6122988" y="4135438"/>
          <p14:tracePt t="69349" x="6113463" y="4135438"/>
          <p14:tracePt t="69356" x="6105525" y="4127500"/>
          <p14:tracePt t="69365" x="6069013" y="4127500"/>
          <p14:tracePt t="69373" x="6061075" y="4127500"/>
          <p14:tracePt t="69380" x="6043613" y="4100513"/>
          <p14:tracePt t="69389" x="6016625" y="4100513"/>
          <p14:tracePt t="69396" x="6007100" y="4100513"/>
          <p14:tracePt t="69405" x="5999163" y="4100513"/>
          <p14:tracePt t="69413" x="5964238" y="4092575"/>
          <p14:tracePt t="69421" x="5954713" y="4092575"/>
          <p14:tracePt t="69428" x="5910263" y="4092575"/>
          <p14:tracePt t="69437" x="5875338" y="4092575"/>
          <p14:tracePt t="69444" x="5821363" y="4092575"/>
          <p14:tracePt t="69452" x="5768975" y="4092575"/>
          <p14:tracePt t="69461" x="5680075" y="4073525"/>
          <p14:tracePt t="69469" x="5538788" y="4056063"/>
          <p14:tracePt t="69477" x="5468938" y="4056063"/>
          <p14:tracePt t="69485" x="5327650" y="4038600"/>
          <p14:tracePt t="69493" x="5327650" y="4030663"/>
          <p14:tracePt t="69829" x="5345113" y="4030663"/>
          <p14:tracePt t="69837" x="5354638" y="4030663"/>
          <p14:tracePt t="69853" x="5372100" y="4030663"/>
          <p14:tracePt t="69893" x="5407025" y="4011613"/>
          <p14:tracePt t="70078" x="5434013" y="4003675"/>
          <p14:tracePt t="70093" x="5459413" y="3949700"/>
          <p14:tracePt t="70101" x="5486400" y="3924300"/>
          <p14:tracePt t="70109" x="5513388" y="3897313"/>
          <p14:tracePt t="70117" x="5521325" y="3879850"/>
          <p14:tracePt t="70124" x="5548313" y="3835400"/>
          <p14:tracePt t="70133" x="5575300" y="3817938"/>
          <p14:tracePt t="70141" x="5583238" y="3800475"/>
          <p14:tracePt t="70149" x="5600700" y="3783013"/>
          <p14:tracePt t="70165" x="5610225" y="3773488"/>
          <p14:tracePt t="70293" x="5610225" y="3783013"/>
          <p14:tracePt t="70309" x="5610225" y="3817938"/>
          <p14:tracePt t="70326" x="5610225" y="3827463"/>
          <p14:tracePt t="70333" x="5600700" y="3844925"/>
          <p14:tracePt t="70533" x="5600700" y="3835400"/>
          <p14:tracePt t="70540" x="5600700" y="3827463"/>
          <p14:tracePt t="70653" x="5600700" y="3817938"/>
          <p14:tracePt t="70669" x="5592763" y="3783013"/>
          <p14:tracePt t="70677" x="5583238" y="3773488"/>
          <p14:tracePt t="70693" x="5557838" y="3773488"/>
          <p14:tracePt t="70701" x="5548313" y="3765550"/>
          <p14:tracePt t="70710" x="5530850" y="3756025"/>
          <p14:tracePt t="70717" x="5503863" y="3756025"/>
          <p14:tracePt t="70725" x="5495925" y="3746500"/>
          <p14:tracePt t="70733" x="5486400" y="3738563"/>
          <p14:tracePt t="70740" x="5476875" y="3721100"/>
          <p14:tracePt t="70749" x="5468938" y="3711575"/>
          <p14:tracePt t="70757" x="5459413" y="3703638"/>
          <p14:tracePt t="70765" x="5451475" y="3694113"/>
          <p14:tracePt t="70773" x="5434013" y="3676650"/>
          <p14:tracePt t="70781" x="5414963" y="3649663"/>
          <p14:tracePt t="70789" x="5397500" y="3622675"/>
          <p14:tracePt t="70797" x="5372100" y="3597275"/>
          <p14:tracePt t="70805" x="5362575" y="3579813"/>
          <p14:tracePt t="70813" x="5300663" y="3517900"/>
          <p14:tracePt t="70821" x="5292725" y="3500438"/>
          <p14:tracePt t="70828" x="5265738" y="3455988"/>
          <p14:tracePt t="70837" x="5238750" y="3419475"/>
          <p14:tracePt t="70845" x="5230813" y="3411538"/>
          <p14:tracePt t="70853" x="5221288" y="3384550"/>
          <p14:tracePt t="70861" x="5194300" y="3357563"/>
          <p14:tracePt t="70869" x="5186363" y="3349625"/>
          <p14:tracePt t="70876" x="5176838" y="3322638"/>
          <p14:tracePt t="70885" x="5168900" y="3305175"/>
          <p14:tracePt t="70893" x="5159375" y="3295650"/>
          <p14:tracePt t="70910" x="5151438" y="3295650"/>
          <p14:tracePt t="70949" x="5132388" y="3295650"/>
          <p14:tracePt t="70965" x="5124450" y="3295650"/>
          <p14:tracePt t="70981" x="5097463" y="3295650"/>
          <p14:tracePt t="70996" x="5080000" y="3295650"/>
          <p14:tracePt t="71013" x="5062538" y="3295650"/>
          <p14:tracePt t="71020" x="5053013" y="3295650"/>
          <p14:tracePt t="71028" x="5045075" y="3295650"/>
          <p14:tracePt t="71044" x="5035550" y="3295650"/>
          <p14:tracePt t="71053" x="5027613" y="3295650"/>
          <p14:tracePt t="71069" x="5000625" y="3295650"/>
          <p14:tracePt t="71092" x="4983163" y="3295650"/>
          <p14:tracePt t="71110" x="4956175" y="3314700"/>
          <p14:tracePt t="71117" x="4948238" y="3314700"/>
          <p14:tracePt t="71133" x="4921250" y="3322638"/>
          <p14:tracePt t="71165" x="4911725" y="3332163"/>
          <p14:tracePt t="71189" x="4894263" y="3349625"/>
          <p14:tracePt t="71197" x="4867275" y="3367088"/>
          <p14:tracePt t="71205" x="4859338" y="3384550"/>
          <p14:tracePt t="71213" x="4814888" y="3394075"/>
          <p14:tracePt t="71221" x="4718050" y="3411538"/>
          <p14:tracePt t="71229" x="4549775" y="3446463"/>
          <p14:tracePt t="71237" x="4479925" y="3446463"/>
          <p14:tracePt t="71244" x="4443413" y="3455988"/>
          <p14:tracePt t="71253" x="4435475" y="3455988"/>
          <p14:tracePt t="71589" x="4443413" y="3455988"/>
          <p14:tracePt t="71596" x="4479925" y="3455988"/>
          <p14:tracePt t="71605" x="4487863" y="3463925"/>
          <p14:tracePt t="71613" x="4505325" y="3463925"/>
          <p14:tracePt t="71620" x="4514850" y="3463925"/>
          <p14:tracePt t="71628" x="4532313" y="3463925"/>
          <p14:tracePt t="71637" x="4541838" y="3463925"/>
          <p14:tracePt t="71644" x="4549775" y="3490913"/>
          <p14:tracePt t="71653" x="4594225" y="3500438"/>
          <p14:tracePt t="71660" x="4611688" y="3500438"/>
          <p14:tracePt t="71669" x="4664075" y="3500438"/>
          <p14:tracePt t="71676" x="4700588" y="3500438"/>
          <p14:tracePt t="71685" x="4708525" y="3500438"/>
          <p14:tracePt t="71692" x="4752975" y="3500438"/>
          <p14:tracePt t="71702" x="4762500" y="3500438"/>
          <p14:tracePt t="71709" x="4779963" y="3500438"/>
          <p14:tracePt t="71717" x="4797425" y="3508375"/>
          <p14:tracePt t="71725" x="4805363" y="3508375"/>
          <p14:tracePt t="71733" x="4814888" y="3508375"/>
          <p14:tracePt t="71742" x="4824413" y="3508375"/>
          <p14:tracePt t="71749" x="4849813" y="3508375"/>
          <p14:tracePt t="71757" x="4867275" y="3525838"/>
          <p14:tracePt t="71774" x="4876800" y="3525838"/>
          <p14:tracePt t="71782" x="4894263" y="3525838"/>
          <p14:tracePt t="71789" x="4911725" y="3525838"/>
          <p14:tracePt t="71797" x="4921250" y="3525838"/>
          <p14:tracePt t="71805" x="4929188" y="3525838"/>
          <p14:tracePt t="71814" x="4938713" y="3525838"/>
          <p14:tracePt t="71821" x="4965700" y="3525838"/>
          <p14:tracePt t="71837" x="4973638" y="3525838"/>
          <p14:tracePt t="71852" x="4983163" y="3525838"/>
          <p14:tracePt t="71860" x="4991100" y="3525838"/>
          <p14:tracePt t="71869" x="5008563" y="3525838"/>
          <p14:tracePt t="71876" x="5018088" y="3525838"/>
          <p14:tracePt t="71885" x="5035550" y="3525838"/>
          <p14:tracePt t="71892" x="5045075" y="3525838"/>
          <p14:tracePt t="71901" x="5062538" y="3525838"/>
          <p14:tracePt t="71917" x="5070475" y="3525838"/>
          <p14:tracePt t="71926" x="5080000" y="3525838"/>
          <p14:tracePt t="71933" x="5089525" y="3525838"/>
          <p14:tracePt t="71949" x="5114925" y="3525838"/>
          <p14:tracePt t="71956" x="5132388" y="3508375"/>
          <p14:tracePt t="71974" x="5151438" y="3500438"/>
          <p14:tracePt t="72013" x="5168900" y="3500438"/>
          <p14:tracePt t="72021" x="5176838" y="3490913"/>
          <p14:tracePt t="72044" x="5186363" y="3463925"/>
          <p14:tracePt t="72060" x="5203825" y="3446463"/>
          <p14:tracePt t="72085" x="5203825" y="3438525"/>
          <p14:tracePt t="72092" x="5203825" y="3411538"/>
          <p14:tracePt t="72101" x="5203825" y="3402013"/>
          <p14:tracePt t="72108" x="5203825" y="3394075"/>
          <p14:tracePt t="72125" x="5203825" y="3384550"/>
          <p14:tracePt t="72133" x="5203825" y="3349625"/>
          <p14:tracePt t="72141" x="5203825" y="3340100"/>
          <p14:tracePt t="72149" x="5203825" y="3332163"/>
          <p14:tracePt t="72157" x="5203825" y="3314700"/>
          <p14:tracePt t="72165" x="5203825" y="3295650"/>
          <p14:tracePt t="72173" x="5203825" y="3287713"/>
          <p14:tracePt t="72181" x="5203825" y="3278188"/>
          <p14:tracePt t="72191" x="5203825" y="3260725"/>
          <p14:tracePt t="72196" x="5203825" y="3252788"/>
          <p14:tracePt t="72213" x="5203825" y="3225800"/>
          <p14:tracePt t="72237" x="5203825" y="3208338"/>
          <p14:tracePt t="72269" x="5203825" y="3198813"/>
          <p14:tracePt t="72293" x="5203825" y="3190875"/>
          <p14:tracePt t="72309" x="5186363" y="3163888"/>
          <p14:tracePt t="72332" x="5176838" y="3154363"/>
          <p14:tracePt t="72349" x="5176838" y="3146425"/>
          <p14:tracePt t="72357" x="5168900" y="3136900"/>
          <p14:tracePt t="72397" x="5132388" y="3128963"/>
          <p14:tracePt t="72413" x="5124450" y="3111500"/>
          <p14:tracePt t="72429" x="5097463" y="3092450"/>
          <p14:tracePt t="72437" x="5089525" y="3084513"/>
          <p14:tracePt t="72445" x="5080000" y="3084513"/>
          <p14:tracePt t="72453" x="5070475" y="3074988"/>
          <p14:tracePt t="72460" x="5062538" y="3067050"/>
          <p14:tracePt t="72469" x="5027613" y="3067050"/>
          <p14:tracePt t="72476" x="5018088" y="3057525"/>
          <p14:tracePt t="72485" x="5008563" y="3040063"/>
          <p14:tracePt t="72492" x="5000625" y="3030538"/>
          <p14:tracePt t="72509" x="4991100" y="3022600"/>
          <p14:tracePt t="72517" x="4983163" y="3013075"/>
          <p14:tracePt t="72525" x="4973638" y="3005138"/>
          <p14:tracePt t="72533" x="4956175" y="2995613"/>
          <p14:tracePt t="72541" x="4929188" y="2987675"/>
          <p14:tracePt t="72557" x="4921250" y="2970213"/>
          <p14:tracePt t="72565" x="4903788" y="2960688"/>
          <p14:tracePt t="72582" x="4886325" y="2943225"/>
          <p14:tracePt t="72597" x="4859338" y="2933700"/>
          <p14:tracePt t="72612" x="4841875" y="2916238"/>
          <p14:tracePt t="72621" x="4832350" y="2916238"/>
          <p14:tracePt t="72628" x="4814888" y="2908300"/>
          <p14:tracePt t="72637" x="4805363" y="2889250"/>
          <p14:tracePt t="72653" x="4797425" y="2881313"/>
          <p14:tracePt t="72660" x="4797425" y="2863850"/>
          <p14:tracePt t="72669" x="4787900" y="2854325"/>
          <p14:tracePt t="72676" x="4762500" y="2836863"/>
          <p14:tracePt t="72684" x="4752975" y="2827338"/>
          <p14:tracePt t="72701" x="4752975" y="2819400"/>
          <p14:tracePt t="72708" x="4745038" y="2809875"/>
          <p14:tracePt t="72758" x="4745038" y="2792413"/>
          <p14:tracePt t="72892" x="4745038" y="2809875"/>
          <p14:tracePt t="72901" x="4745038" y="2827338"/>
          <p14:tracePt t="72908" x="4745038" y="2854325"/>
          <p14:tracePt t="72917" x="4745038" y="2889250"/>
          <p14:tracePt t="72924" x="4745038" y="2908300"/>
          <p14:tracePt t="72933" x="4745038" y="2951163"/>
          <p14:tracePt t="72940" x="4745038" y="2970213"/>
          <p14:tracePt t="72949" x="4745038" y="2995613"/>
          <p14:tracePt t="72957" x="4745038" y="3013075"/>
          <p14:tracePt t="72965" x="4762500" y="3067050"/>
          <p14:tracePt t="72972" x="4779963" y="3092450"/>
          <p14:tracePt t="72981" x="4787900" y="3128963"/>
          <p14:tracePt t="72988" x="4797425" y="3154363"/>
          <p14:tracePt t="72997" x="4832350" y="3208338"/>
          <p14:tracePt t="73013" x="4841875" y="3243263"/>
          <p14:tracePt t="73021" x="4849813" y="3260725"/>
          <p14:tracePt t="73029" x="4859338" y="3278188"/>
          <p14:tracePt t="73037" x="4886325" y="3305175"/>
          <p14:tracePt t="73044" x="4894263" y="3314700"/>
          <p14:tracePt t="73053" x="4894263" y="3322638"/>
          <p14:tracePt t="73061" x="4903788" y="3332163"/>
          <p14:tracePt t="73085" x="4911725" y="3340100"/>
          <p14:tracePt t="73261" x="4929188" y="3340100"/>
          <p14:tracePt t="73317" x="4938713" y="3340100"/>
          <p14:tracePt t="73557" x="4948238" y="3340100"/>
          <p14:tracePt t="73845" x="4956175" y="3340100"/>
          <p14:tracePt t="73957" x="4948238" y="3340100"/>
          <p14:tracePt t="73964" x="4938713" y="3340100"/>
          <p14:tracePt t="73974" x="4921250" y="3349625"/>
          <p14:tracePt t="73981" x="4921250" y="3376613"/>
          <p14:tracePt t="73990" x="4921250" y="3384550"/>
          <p14:tracePt t="74005" x="4921250" y="3411538"/>
          <p14:tracePt t="74024" x="4921250" y="3438525"/>
          <p14:tracePt t="74029" x="4921250" y="3455988"/>
          <p14:tracePt t="74045" x="4921250" y="3473450"/>
          <p14:tracePt t="74060" x="4929188" y="3490913"/>
          <p14:tracePt t="74068" x="4938713" y="3500438"/>
          <p14:tracePt t="74077" x="4948238" y="3508375"/>
          <p14:tracePt t="74085" x="4956175" y="3517900"/>
          <p14:tracePt t="74093" x="4965700" y="3525838"/>
          <p14:tracePt t="74101" x="4973638" y="3543300"/>
          <p14:tracePt t="74108" x="4983163" y="3552825"/>
          <p14:tracePt t="74117" x="4991100" y="3562350"/>
          <p14:tracePt t="74124" x="5008563" y="3570288"/>
          <p14:tracePt t="74133" x="5018088" y="3579813"/>
          <p14:tracePt t="74156" x="5035550" y="3605213"/>
          <p14:tracePt t="74190" x="5045075" y="3614738"/>
          <p14:tracePt t="74205" x="5053013" y="3622675"/>
          <p14:tracePt t="74220" x="5080000" y="3622675"/>
          <p14:tracePt t="74237" x="5089525" y="3622675"/>
          <p14:tracePt t="74252" x="5097463" y="3622675"/>
          <p14:tracePt t="74261" x="5106988" y="3622675"/>
          <p14:tracePt t="74269" x="5141913" y="3622675"/>
          <p14:tracePt t="74293" x="5151438" y="3622675"/>
          <p14:tracePt t="74301" x="5159375" y="3622675"/>
          <p14:tracePt t="74309" x="5194300" y="3597275"/>
          <p14:tracePt t="74317" x="5221288" y="3570288"/>
          <p14:tracePt t="74324" x="5230813" y="3562350"/>
          <p14:tracePt t="74340" x="5230813" y="3525838"/>
          <p14:tracePt t="74349" x="5256213" y="3508375"/>
          <p14:tracePt t="74366" x="5256213" y="3463925"/>
          <p14:tracePt t="74373" x="5265738" y="3455988"/>
          <p14:tracePt t="74381" x="5265738" y="3438525"/>
          <p14:tracePt t="74389" x="5265738" y="3419475"/>
          <p14:tracePt t="74397" x="5265738" y="3402013"/>
          <p14:tracePt t="74405" x="5265738" y="3394075"/>
          <p14:tracePt t="74422" x="5256213" y="3376613"/>
          <p14:tracePt t="74429" x="5248275" y="3349625"/>
          <p14:tracePt t="74436" x="5238750" y="3332163"/>
          <p14:tracePt t="74453" x="5211763" y="3314700"/>
          <p14:tracePt t="74461" x="5186363" y="3287713"/>
          <p14:tracePt t="74469" x="5176838" y="3278188"/>
          <p14:tracePt t="74477" x="5159375" y="3260725"/>
          <p14:tracePt t="74485" x="5151438" y="3260725"/>
          <p14:tracePt t="74492" x="5124450" y="3252788"/>
          <p14:tracePt t="74501" x="5097463" y="3225800"/>
          <p14:tracePt t="74509" x="5089525" y="3216275"/>
          <p14:tracePt t="74517" x="5070475" y="3198813"/>
          <p14:tracePt t="74525" x="5045075" y="3198813"/>
          <p14:tracePt t="74533" x="5027613" y="3181350"/>
          <p14:tracePt t="74549" x="5008563" y="3173413"/>
          <p14:tracePt t="74557" x="4991100" y="3173413"/>
          <p14:tracePt t="74565" x="4983163" y="3154363"/>
          <p14:tracePt t="74573" x="4973638" y="3154363"/>
          <p14:tracePt t="74581" x="4965700" y="3146425"/>
          <p14:tracePt t="74590" x="4929188" y="3146425"/>
          <p14:tracePt t="74597" x="4903788" y="3128963"/>
          <p14:tracePt t="74604" x="4886325" y="3128963"/>
          <p14:tracePt t="74613" x="4876800" y="3111500"/>
          <p14:tracePt t="74621" x="4867275" y="3111500"/>
          <p14:tracePt t="74629" x="4832350" y="3111500"/>
          <p14:tracePt t="74636" x="4805363" y="3101975"/>
          <p14:tracePt t="74645" x="4797425" y="3101975"/>
          <p14:tracePt t="74653" x="4779963" y="3101975"/>
          <p14:tracePt t="74661" x="4770438" y="3101975"/>
          <p14:tracePt t="74668" x="4752975" y="3101975"/>
          <p14:tracePt t="74677" x="4745038" y="3101975"/>
          <p14:tracePt t="74685" x="4725988" y="3101975"/>
          <p14:tracePt t="74692" x="4718050" y="3101975"/>
          <p14:tracePt t="74708" x="4708525" y="3101975"/>
          <p14:tracePt t="74732" x="4700588" y="3101975"/>
          <p14:tracePt t="74749" x="4673600" y="3101975"/>
          <p14:tracePt t="74773" x="4664075" y="3101975"/>
          <p14:tracePt t="74781" x="4656138" y="3101975"/>
          <p14:tracePt t="74789" x="4638675" y="3119438"/>
          <p14:tracePt t="74796" x="4611688" y="3128963"/>
          <p14:tracePt t="74813" x="4584700" y="3136900"/>
          <p14:tracePt t="74821" x="4549775" y="3181350"/>
          <p14:tracePt t="74829" x="4541838" y="3190875"/>
          <p14:tracePt t="74845" x="4532313" y="3198813"/>
          <p14:tracePt t="74853" x="4505325" y="3208338"/>
          <p14:tracePt t="74861" x="4479925" y="3235325"/>
          <p14:tracePt t="74869" x="4470400" y="3243263"/>
          <p14:tracePt t="74878" x="4460875" y="3252788"/>
          <p14:tracePt t="74885" x="4452938" y="3260725"/>
          <p14:tracePt t="74892" x="4425950" y="3287713"/>
          <p14:tracePt t="74901" x="4418013" y="3295650"/>
          <p14:tracePt t="74917" x="4408488" y="3314700"/>
          <p14:tracePt t="74924" x="4408488" y="3322638"/>
          <p14:tracePt t="74933" x="4398963" y="3349625"/>
          <p14:tracePt t="74940" x="4391025" y="3357563"/>
          <p14:tracePt t="74957" x="4391025" y="3376613"/>
          <p14:tracePt t="74964" x="4391025" y="3394075"/>
          <p14:tracePt t="74974" x="4391025" y="3402013"/>
          <p14:tracePt t="74981" x="4391025" y="3429000"/>
          <p14:tracePt t="74989" x="4391025" y="3438525"/>
          <p14:tracePt t="74997" x="4391025" y="3455988"/>
          <p14:tracePt t="75006" x="4391025" y="3463925"/>
          <p14:tracePt t="75022" x="4391025" y="3490913"/>
          <p14:tracePt t="75029" x="4391025" y="3500438"/>
          <p14:tracePt t="75037" x="4408488" y="3525838"/>
          <p14:tracePt t="75045" x="4408488" y="3535363"/>
          <p14:tracePt t="75052" x="4435475" y="3552825"/>
          <p14:tracePt t="75069" x="4443413" y="3562350"/>
          <p14:tracePt t="75077" x="4470400" y="3587750"/>
          <p14:tracePt t="75084" x="4479925" y="3597275"/>
          <p14:tracePt t="75093" x="4487863" y="3605213"/>
          <p14:tracePt t="75109" x="4497388" y="3614738"/>
          <p14:tracePt t="75116" x="4505325" y="3614738"/>
          <p14:tracePt t="75124" x="4549775" y="3641725"/>
          <p14:tracePt t="75134" x="4567238" y="3649663"/>
          <p14:tracePt t="75149" x="4594225" y="3659188"/>
          <p14:tracePt t="75156" x="4602163" y="3659188"/>
          <p14:tracePt t="75165" x="4638675" y="3659188"/>
          <p14:tracePt t="75173" x="4664075" y="3659188"/>
          <p14:tracePt t="75180" x="4700588" y="3676650"/>
          <p14:tracePt t="75190" x="4735513" y="3676650"/>
          <p14:tracePt t="75196" x="4770438" y="3676650"/>
          <p14:tracePt t="75206" x="4797425" y="3676650"/>
          <p14:tracePt t="75212" x="4832350" y="3676650"/>
          <p14:tracePt t="75221" x="4849813" y="3676650"/>
          <p14:tracePt t="75229" x="4903788" y="3676650"/>
          <p14:tracePt t="75237" x="4911725" y="3676650"/>
          <p14:tracePt t="75244" x="4948238" y="3676650"/>
          <p14:tracePt t="75253" x="4973638" y="3676650"/>
          <p14:tracePt t="75261" x="4991100" y="3676650"/>
          <p14:tracePt t="75269" x="5018088" y="3676650"/>
          <p14:tracePt t="75276" x="5053013" y="3676650"/>
          <p14:tracePt t="75285" x="5062538" y="3676650"/>
          <p14:tracePt t="75293" x="5080000" y="3676650"/>
          <p14:tracePt t="75301" x="5106988" y="3659188"/>
          <p14:tracePt t="75308" x="5141913" y="3649663"/>
          <p14:tracePt t="75324" x="5168900" y="3641725"/>
          <p14:tracePt t="75333" x="5203825" y="3622675"/>
          <p14:tracePt t="75349" x="5248275" y="3597275"/>
          <p14:tracePt t="75356" x="5256213" y="3587750"/>
          <p14:tracePt t="75364" x="5292725" y="3579813"/>
          <p14:tracePt t="75373" x="5310188" y="3562350"/>
          <p14:tracePt t="75389" x="5335588" y="3543300"/>
          <p14:tracePt t="75397" x="5362575" y="3525838"/>
          <p14:tracePt t="75405" x="5372100" y="3517900"/>
          <p14:tracePt t="75413" x="5389563" y="3500438"/>
          <p14:tracePt t="75422" x="5414963" y="3473450"/>
          <p14:tracePt t="75429" x="5441950" y="3463925"/>
          <p14:tracePt t="75437" x="5468938" y="3419475"/>
          <p14:tracePt t="75445" x="5486400" y="3394075"/>
          <p14:tracePt t="75453" x="5503863" y="3376613"/>
          <p14:tracePt t="75461" x="5513388" y="3349625"/>
          <p14:tracePt t="75469" x="5538788" y="3314700"/>
          <p14:tracePt t="75477" x="5548313" y="3278188"/>
          <p14:tracePt t="75485" x="5548313" y="3235325"/>
          <p14:tracePt t="75493" x="5548313" y="3216275"/>
          <p14:tracePt t="75501" x="5548313" y="3181350"/>
          <p14:tracePt t="75508" x="5548313" y="3154363"/>
          <p14:tracePt t="75517" x="5548313" y="3119438"/>
          <p14:tracePt t="75524" x="5530850" y="3084513"/>
          <p14:tracePt t="75533" x="5521325" y="3057525"/>
          <p14:tracePt t="75540" x="5495925" y="3030538"/>
          <p14:tracePt t="75549" x="5476875" y="3005138"/>
          <p14:tracePt t="75556" x="5414963" y="2970213"/>
          <p14:tracePt t="75573" x="5380038" y="2925763"/>
          <p14:tracePt t="75581" x="5354638" y="2916238"/>
          <p14:tracePt t="75589" x="5327650" y="2898775"/>
          <p14:tracePt t="75597" x="5310188" y="2889250"/>
          <p14:tracePt t="75605" x="5265738" y="2863850"/>
          <p14:tracePt t="75613" x="5248275" y="2854325"/>
          <p14:tracePt t="75621" x="5203825" y="2854325"/>
          <p14:tracePt t="75629" x="5168900" y="2836863"/>
          <p14:tracePt t="75637" x="5151438" y="2836863"/>
          <p14:tracePt t="75645" x="5097463" y="2836863"/>
          <p14:tracePt t="75653" x="5045075" y="2836863"/>
          <p14:tracePt t="75661" x="5018088" y="2836863"/>
          <p14:tracePt t="75669" x="4983163" y="2836863"/>
          <p14:tracePt t="75677" x="4938713" y="2836863"/>
          <p14:tracePt t="75685" x="4911725" y="2836863"/>
          <p14:tracePt t="75693" x="4859338" y="2836863"/>
          <p14:tracePt t="75701" x="4805363" y="2863850"/>
          <p14:tracePt t="75708" x="4770438" y="2881313"/>
          <p14:tracePt t="75717" x="4708525" y="2925763"/>
          <p14:tracePt t="75725" x="4700588" y="2933700"/>
          <p14:tracePt t="75733" x="4638675" y="2978150"/>
          <p14:tracePt t="75740" x="4611688" y="3005138"/>
          <p14:tracePt t="75749" x="4584700" y="3022600"/>
          <p14:tracePt t="75756" x="4532313" y="3067050"/>
          <p14:tracePt t="75765" x="4522788" y="3074988"/>
          <p14:tracePt t="75772" x="4497388" y="3111500"/>
          <p14:tracePt t="75781" x="4470400" y="3136900"/>
          <p14:tracePt t="75789" x="4443413" y="3173413"/>
          <p14:tracePt t="75797" x="4408488" y="3216275"/>
          <p14:tracePt t="75806" x="4391025" y="3252788"/>
          <p14:tracePt t="75813" x="4391025" y="3260725"/>
          <p14:tracePt t="75821" x="4381500" y="3295650"/>
          <p14:tracePt t="75829" x="4381500" y="3314700"/>
          <p14:tracePt t="75837" x="4373563" y="3340100"/>
          <p14:tracePt t="75845" x="4373563" y="3367088"/>
          <p14:tracePt t="75852" x="4373563" y="3402013"/>
          <p14:tracePt t="75861" x="4373563" y="3419475"/>
          <p14:tracePt t="75869" x="4373563" y="3429000"/>
          <p14:tracePt t="75877" x="4373563" y="3455988"/>
          <p14:tracePt t="75884" x="4373563" y="3463925"/>
          <p14:tracePt t="75893" x="4373563" y="3473450"/>
          <p14:tracePt t="75901" x="4373563" y="3508375"/>
          <p14:tracePt t="75909" x="4398963" y="3535363"/>
          <p14:tracePt t="75916" x="4425950" y="3552825"/>
          <p14:tracePt t="75924" x="4435475" y="3579813"/>
          <p14:tracePt t="75933" x="4443413" y="3587750"/>
          <p14:tracePt t="75941" x="4452938" y="3597275"/>
          <p14:tracePt t="75949" x="4460875" y="3605213"/>
          <p14:tracePt t="75956" x="4487863" y="3632200"/>
          <p14:tracePt t="75965" x="4497388" y="3649663"/>
          <p14:tracePt t="75972" x="4505325" y="3667125"/>
          <p14:tracePt t="75981" x="4532313" y="3684588"/>
          <p14:tracePt t="75989" x="4567238" y="3711575"/>
          <p14:tracePt t="75997" x="4576763" y="3721100"/>
          <p14:tracePt t="76006" x="4611688" y="3746500"/>
          <p14:tracePt t="76022" x="4673600" y="3783013"/>
          <p14:tracePt t="76038" x="4700588" y="3790950"/>
          <p14:tracePt t="76045" x="4708525" y="3800475"/>
          <p14:tracePt t="76053" x="4725988" y="3817938"/>
          <p14:tracePt t="76062" x="4752975" y="3827463"/>
          <p14:tracePt t="76069" x="4762500" y="3827463"/>
          <p14:tracePt t="76077" x="4797425" y="3827463"/>
          <p14:tracePt t="76085" x="4805363" y="3827463"/>
          <p14:tracePt t="76093" x="4841875" y="3827463"/>
          <p14:tracePt t="76101" x="4859338" y="3827463"/>
          <p14:tracePt t="76109" x="4911725" y="3827463"/>
          <p14:tracePt t="76117" x="4921250" y="3827463"/>
          <p14:tracePt t="76125" x="4965700" y="3827463"/>
          <p14:tracePt t="76133" x="4991100" y="3827463"/>
          <p14:tracePt t="76140" x="5045075" y="3817938"/>
          <p14:tracePt t="76149" x="5097463" y="3790950"/>
          <p14:tracePt t="76156" x="5124450" y="3783013"/>
          <p14:tracePt t="76165" x="5176838" y="3765550"/>
          <p14:tracePt t="76173" x="5230813" y="3738563"/>
          <p14:tracePt t="76181" x="5292725" y="3711575"/>
          <p14:tracePt t="76189" x="5354638" y="3667125"/>
          <p14:tracePt t="76197" x="5389563" y="3622675"/>
          <p14:tracePt t="76205" x="5468938" y="3579813"/>
          <p14:tracePt t="76213" x="5495925" y="3552825"/>
          <p14:tracePt t="76222" x="5538788" y="3500438"/>
          <p14:tracePt t="76229" x="5565775" y="3438525"/>
          <p14:tracePt t="76237" x="5592763" y="3384550"/>
          <p14:tracePt t="76245" x="5610225" y="3305175"/>
          <p14:tracePt t="76253" x="5610225" y="3235325"/>
          <p14:tracePt t="76261" x="5610225" y="3163888"/>
          <p14:tracePt t="76269" x="5610225" y="3111500"/>
          <p14:tracePt t="76277" x="5600700" y="3074988"/>
          <p14:tracePt t="76285" x="5557838" y="3005138"/>
          <p14:tracePt t="76293" x="5495925" y="2943225"/>
          <p14:tracePt t="76300" x="5459413" y="2916238"/>
          <p14:tracePt t="76309" x="5407025" y="2889250"/>
          <p14:tracePt t="76317" x="5362575" y="2871788"/>
          <p14:tracePt t="76324" x="5310188" y="2863850"/>
          <p14:tracePt t="76332" x="5265738" y="2863850"/>
          <p14:tracePt t="76340" x="5211763" y="2846388"/>
          <p14:tracePt t="76349" x="5186363" y="2846388"/>
          <p14:tracePt t="76356" x="5132388" y="2846388"/>
          <p14:tracePt t="76364" x="5114925" y="2846388"/>
          <p14:tracePt t="76372" x="5062538" y="2854325"/>
          <p14:tracePt t="76381" x="5008563" y="2863850"/>
          <p14:tracePt t="76389" x="4983163" y="2889250"/>
          <p14:tracePt t="76397" x="4929188" y="2916238"/>
          <p14:tracePt t="76405" x="4886325" y="2960688"/>
          <p14:tracePt t="76413" x="4867275" y="2978150"/>
          <p14:tracePt t="76422" x="4805363" y="3040063"/>
          <p14:tracePt t="76429" x="4779963" y="3067050"/>
          <p14:tracePt t="76438" x="4735513" y="3119438"/>
          <p14:tracePt t="76445" x="4725988" y="3154363"/>
          <p14:tracePt t="76453" x="4708525" y="3208338"/>
          <p14:tracePt t="76460" x="4700588" y="3260725"/>
          <p14:tracePt t="76468" x="4664075" y="3340100"/>
          <p14:tracePt t="76477" x="4664075" y="3376613"/>
          <p14:tracePt t="76484" x="4664075" y="3429000"/>
          <p14:tracePt t="76493" x="4664075" y="3500438"/>
          <p14:tracePt t="76500" x="4664075" y="3552825"/>
          <p14:tracePt t="76509" x="4673600" y="3605213"/>
          <p14:tracePt t="76517" x="4683125" y="3659188"/>
          <p14:tracePt t="76525" x="4700588" y="3711575"/>
          <p14:tracePt t="76533" x="4745038" y="3773488"/>
          <p14:tracePt t="76541" x="4814888" y="3852863"/>
          <p14:tracePt t="76549" x="4832350" y="3887788"/>
          <p14:tracePt t="76556" x="4894263" y="3949700"/>
          <p14:tracePt t="76565" x="4921250" y="3976688"/>
          <p14:tracePt t="76572" x="4956175" y="4011613"/>
          <p14:tracePt t="76581" x="5000625" y="4056063"/>
          <p14:tracePt t="76589" x="5035550" y="4083050"/>
          <p14:tracePt t="76597" x="5114925" y="4127500"/>
          <p14:tracePt t="76605" x="5151438" y="4152900"/>
          <p14:tracePt t="76613" x="5203825" y="4189413"/>
          <p14:tracePt t="76621" x="5248275" y="4214813"/>
          <p14:tracePt t="76629" x="5300663" y="4259263"/>
          <p14:tracePt t="76638" x="5397500" y="4295775"/>
          <p14:tracePt t="76645" x="5459413" y="4321175"/>
          <p14:tracePt t="76652" x="5513388" y="4338638"/>
          <p14:tracePt t="76661" x="5565775" y="4338638"/>
          <p14:tracePt t="76669" x="5600700" y="4348163"/>
          <p14:tracePt t="76677" x="5654675" y="4365625"/>
          <p14:tracePt t="76684" x="5707063" y="4365625"/>
          <p14:tracePt t="76693" x="5761038" y="4365625"/>
          <p14:tracePt t="76700" x="5813425" y="4375150"/>
          <p14:tracePt t="76709" x="5865813" y="4392613"/>
          <p14:tracePt t="76717" x="5919788" y="4400550"/>
          <p14:tracePt t="76725" x="5964238" y="4400550"/>
          <p14:tracePt t="76732" x="6016625" y="4400550"/>
          <p14:tracePt t="76740" x="6086475" y="4400550"/>
          <p14:tracePt t="76749" x="6122988" y="4400550"/>
          <p14:tracePt t="76756" x="6175375" y="4400550"/>
          <p14:tracePt t="76765" x="6210300" y="4400550"/>
          <p14:tracePt t="76773" x="6246813" y="4400550"/>
          <p14:tracePt t="76780" x="6289675" y="4400550"/>
          <p14:tracePt t="76788" x="6308725" y="4400550"/>
          <p14:tracePt t="76797" x="6343650" y="4400550"/>
          <p14:tracePt t="76805" x="6378575" y="4400550"/>
          <p14:tracePt t="76812" x="6405563" y="4400550"/>
          <p14:tracePt t="76822" x="6413500" y="4400550"/>
          <p14:tracePt t="76829" x="6423025" y="4400550"/>
          <p14:tracePt t="76837" x="6440488" y="4400550"/>
          <p14:tracePt t="76845" x="6457950" y="4400550"/>
          <p14:tracePt t="76853" x="6467475" y="4400550"/>
          <p14:tracePt t="76861" x="6475413" y="4400550"/>
          <p14:tracePt t="76869" x="6492875" y="4400550"/>
          <p14:tracePt t="76876" x="6502400" y="4400550"/>
          <p14:tracePt t="76893" x="6511925" y="4400550"/>
          <p14:tracePt t="76901" x="6519863" y="4400550"/>
          <p14:tracePt t="76908" x="6546850" y="4392613"/>
          <p14:tracePt t="76925" x="6554788" y="4383088"/>
          <p14:tracePt t="76933" x="6573838" y="4365625"/>
          <p14:tracePt t="76941" x="6591300" y="4357688"/>
          <p14:tracePt t="76949" x="6599238" y="4348163"/>
          <p14:tracePt t="76956" x="6608763" y="4338638"/>
          <p14:tracePt t="76972" x="6616700" y="4330700"/>
          <p14:tracePt t="76981" x="6626225" y="4321175"/>
          <p14:tracePt t="76988" x="6653213" y="4295775"/>
          <p14:tracePt t="77005" x="6670675" y="4286250"/>
          <p14:tracePt t="77013" x="6678613" y="4276725"/>
          <p14:tracePt t="77028" x="6688138" y="4268788"/>
          <p14:tracePt t="77038" x="6715125" y="4259263"/>
          <p14:tracePt t="77045" x="6723063" y="4251325"/>
          <p14:tracePt t="77054" x="6723063" y="4233863"/>
          <p14:tracePt t="77060" x="6723063" y="4224338"/>
          <p14:tracePt t="77069" x="6732588" y="4206875"/>
          <p14:tracePt t="77077" x="6732588" y="4197350"/>
          <p14:tracePt t="77085" x="6732588" y="4189413"/>
          <p14:tracePt t="77093" x="6732588" y="4179888"/>
          <p14:tracePt t="77100" x="6740525" y="4144963"/>
          <p14:tracePt t="77117" x="6740525" y="4135438"/>
          <p14:tracePt t="77125" x="6740525" y="4110038"/>
          <p14:tracePt t="77133" x="6740525" y="4092575"/>
          <p14:tracePt t="77141" x="6740525" y="4083050"/>
          <p14:tracePt t="77149" x="6740525" y="4048125"/>
          <p14:tracePt t="77157" x="6740525" y="4038600"/>
          <p14:tracePt t="77165" x="6740525" y="4030663"/>
          <p14:tracePt t="77172" x="6767513" y="4003675"/>
          <p14:tracePt t="77181" x="6767513" y="3994150"/>
          <p14:tracePt t="77188" x="6777038" y="3986213"/>
          <p14:tracePt t="77197" x="6777038" y="3976688"/>
          <p14:tracePt t="77213" x="6784975" y="3949700"/>
          <p14:tracePt t="77229" x="6802438" y="3932238"/>
          <p14:tracePt t="77245" x="6819900" y="3906838"/>
          <p14:tracePt t="77253" x="6829425" y="3897313"/>
          <p14:tracePt t="77261" x="6846888" y="3887788"/>
          <p14:tracePt t="77269" x="6856413" y="3879850"/>
          <p14:tracePt t="77277" x="6873875" y="3852863"/>
          <p14:tracePt t="77285" x="6899275" y="3827463"/>
          <p14:tracePt t="77292" x="6908800" y="3817938"/>
          <p14:tracePt t="77301" x="6935788" y="3808413"/>
          <p14:tracePt t="77309" x="6943725" y="3800475"/>
          <p14:tracePt t="77324" x="6953250" y="3800475"/>
          <p14:tracePt t="77333" x="6970713" y="3790950"/>
          <p14:tracePt t="77349" x="6980238" y="3790950"/>
          <p14:tracePt t="77356" x="6988175" y="3790950"/>
          <p14:tracePt t="77365" x="7023100" y="3790950"/>
          <p14:tracePt t="77372" x="7032625" y="3790950"/>
          <p14:tracePt t="77381" x="7040563" y="3790950"/>
          <p14:tracePt t="77388" x="7077075" y="3790950"/>
          <p14:tracePt t="77397" x="7102475" y="3790950"/>
          <p14:tracePt t="77404" x="7112000" y="3790950"/>
          <p14:tracePt t="77413" x="7129463" y="3790950"/>
          <p14:tracePt t="77421" x="7156450" y="3790950"/>
          <p14:tracePt t="77429" x="7191375" y="3790950"/>
          <p14:tracePt t="77438" x="7200900" y="3790950"/>
          <p14:tracePt t="77445" x="7218363" y="3790950"/>
          <p14:tracePt t="77453" x="7253288" y="3790950"/>
          <p14:tracePt t="77461" x="7262813" y="3790950"/>
          <p14:tracePt t="77469" x="7315200" y="3790950"/>
          <p14:tracePt t="77477" x="7332663" y="3790950"/>
          <p14:tracePt t="77485" x="7367588" y="3790950"/>
          <p14:tracePt t="77493" x="7394575" y="3790950"/>
          <p14:tracePt t="77502" x="7429500" y="3790950"/>
          <p14:tracePt t="77509" x="7446963" y="3790950"/>
          <p14:tracePt t="77516" x="7500938" y="3790950"/>
          <p14:tracePt t="77525" x="7580313" y="3827463"/>
          <p14:tracePt t="77533" x="7615238" y="3827463"/>
          <p14:tracePt t="77541" x="7659688" y="3827463"/>
          <p14:tracePt t="77549" x="7704138" y="3827463"/>
          <p14:tracePt t="77557" x="7756525" y="3827463"/>
          <p14:tracePt t="77565" x="7783513" y="3827463"/>
          <p14:tracePt t="77573" x="7835900" y="3827463"/>
          <p14:tracePt t="77580" x="7872413" y="3827463"/>
          <p14:tracePt t="77588" x="7889875" y="3827463"/>
          <p14:tracePt t="77598" x="7924800" y="3827463"/>
          <p14:tracePt t="77604" x="7951788" y="3827463"/>
          <p14:tracePt t="77613" x="7959725" y="3827463"/>
          <p14:tracePt t="77629" x="7977188" y="3827463"/>
          <p14:tracePt t="77981" x="8004175" y="3827463"/>
          <p14:tracePt t="77996" x="8039100" y="3827463"/>
          <p14:tracePt t="78005" x="8048625" y="3827463"/>
          <p14:tracePt t="78021" x="8056563" y="3827463"/>
          <p14:tracePt t="78029" x="8066088" y="3827463"/>
          <p14:tracePt t="78037" x="8093075" y="3827463"/>
          <p14:tracePt t="78045" x="8110538" y="3835400"/>
          <p14:tracePt t="78060" x="8154988" y="3835400"/>
          <p14:tracePt t="78069" x="8162925" y="3835400"/>
          <p14:tracePt t="78077" x="8180388" y="3835400"/>
          <p14:tracePt t="78085" x="8216900" y="3835400"/>
          <p14:tracePt t="78093" x="8242300" y="3835400"/>
          <p14:tracePt t="78109" x="8278813" y="3835400"/>
          <p14:tracePt t="78117" x="8286750" y="3835400"/>
          <p14:tracePt t="78125" x="8304213" y="3835400"/>
          <p14:tracePt t="78132" x="8331200" y="3835400"/>
          <p14:tracePt t="78157" x="8340725" y="3835400"/>
          <p14:tracePt t="78180" x="8348663" y="3835400"/>
          <p14:tracePt t="78197" x="8358188" y="3827463"/>
          <p14:tracePt t="78228" x="8366125" y="3827463"/>
          <p14:tracePt t="78245" x="8375650" y="3817938"/>
          <p14:tracePt t="78285" x="8393113" y="3790950"/>
          <p14:tracePt t="78293" x="8393113" y="3783013"/>
          <p14:tracePt t="79710" x="8393113" y="3773488"/>
          <p14:tracePt t="79717" x="8331200" y="3773488"/>
          <p14:tracePt t="79725" x="8286750" y="3800475"/>
          <p14:tracePt t="79733" x="8234363" y="3817938"/>
          <p14:tracePt t="79741" x="8162925" y="3817938"/>
          <p14:tracePt t="79749" x="8154988" y="3817938"/>
          <p14:tracePt t="80133" x="8154988" y="3835400"/>
          <p14:tracePt t="80141" x="8154988" y="3844925"/>
          <p14:tracePt t="80148" x="8189913" y="3870325"/>
          <p14:tracePt t="80165" x="8216900" y="3887788"/>
          <p14:tracePt t="80173" x="8224838" y="3887788"/>
          <p14:tracePt t="80213" x="8234363" y="3887788"/>
          <p14:tracePt t="80397" x="8242300" y="3887788"/>
          <p14:tracePt t="80493" x="8242300" y="3879850"/>
          <p14:tracePt t="80541" x="8242300" y="3870325"/>
          <p14:tracePt t="80677" x="8224838" y="3852863"/>
          <p14:tracePt t="80734" x="8199438" y="3852863"/>
          <p14:tracePt t="80741" x="8189913" y="3844925"/>
          <p14:tracePt t="80765" x="8180388" y="3844925"/>
          <p14:tracePt t="80773" x="8172450" y="3844925"/>
          <p14:tracePt t="80789" x="8145463" y="3844925"/>
          <p14:tracePt t="80797" x="8128000" y="3827463"/>
          <p14:tracePt t="80821" x="8118475" y="3827463"/>
          <p14:tracePt t="80836" x="8093075" y="3827463"/>
          <p14:tracePt t="80845" x="8083550" y="3817938"/>
          <p14:tracePt t="80861" x="8075613" y="3817938"/>
          <p14:tracePt t="80876" x="8056563" y="3800475"/>
          <p14:tracePt t="80885" x="8039100" y="3800475"/>
          <p14:tracePt t="80892" x="8021638" y="3800475"/>
          <p14:tracePt t="80901" x="8013700" y="3800475"/>
          <p14:tracePt t="80909" x="7969250" y="3800475"/>
          <p14:tracePt t="80918" x="7959725" y="3800475"/>
          <p14:tracePt t="80924" x="7924800" y="3783013"/>
          <p14:tracePt t="80940" x="7915275" y="3783013"/>
          <p14:tracePt t="80957" x="7907338" y="3783013"/>
          <p14:tracePt t="80965" x="7880350" y="3783013"/>
          <p14:tracePt t="80997" x="7872413" y="3783013"/>
          <p14:tracePt t="81068" x="7862888" y="3783013"/>
          <p14:tracePt t="81101" x="7853363" y="3783013"/>
          <p14:tracePt t="81165" x="7835900" y="3783013"/>
          <p14:tracePt t="81381" x="7827963" y="3783013"/>
          <p14:tracePt t="81389" x="7810500" y="3783013"/>
          <p14:tracePt t="81405" x="7800975" y="3783013"/>
          <p14:tracePt t="81413" x="7766050" y="3790950"/>
          <p14:tracePt t="81421" x="7756525" y="3800475"/>
          <p14:tracePt t="81436" x="7748588" y="3808413"/>
          <p14:tracePt t="81445" x="7731125" y="3817938"/>
          <p14:tracePt t="81452" x="7704138" y="3827463"/>
          <p14:tracePt t="81461" x="7694613" y="3852863"/>
          <p14:tracePt t="81469" x="7686675" y="3862388"/>
          <p14:tracePt t="81477" x="7659688" y="3870325"/>
          <p14:tracePt t="81484" x="7650163" y="3879850"/>
          <p14:tracePt t="81493" x="7642225" y="3897313"/>
          <p14:tracePt t="81517" x="7632700" y="3906838"/>
          <p14:tracePt t="81782" x="7624763" y="3914775"/>
          <p14:tracePt t="81789" x="7615238" y="3924300"/>
          <p14:tracePt t="81805" x="7589838" y="3932238"/>
          <p14:tracePt t="81821" x="7580313" y="3941763"/>
          <p14:tracePt t="81829" x="7570788" y="3949700"/>
          <p14:tracePt t="81853" x="7562850" y="3959225"/>
          <p14:tracePt t="81868" x="7553325" y="3959225"/>
          <p14:tracePt t="83052" x="7518400" y="3959225"/>
          <p14:tracePt t="83062" x="7508875" y="3959225"/>
          <p14:tracePt t="83069" x="7500938" y="3959225"/>
          <p14:tracePt t="83077" x="7491413" y="3959225"/>
          <p14:tracePt t="83084" x="7466013" y="3959225"/>
          <p14:tracePt t="83092" x="7456488" y="3976688"/>
          <p14:tracePt t="83109" x="7439025" y="3976688"/>
          <p14:tracePt t="83116" x="7429500" y="3986213"/>
          <p14:tracePt t="83125" x="7421563" y="3994150"/>
          <p14:tracePt t="83132" x="7394575" y="3994150"/>
          <p14:tracePt t="83140" x="7386638" y="4003675"/>
          <p14:tracePt t="83149" x="7367588" y="4003675"/>
          <p14:tracePt t="83156" x="7359650" y="4011613"/>
          <p14:tracePt t="83166" x="7350125" y="4011613"/>
          <p14:tracePt t="83173" x="7324725" y="4021138"/>
          <p14:tracePt t="83180" x="7305675" y="4021138"/>
          <p14:tracePt t="83189" x="7280275" y="4048125"/>
          <p14:tracePt t="83197" x="7253288" y="4048125"/>
          <p14:tracePt t="83205" x="7243763" y="4056063"/>
          <p14:tracePt t="83212" x="7226300" y="4056063"/>
          <p14:tracePt t="83221" x="7208838" y="4056063"/>
          <p14:tracePt t="83229" x="7183438" y="4065588"/>
          <p14:tracePt t="83590" x="7173913" y="4083050"/>
          <p14:tracePt t="83789" x="7173913" y="4065588"/>
          <p14:tracePt t="83797" x="7173913" y="4056063"/>
          <p14:tracePt t="83805" x="7183438" y="4038600"/>
          <p14:tracePt t="83821" x="7183438" y="3994150"/>
          <p14:tracePt t="83829" x="7183438" y="3986213"/>
          <p14:tracePt t="83837" x="7191375" y="3976688"/>
          <p14:tracePt t="83845" x="7191375" y="3959225"/>
          <p14:tracePt t="83852" x="7191375" y="3949700"/>
          <p14:tracePt t="83861" x="7191375" y="3941763"/>
          <p14:tracePt t="83869" x="7191375" y="3932238"/>
          <p14:tracePt t="83877" x="7191375" y="3914775"/>
          <p14:tracePt t="83884" x="7191375" y="3906838"/>
          <p14:tracePt t="83893" x="7191375" y="3897313"/>
          <p14:tracePt t="83900" x="7191375" y="3887788"/>
          <p14:tracePt t="83909" x="7191375" y="3879850"/>
          <p14:tracePt t="83925" x="7191375" y="3862388"/>
          <p14:tracePt t="83932" x="7191375" y="3852863"/>
          <p14:tracePt t="83941" x="7200900" y="3835400"/>
          <p14:tracePt t="83973" x="7218363" y="3817938"/>
          <p14:tracePt t="83988" x="7218363" y="3808413"/>
          <p14:tracePt t="84005" x="7226300" y="3783013"/>
          <p14:tracePt t="84015" x="7235825" y="3773488"/>
          <p14:tracePt t="84021" x="7243763" y="3765550"/>
          <p14:tracePt t="84029" x="7270750" y="3746500"/>
          <p14:tracePt t="84045" x="7280275" y="3738563"/>
          <p14:tracePt t="84053" x="7288213" y="3721100"/>
          <p14:tracePt t="84061" x="7305675" y="3711575"/>
          <p14:tracePt t="84076" x="7332663" y="3684588"/>
          <p14:tracePt t="84093" x="7359650" y="3676650"/>
          <p14:tracePt t="84108" x="7367588" y="3676650"/>
          <p14:tracePt t="84125" x="7404100" y="3667125"/>
          <p14:tracePt t="84141" x="7412038" y="3667125"/>
          <p14:tracePt t="84149" x="7429500" y="3659188"/>
          <p14:tracePt t="84157" x="7439025" y="3659188"/>
          <p14:tracePt t="84165" x="7466013" y="3659188"/>
          <p14:tracePt t="84172" x="7518400" y="3632200"/>
          <p14:tracePt t="84181" x="7535863" y="3632200"/>
          <p14:tracePt t="84189" x="7589838" y="3632200"/>
          <p14:tracePt t="84197" x="7642225" y="3614738"/>
          <p14:tracePt t="84205" x="7694613" y="3614738"/>
          <p14:tracePt t="84212" x="7731125" y="3614738"/>
          <p14:tracePt t="84221" x="7800975" y="3614738"/>
          <p14:tracePt t="84229" x="7853363" y="3614738"/>
          <p14:tracePt t="84237" x="7907338" y="3614738"/>
          <p14:tracePt t="84245" x="7951788" y="3614738"/>
          <p14:tracePt t="84253" x="7996238" y="3614738"/>
          <p14:tracePt t="84261" x="8039100" y="3614738"/>
          <p14:tracePt t="84268" x="8083550" y="3614738"/>
          <p14:tracePt t="84276" x="8101013" y="3614738"/>
          <p14:tracePt t="84285" x="8128000" y="3614738"/>
          <p14:tracePt t="84293" x="8162925" y="3614738"/>
          <p14:tracePt t="84300" x="8172450" y="3614738"/>
          <p14:tracePt t="84310" x="8189913" y="3614738"/>
          <p14:tracePt t="84316" x="8216900" y="3614738"/>
          <p14:tracePt t="84325" x="8224838" y="3614738"/>
          <p14:tracePt t="84332" x="8242300" y="3614738"/>
          <p14:tracePt t="84341" x="8251825" y="3614738"/>
          <p14:tracePt t="84349" x="8278813" y="3614738"/>
          <p14:tracePt t="84357" x="8296275" y="3614738"/>
          <p14:tracePt t="84365" x="8304213" y="3614738"/>
          <p14:tracePt t="84373" x="8331200" y="3614738"/>
          <p14:tracePt t="84382" x="8366125" y="3614738"/>
          <p14:tracePt t="84389" x="8375650" y="3614738"/>
          <p14:tracePt t="84397" x="8383588" y="3614738"/>
          <p14:tracePt t="84406" x="8402638" y="3614738"/>
          <p14:tracePt t="84413" x="8410575" y="3614738"/>
          <p14:tracePt t="84424" x="8428038" y="3614738"/>
          <p14:tracePt t="84428" x="8437563" y="3614738"/>
          <p14:tracePt t="84437" x="8455025" y="3614738"/>
          <p14:tracePt t="84445" x="8482013" y="3614738"/>
          <p14:tracePt t="84464" x="8489950" y="3614738"/>
          <p14:tracePt t="84469" x="8516938" y="3614738"/>
          <p14:tracePt t="84485" x="8534400" y="3614738"/>
          <p14:tracePt t="84492" x="8543925" y="3614738"/>
          <p14:tracePt t="84517" x="8561388" y="3614738"/>
          <p14:tracePt t="84684" x="8569325" y="3605213"/>
          <p14:tracePt t="84733" x="8578850" y="3597275"/>
          <p14:tracePt t="84748" x="8605838" y="3587750"/>
          <p14:tracePt t="84756" x="8613775" y="3570288"/>
          <p14:tracePt t="84765" x="8623300" y="3570288"/>
          <p14:tracePt t="84772" x="8631238" y="3570288"/>
          <p14:tracePt t="84781" x="8666163" y="3570288"/>
          <p14:tracePt t="84789" x="8675688" y="3570288"/>
          <p14:tracePt t="84797" x="8685213" y="3570288"/>
          <p14:tracePt t="84805" x="8693150" y="3570288"/>
          <p14:tracePt t="84813" x="8710613" y="3570288"/>
          <p14:tracePt t="84820" x="8728075" y="3570288"/>
          <p14:tracePt t="84829" x="8747125" y="3570288"/>
          <p14:tracePt t="84837" x="8764588" y="3570288"/>
          <p14:tracePt t="84845" x="8772525" y="3570288"/>
          <p14:tracePt t="84854" x="8789988" y="3570288"/>
          <p14:tracePt t="84869" x="8799513" y="3570288"/>
          <p14:tracePt t="85277" x="8782050" y="3570288"/>
          <p14:tracePt t="85293" x="8772525" y="3579813"/>
          <p14:tracePt t="85301" x="8764588" y="3579813"/>
          <p14:tracePt t="85309" x="8755063" y="3587750"/>
          <p14:tracePt t="85316" x="8747125" y="3587750"/>
          <p14:tracePt t="85324" x="8737600" y="3597275"/>
          <p14:tracePt t="85525" x="8728075" y="3597275"/>
          <p14:tracePt t="85573" x="8720138" y="3597275"/>
          <p14:tracePt t="85589" x="8685213" y="3597275"/>
          <p14:tracePt t="85597" x="8675688" y="3597275"/>
          <p14:tracePt t="85605" x="8666163" y="3597275"/>
          <p14:tracePt t="85612" x="8640763" y="3597275"/>
          <p14:tracePt t="85621" x="8623300" y="3597275"/>
          <p14:tracePt t="85629" x="8613775" y="3597275"/>
          <p14:tracePt t="85637" x="8578850" y="3597275"/>
          <p14:tracePt t="85645" x="8561388" y="3597275"/>
          <p14:tracePt t="85653" x="8516938" y="3597275"/>
          <p14:tracePt t="85660" x="8507413" y="3597275"/>
          <p14:tracePt t="85669" x="8499475" y="3597275"/>
          <p14:tracePt t="85676" x="8462963" y="3597275"/>
          <p14:tracePt t="85685" x="8455025" y="3597275"/>
          <p14:tracePt t="85693" x="8420100" y="3614738"/>
          <p14:tracePt t="85708" x="8410575" y="3614738"/>
          <p14:tracePt t="85716" x="8402638" y="3632200"/>
          <p14:tracePt t="85732" x="8393113" y="3632200"/>
          <p14:tracePt t="85748" x="8375650" y="3632200"/>
          <p14:tracePt t="85764" x="8366125" y="3632200"/>
          <p14:tracePt t="86829" x="8358188" y="3632200"/>
          <p14:tracePt t="86837" x="8331200" y="3641725"/>
          <p14:tracePt t="87005" x="8331200" y="3632200"/>
          <p14:tracePt t="89213" x="8358188" y="3614738"/>
          <p14:tracePt t="89221" x="8383588" y="3622675"/>
          <p14:tracePt t="89229" x="8428038" y="3622675"/>
          <p14:tracePt t="89237" x="8482013" y="3622675"/>
          <p14:tracePt t="89244" x="8507413" y="3622675"/>
          <p14:tracePt t="89253" x="8561388" y="3622675"/>
          <p14:tracePt t="89260" x="8605838" y="3622675"/>
          <p14:tracePt t="89269" x="8658225" y="3622675"/>
          <p14:tracePt t="89278" x="8693150" y="3622675"/>
          <p14:tracePt t="89285" x="8737600" y="3622675"/>
          <p14:tracePt t="89292" x="8755063" y="3622675"/>
          <p14:tracePt t="89301" x="8789988" y="3622675"/>
          <p14:tracePt t="89309" x="8816975" y="3622675"/>
          <p14:tracePt t="89317" x="8869363" y="3622675"/>
          <p14:tracePt t="89324" x="8888413" y="3622675"/>
          <p14:tracePt t="89333" x="8913813" y="3622675"/>
          <p14:tracePt t="89341" x="8931275" y="3622675"/>
          <p14:tracePt t="89349" x="8958263" y="3622675"/>
          <p14:tracePt t="89357" x="8975725" y="3614738"/>
          <p14:tracePt t="89365" x="8985250" y="3614738"/>
          <p14:tracePt t="89373" x="9020175" y="3605213"/>
          <p14:tracePt t="89381" x="9047163" y="3605213"/>
          <p14:tracePt t="89388" x="9064625" y="3597275"/>
          <p14:tracePt t="89396" x="9072563" y="3597275"/>
          <p14:tracePt t="89405" x="9082088" y="3597275"/>
          <p14:tracePt t="89412" x="9109075" y="3570288"/>
          <p14:tracePt t="89420" x="9126538" y="3570288"/>
          <p14:tracePt t="89437" x="9153525" y="3562350"/>
          <p14:tracePt t="89461" x="9178925" y="3562350"/>
          <p14:tracePt t="89469" x="9196388" y="3543300"/>
          <p14:tracePt t="89485" x="9205913" y="3543300"/>
          <p14:tracePt t="89493" x="9232900" y="3543300"/>
          <p14:tracePt t="89509" x="9250363" y="3535363"/>
          <p14:tracePt t="89557" x="9250363" y="3517900"/>
          <p14:tracePt t="89565" x="9250363" y="3463925"/>
          <p14:tracePt t="89573" x="9240838" y="3419475"/>
          <p14:tracePt t="89581" x="9258300" y="3349625"/>
          <p14:tracePt t="89894" x="9267825" y="3349625"/>
          <p14:tracePt t="89917" x="9302750" y="3367088"/>
          <p14:tracePt t="89925" x="9312275" y="3376613"/>
          <p14:tracePt t="89941" x="9320213" y="3384550"/>
          <p14:tracePt t="90005" x="9337675" y="3384550"/>
          <p14:tracePt t="90013" x="9347200" y="3384550"/>
          <p14:tracePt t="90021" x="9364663" y="3384550"/>
          <p14:tracePt t="90028" x="9391650" y="3384550"/>
          <p14:tracePt t="90037" x="9418638" y="3384550"/>
          <p14:tracePt t="90044" x="9426575" y="3384550"/>
          <p14:tracePt t="90053" x="9444038" y="3384550"/>
          <p14:tracePt t="90060" x="9471025" y="3376613"/>
          <p14:tracePt t="90069" x="9478963" y="3367088"/>
          <p14:tracePt t="90077" x="9498013" y="3367088"/>
          <p14:tracePt t="90085" x="9540875" y="3357563"/>
          <p14:tracePt t="90094" x="9559925" y="3357563"/>
          <p14:tracePt t="90101" x="9585325" y="3357563"/>
          <p14:tracePt t="90110" x="9629775" y="3357563"/>
          <p14:tracePt t="90117" x="9656763" y="3349625"/>
          <p14:tracePt t="90125" x="9691688" y="3349625"/>
          <p14:tracePt t="90133" x="9744075" y="3332163"/>
          <p14:tracePt t="90141" x="9805988" y="3305175"/>
          <p14:tracePt t="90148" x="9859963" y="3305175"/>
          <p14:tracePt t="90157" x="9894888" y="3287713"/>
          <p14:tracePt t="90165" x="9966325" y="3260725"/>
          <p14:tracePt t="90173" x="10018713" y="3260725"/>
          <p14:tracePt t="90181" x="10053638" y="3235325"/>
          <p14:tracePt t="90189" x="10107613" y="3225800"/>
          <p14:tracePt t="90197" x="10160000" y="3208338"/>
          <p14:tracePt t="90205" x="10204450" y="3198813"/>
          <p14:tracePt t="90212" x="10256838" y="3173413"/>
          <p14:tracePt t="90220" x="10274300" y="3154363"/>
          <p14:tracePt t="90228" x="10301288" y="3146425"/>
          <p14:tracePt t="90237" x="10353675" y="3136900"/>
          <p14:tracePt t="90244" x="10380663" y="3111500"/>
          <p14:tracePt t="90253" x="10415588" y="3092450"/>
          <p14:tracePt t="90261" x="10442575" y="3084513"/>
          <p14:tracePt t="90269" x="10477500" y="3074988"/>
          <p14:tracePt t="90278" x="10514013" y="3057525"/>
          <p14:tracePt t="90284" x="10556875" y="3030538"/>
          <p14:tracePt t="90294" x="10566400" y="3030538"/>
          <p14:tracePt t="90302" x="10628313" y="3005138"/>
          <p14:tracePt t="90309" x="10655300" y="3005138"/>
          <p14:tracePt t="90316" x="10672763" y="2987675"/>
          <p14:tracePt t="90324" x="10680700" y="2970213"/>
          <p14:tracePt t="90341" x="10717213" y="2970213"/>
          <p14:tracePt t="90348" x="10725150" y="2960688"/>
          <p14:tracePt t="90357" x="10734675" y="2960688"/>
          <p14:tracePt t="90373" x="10769600" y="2951163"/>
          <p14:tracePt t="90389" x="10779125" y="2951163"/>
          <p14:tracePt t="90405" x="10814050" y="2951163"/>
          <p14:tracePt t="90412" x="10821988" y="2951163"/>
          <p14:tracePt t="90421" x="10831513" y="2943225"/>
          <p14:tracePt t="90428" x="10841038" y="2933700"/>
          <p14:tracePt t="90444" x="10866438" y="2933700"/>
          <p14:tracePt t="90453" x="10875963" y="2933700"/>
          <p14:tracePt t="90460" x="10893425" y="2933700"/>
          <p14:tracePt t="90469" x="10920413" y="2933700"/>
          <p14:tracePt t="90485" x="10928350" y="2933700"/>
          <p14:tracePt t="90494" x="10937875" y="2933700"/>
          <p14:tracePt t="90508" x="10945813" y="2933700"/>
          <p14:tracePt t="90524" x="10963275" y="2933700"/>
          <p14:tracePt t="90550" x="10972800" y="2933700"/>
          <p14:tracePt t="90565" x="10990263" y="2933700"/>
          <p14:tracePt t="90573" x="10999788" y="2943225"/>
          <p14:tracePt t="90581" x="10999788" y="2960688"/>
          <p14:tracePt t="90589" x="10999788" y="3005138"/>
          <p14:tracePt t="90597" x="10999788" y="3049588"/>
          <p14:tracePt t="90605" x="10999788" y="3119438"/>
          <p14:tracePt t="90613" x="10999788" y="3190875"/>
          <p14:tracePt t="90621" x="10999788" y="3260725"/>
          <p14:tracePt t="90628" x="10999788" y="3332163"/>
          <p14:tracePt t="90636" x="10955338" y="3411538"/>
          <p14:tracePt t="90644" x="10928350" y="3473450"/>
          <p14:tracePt t="90653" x="10866438" y="3535363"/>
          <p14:tracePt t="90660" x="10804525" y="3597275"/>
          <p14:tracePt t="90670" x="10779125" y="3622675"/>
          <p14:tracePt t="90677" x="10742613" y="3659188"/>
          <p14:tracePt t="90685" x="10698163" y="3703638"/>
          <p14:tracePt t="90693" x="10645775" y="3729038"/>
          <p14:tracePt t="90701" x="10583863" y="3773488"/>
          <p14:tracePt t="90709" x="10531475" y="3790950"/>
          <p14:tracePt t="90717" x="10452100" y="3800475"/>
          <p14:tracePt t="90725" x="10415588" y="3827463"/>
          <p14:tracePt t="90733" x="10398125" y="3827463"/>
          <p14:tracePt t="90741" x="10345738" y="3827463"/>
          <p14:tracePt t="90749" x="10310813" y="3827463"/>
          <p14:tracePt t="90757" x="10266363" y="3827463"/>
          <p14:tracePt t="90765" x="10256838" y="3827463"/>
          <p14:tracePt t="90773" x="10239375" y="3827463"/>
          <p14:tracePt t="90781" x="10231438" y="3827463"/>
          <p14:tracePt t="90942" x="10239375" y="3827463"/>
          <p14:tracePt t="90949" x="10274300" y="3827463"/>
          <p14:tracePt t="90956" x="10318750" y="3827463"/>
          <p14:tracePt t="90965" x="10353675" y="3827463"/>
          <p14:tracePt t="90973" x="10407650" y="3827463"/>
          <p14:tracePt t="90981" x="10460038" y="3808413"/>
          <p14:tracePt t="90988" x="10494963" y="3800475"/>
          <p14:tracePt t="90997" x="10566400" y="3773488"/>
          <p14:tracePt t="91005" x="10593388" y="3756025"/>
          <p14:tracePt t="91026" x="10672763" y="3676650"/>
          <p14:tracePt t="91028" x="10717213" y="3632200"/>
          <p14:tracePt t="91037" x="10760075" y="3552825"/>
          <p14:tracePt t="91044" x="10787063" y="3500438"/>
          <p14:tracePt t="91053" x="10841038" y="3394075"/>
          <p14:tracePt t="91060" x="10858500" y="3340100"/>
          <p14:tracePt t="91069" x="10858500" y="3270250"/>
          <p14:tracePt t="91076" x="10858500" y="3216275"/>
          <p14:tracePt t="91085" x="10858500" y="3173413"/>
          <p14:tracePt t="91093" x="10858500" y="3119438"/>
          <p14:tracePt t="91101" x="10858500" y="3067050"/>
          <p14:tracePt t="91110" x="10841038" y="3013075"/>
          <p14:tracePt t="91117" x="10821988" y="2970213"/>
          <p14:tracePt t="91125" x="10796588" y="2933700"/>
          <p14:tracePt t="91134" x="10760075" y="2898775"/>
          <p14:tracePt t="91142" x="10717213" y="2854325"/>
          <p14:tracePt t="91149" x="10680700" y="2827338"/>
          <p14:tracePt t="91157" x="10601325" y="2784475"/>
          <p14:tracePt t="91165" x="10566400" y="2774950"/>
          <p14:tracePt t="91173" x="10494963" y="2757488"/>
          <p14:tracePt t="91181" x="10442575" y="2730500"/>
          <p14:tracePt t="91189" x="10363200" y="2713038"/>
          <p14:tracePt t="91197" x="10291763" y="2695575"/>
          <p14:tracePt t="91205" x="10248900" y="2686050"/>
          <p14:tracePt t="91212" x="10177463" y="2660650"/>
          <p14:tracePt t="91221" x="10107613" y="2643188"/>
          <p14:tracePt t="91228" x="10053638" y="2633663"/>
          <p14:tracePt t="91237" x="9939338" y="2633663"/>
          <p14:tracePt t="91245" x="9815513" y="2616200"/>
          <p14:tracePt t="91253" x="9718675" y="2581275"/>
          <p14:tracePt t="91260" x="9577388" y="2581275"/>
          <p14:tracePt t="91269" x="9461500" y="2581275"/>
          <p14:tracePt t="91276" x="9329738" y="2581275"/>
          <p14:tracePt t="91285" x="9205913" y="2581275"/>
          <p14:tracePt t="91293" x="9117013" y="2581275"/>
          <p14:tracePt t="91301" x="9047163" y="2581275"/>
          <p14:tracePt t="91309" x="8975725" y="2581275"/>
          <p14:tracePt t="91317" x="8923338" y="2581275"/>
          <p14:tracePt t="91325" x="8913813" y="2581275"/>
          <p14:tracePt t="91333" x="8878888" y="2581275"/>
          <p14:tracePt t="91357" x="8869363" y="2589213"/>
          <p14:tracePt t="91365" x="8861425" y="2598738"/>
          <p14:tracePt t="91372" x="8851900" y="2624138"/>
          <p14:tracePt t="91381" x="8826500" y="2651125"/>
          <p14:tracePt t="91389" x="8799513" y="2705100"/>
          <p14:tracePt t="91396" x="8782050" y="2740025"/>
          <p14:tracePt t="91404" x="8747125" y="2784475"/>
          <p14:tracePt t="91412" x="8720138" y="2819400"/>
          <p14:tracePt t="91420" x="8693150" y="2854325"/>
          <p14:tracePt t="91428" x="8685213" y="2881313"/>
          <p14:tracePt t="91436" x="8666163" y="2933700"/>
          <p14:tracePt t="91444" x="8666163" y="2951163"/>
          <p14:tracePt t="91454" x="8666163" y="3005138"/>
          <p14:tracePt t="91460" x="8666163" y="3030538"/>
          <p14:tracePt t="91468" x="8666163" y="3067050"/>
          <p14:tracePt t="91476" x="8666163" y="3074988"/>
          <p14:tracePt t="91485" x="8666163" y="3084513"/>
          <p14:tracePt t="91493" x="8666163" y="3128963"/>
          <p14:tracePt t="91500" x="8693150" y="3154363"/>
          <p14:tracePt t="91509" x="8720138" y="3181350"/>
          <p14:tracePt t="91517" x="8755063" y="3190875"/>
          <p14:tracePt t="91525" x="8809038" y="3216275"/>
          <p14:tracePt t="91533" x="8834438" y="3235325"/>
          <p14:tracePt t="91541" x="8905875" y="3260725"/>
          <p14:tracePt t="91549" x="8950325" y="3278188"/>
          <p14:tracePt t="91557" x="9020175" y="3287713"/>
          <p14:tracePt t="91565" x="9064625" y="3287713"/>
          <p14:tracePt t="91573" x="9153525" y="3287713"/>
          <p14:tracePt t="91581" x="9215438" y="3314700"/>
          <p14:tracePt t="91589" x="9329738" y="3314700"/>
          <p14:tracePt t="91597" x="9418638" y="3314700"/>
          <p14:tracePt t="91604" x="9559925" y="3314700"/>
          <p14:tracePt t="91613" x="9718675" y="3314700"/>
          <p14:tracePt t="91621" x="9815513" y="3314700"/>
          <p14:tracePt t="91629" x="9929813" y="3314700"/>
          <p14:tracePt t="91637" x="10045700" y="3314700"/>
          <p14:tracePt t="91644" x="10142538" y="3314700"/>
          <p14:tracePt t="91654" x="10212388" y="3314700"/>
          <p14:tracePt t="91660" x="10266363" y="3314700"/>
          <p14:tracePt t="91669" x="10301288" y="3314700"/>
          <p14:tracePt t="91676" x="10353675" y="3314700"/>
          <p14:tracePt t="91685" x="10398125" y="3314700"/>
          <p14:tracePt t="91692" x="10452100" y="3314700"/>
          <p14:tracePt t="91701" x="10487025" y="3314700"/>
          <p14:tracePt t="91709" x="10539413" y="3314700"/>
          <p14:tracePt t="91717" x="10593388" y="3314700"/>
          <p14:tracePt t="91726" x="10618788" y="3314700"/>
          <p14:tracePt t="91733" x="10680700" y="3314700"/>
          <p14:tracePt t="91741" x="10725150" y="3314700"/>
          <p14:tracePt t="91749" x="10796588" y="3295650"/>
          <p14:tracePt t="91756" x="10858500" y="3252788"/>
          <p14:tracePt t="91765" x="10910888" y="3225800"/>
          <p14:tracePt t="91773" x="10972800" y="3181350"/>
          <p14:tracePt t="91781" x="11007725" y="3136900"/>
          <p14:tracePt t="91788" x="11034713" y="3111500"/>
          <p14:tracePt t="91797" x="11061700" y="3040063"/>
          <p14:tracePt t="91805" x="11087100" y="3005138"/>
          <p14:tracePt t="91813" x="11087100" y="2970213"/>
          <p14:tracePt t="91820" x="11087100" y="2898775"/>
          <p14:tracePt t="91828" x="11087100" y="2846388"/>
          <p14:tracePt t="91836" x="11087100" y="2792413"/>
          <p14:tracePt t="91845" x="11087100" y="2774950"/>
          <p14:tracePt t="91852" x="11069638" y="2713038"/>
          <p14:tracePt t="91860" x="11061700" y="2695575"/>
          <p14:tracePt t="91869" x="10999788" y="2651125"/>
          <p14:tracePt t="91876" x="10982325" y="2624138"/>
          <p14:tracePt t="91884" x="10920413" y="2581275"/>
          <p14:tracePt t="91892" x="10883900" y="2571750"/>
          <p14:tracePt t="91901" x="10814050" y="2544763"/>
          <p14:tracePt t="91909" x="10734675" y="2527300"/>
          <p14:tracePt t="91916" x="10680700" y="2509838"/>
          <p14:tracePt t="91926" x="10566400" y="2500313"/>
          <p14:tracePt t="91933" x="10469563" y="2482850"/>
          <p14:tracePt t="91941" x="10328275" y="2482850"/>
          <p14:tracePt t="91949" x="10194925" y="2482850"/>
          <p14:tracePt t="91957" x="10053638" y="2482850"/>
          <p14:tracePt t="91965" x="9912350" y="2482850"/>
          <p14:tracePt t="91973" x="9798050" y="2482850"/>
          <p14:tracePt t="91981" x="9656763" y="2482850"/>
          <p14:tracePt t="91989" x="9567863" y="2482850"/>
          <p14:tracePt t="91997" x="9453563" y="2482850"/>
          <p14:tracePt t="92005" x="9337675" y="2482850"/>
          <p14:tracePt t="92012" x="9240838" y="2482850"/>
          <p14:tracePt t="92021" x="9170988" y="2482850"/>
          <p14:tracePt t="92029" x="9091613" y="2500313"/>
          <p14:tracePt t="92037" x="9020175" y="2519363"/>
          <p14:tracePt t="92044" x="8967788" y="2527300"/>
          <p14:tracePt t="92053" x="8888413" y="2544763"/>
          <p14:tracePt t="92060" x="8809038" y="2581275"/>
          <p14:tracePt t="92069" x="8737600" y="2589213"/>
          <p14:tracePt t="92076" x="8640763" y="2624138"/>
          <p14:tracePt t="92084" x="8561388" y="2678113"/>
          <p14:tracePt t="92093" x="8455025" y="2705100"/>
          <p14:tracePt t="92101" x="8358188" y="2774950"/>
          <p14:tracePt t="92109" x="8296275" y="2819400"/>
          <p14:tracePt t="92116" x="8269288" y="2846388"/>
          <p14:tracePt t="92126" x="8216900" y="2871788"/>
          <p14:tracePt t="92133" x="8189913" y="2908300"/>
          <p14:tracePt t="92142" x="8162925" y="2933700"/>
          <p14:tracePt t="92149" x="8162925" y="2970213"/>
          <p14:tracePt t="92157" x="8154988" y="3013075"/>
          <p14:tracePt t="92164" x="8154988" y="3022600"/>
          <p14:tracePt t="92173" x="8154988" y="3057525"/>
          <p14:tracePt t="92182" x="8154988" y="3074988"/>
          <p14:tracePt t="92189" x="8172450" y="3111500"/>
          <p14:tracePt t="92197" x="8180388" y="3128963"/>
          <p14:tracePt t="92205" x="8189913" y="3173413"/>
          <p14:tracePt t="92213" x="8216900" y="3198813"/>
          <p14:tracePt t="92221" x="8251825" y="3235325"/>
          <p14:tracePt t="92229" x="8269288" y="3270250"/>
          <p14:tracePt t="92237" x="8304213" y="3314700"/>
          <p14:tracePt t="92245" x="8348663" y="3340100"/>
          <p14:tracePt t="92253" x="8402638" y="3384550"/>
          <p14:tracePt t="92260" x="8462963" y="3429000"/>
          <p14:tracePt t="92269" x="8561388" y="3473450"/>
          <p14:tracePt t="92276" x="8640763" y="3490913"/>
          <p14:tracePt t="92285" x="8737600" y="3543300"/>
          <p14:tracePt t="92292" x="8834438" y="3562350"/>
          <p14:tracePt t="92301" x="8931275" y="3570288"/>
          <p14:tracePt t="92309" x="8985250" y="3587750"/>
          <p14:tracePt t="92317" x="9082088" y="3622675"/>
          <p14:tracePt t="92326" x="9178925" y="3641725"/>
          <p14:tracePt t="92333" x="9294813" y="3641725"/>
          <p14:tracePt t="92341" x="9374188" y="3649663"/>
          <p14:tracePt t="92349" x="9471025" y="3649663"/>
          <p14:tracePt t="92357" x="9559925" y="3649663"/>
          <p14:tracePt t="92365" x="9629775" y="3649663"/>
          <p14:tracePt t="92373" x="9726613" y="3649663"/>
          <p14:tracePt t="92381" x="9798050" y="3649663"/>
          <p14:tracePt t="92389" x="9850438" y="3649663"/>
          <p14:tracePt t="92396" x="9912350" y="3649663"/>
          <p14:tracePt t="92405" x="9966325" y="3649663"/>
          <p14:tracePt t="92413" x="10018713" y="3649663"/>
          <p14:tracePt t="92421" x="10088563" y="3649663"/>
          <p14:tracePt t="92428" x="10142538" y="3649663"/>
          <p14:tracePt t="92437" x="10212388" y="3632200"/>
          <p14:tracePt t="92445" x="10301288" y="3632200"/>
          <p14:tracePt t="92453" x="10380663" y="3614738"/>
          <p14:tracePt t="92461" x="10477500" y="3579813"/>
          <p14:tracePt t="92469" x="10583863" y="3535363"/>
          <p14:tracePt t="92476" x="10655300" y="3500438"/>
          <p14:tracePt t="92485" x="10760075" y="3446463"/>
          <p14:tracePt t="92492" x="10814050" y="3419475"/>
          <p14:tracePt t="92501" x="10901363" y="3357563"/>
          <p14:tracePt t="92508" x="10963275" y="3295650"/>
          <p14:tracePt t="92517" x="10999788" y="3252788"/>
          <p14:tracePt t="92525" x="11044238" y="3190875"/>
          <p14:tracePt t="92533" x="11061700" y="3136900"/>
          <p14:tracePt t="92542" x="11069638" y="3084513"/>
          <p14:tracePt t="92549" x="11069638" y="2995613"/>
          <p14:tracePt t="92556" x="11069638" y="2925763"/>
          <p14:tracePt t="92565" x="11069638" y="2871788"/>
          <p14:tracePt t="92573" x="11069638" y="2801938"/>
          <p14:tracePt t="92581" x="11069638" y="2747963"/>
          <p14:tracePt t="92589" x="11069638" y="2678113"/>
          <p14:tracePt t="92597" x="11061700" y="2660650"/>
          <p14:tracePt t="92605" x="11034713" y="2616200"/>
          <p14:tracePt t="92613" x="11007725" y="2581275"/>
          <p14:tracePt t="92620" x="10982325" y="2536825"/>
          <p14:tracePt t="92629" x="10955338" y="2519363"/>
          <p14:tracePt t="92637" x="10920413" y="2474913"/>
          <p14:tracePt t="92645" x="10893425" y="2447925"/>
          <p14:tracePt t="92653" x="10831513" y="2413000"/>
          <p14:tracePt t="92660" x="10814050" y="2395538"/>
          <p14:tracePt t="92669" x="10752138" y="2351088"/>
          <p14:tracePt t="92676" x="10655300" y="2324100"/>
          <p14:tracePt t="92685" x="10601325" y="2306638"/>
          <p14:tracePt t="92693" x="10521950" y="2262188"/>
          <p14:tracePt t="92701" x="10380663" y="2244725"/>
          <p14:tracePt t="92709" x="10283825" y="2244725"/>
          <p14:tracePt t="92716" x="10142538" y="2227263"/>
          <p14:tracePt t="92724" x="10053638" y="2227263"/>
          <p14:tracePt t="92733" x="9956800" y="2227263"/>
          <p14:tracePt t="92742" x="9842500" y="2227263"/>
          <p14:tracePt t="92749" x="9726613" y="2227263"/>
          <p14:tracePt t="92758" x="9629775" y="2227263"/>
          <p14:tracePt t="92765" x="9540875" y="2227263"/>
          <p14:tracePt t="92772" x="9426575" y="2227263"/>
          <p14:tracePt t="92781" x="9356725" y="2227263"/>
          <p14:tracePt t="92789" x="9285288" y="2227263"/>
          <p14:tracePt t="92797" x="9188450" y="2235200"/>
          <p14:tracePt t="92805" x="9091613" y="2262188"/>
          <p14:tracePt t="92813" x="9012238" y="2297113"/>
          <p14:tracePt t="92820" x="8931275" y="2341563"/>
          <p14:tracePt t="92829" x="8888413" y="2359025"/>
          <p14:tracePt t="92837" x="8816975" y="2420938"/>
          <p14:tracePt t="92845" x="8772525" y="2447925"/>
          <p14:tracePt t="92853" x="8685213" y="2509838"/>
          <p14:tracePt t="92860" x="8596313" y="2571750"/>
          <p14:tracePt t="92869" x="8561388" y="2616200"/>
          <p14:tracePt t="92876" x="8499475" y="2678113"/>
          <p14:tracePt t="92885" x="8455025" y="2713038"/>
          <p14:tracePt t="92892" x="8428038" y="2757488"/>
          <p14:tracePt t="92901" x="8410575" y="2792413"/>
          <p14:tracePt t="92909" x="8410575" y="2846388"/>
          <p14:tracePt t="92917" x="8393113" y="2881313"/>
          <p14:tracePt t="92924" x="8393113" y="2908300"/>
          <p14:tracePt t="92933" x="8393113" y="2951163"/>
          <p14:tracePt t="92941" x="8393113" y="2995613"/>
          <p14:tracePt t="92949" x="8393113" y="3030538"/>
          <p14:tracePt t="92958" x="8393113" y="3084513"/>
          <p14:tracePt t="92965" x="8393113" y="3119438"/>
          <p14:tracePt t="92972" x="8402638" y="3154363"/>
          <p14:tracePt t="92981" x="8445500" y="3225800"/>
          <p14:tracePt t="92989" x="8455025" y="3252788"/>
          <p14:tracePt t="92997" x="8499475" y="3305175"/>
          <p14:tracePt t="93009" x="8534400" y="3349625"/>
          <p14:tracePt t="93013" x="8578850" y="3384550"/>
          <p14:tracePt t="93020" x="8675688" y="3438525"/>
          <p14:tracePt t="93029" x="8720138" y="3455988"/>
          <p14:tracePt t="93036" x="8789988" y="3481388"/>
          <p14:tracePt t="93044" x="8869363" y="3508375"/>
          <p14:tracePt t="93053" x="8967788" y="3525838"/>
          <p14:tracePt t="93060" x="9037638" y="3543300"/>
          <p14:tracePt t="93068" x="9109075" y="3562350"/>
          <p14:tracePt t="93076" x="9188450" y="3587750"/>
          <p14:tracePt t="93085" x="9285288" y="3605213"/>
          <p14:tracePt t="93092" x="9382125" y="3622675"/>
          <p14:tracePt t="93100" x="9436100" y="3622675"/>
          <p14:tracePt t="93109" x="9505950" y="3632200"/>
          <p14:tracePt t="93117" x="9559925" y="3632200"/>
          <p14:tracePt t="93125" x="9647238" y="3667125"/>
          <p14:tracePt t="93132" x="9701213" y="3667125"/>
          <p14:tracePt t="93142" x="9753600" y="3676650"/>
          <p14:tracePt t="93149" x="9771063" y="3676650"/>
          <p14:tracePt t="93158" x="9842500" y="3676650"/>
          <p14:tracePt t="93164" x="9877425" y="3676650"/>
          <p14:tracePt t="93173" x="9929813" y="3676650"/>
          <p14:tracePt t="93181" x="9956800" y="3676650"/>
          <p14:tracePt t="93189" x="10009188" y="3676650"/>
          <p14:tracePt t="93197" x="10028238" y="3676650"/>
          <p14:tracePt t="93205" x="10063163" y="3676650"/>
          <p14:tracePt t="93213" x="10088563" y="3676650"/>
          <p14:tracePt t="93221" x="10133013" y="3676650"/>
          <p14:tracePt t="93229" x="10186988" y="3676650"/>
          <p14:tracePt t="93237" x="10212388" y="3676650"/>
          <p14:tracePt t="93245" x="10266363" y="3676650"/>
          <p14:tracePt t="93253" x="10274300" y="3676650"/>
          <p14:tracePt t="93260" x="10318750" y="3667125"/>
          <p14:tracePt t="93269" x="10353675" y="3649663"/>
          <p14:tracePt t="93276" x="10380663" y="3641725"/>
          <p14:tracePt t="93285" x="10434638" y="3614738"/>
          <p14:tracePt t="93292" x="10460038" y="3597275"/>
          <p14:tracePt t="93301" x="10494963" y="3587750"/>
          <p14:tracePt t="93308" x="10504488" y="3579813"/>
          <p14:tracePt t="93317" x="10556875" y="3543300"/>
          <p14:tracePt t="93325" x="10566400" y="3535363"/>
          <p14:tracePt t="93333" x="10593388" y="3517900"/>
          <p14:tracePt t="93341" x="10628313" y="3490913"/>
          <p14:tracePt t="93357" x="10637838" y="3481388"/>
          <p14:tracePt t="93365" x="10672763" y="3473450"/>
          <p14:tracePt t="93374" x="10690225" y="3463925"/>
          <p14:tracePt t="93381" x="10707688" y="3438525"/>
          <p14:tracePt t="93389" x="10717213" y="3429000"/>
          <p14:tracePt t="93397" x="10725150" y="3419475"/>
          <p14:tracePt t="93405" x="10752138" y="3394075"/>
          <p14:tracePt t="93413" x="10769600" y="3376613"/>
          <p14:tracePt t="93420" x="10796588" y="3349625"/>
          <p14:tracePt t="93429" x="10804525" y="3340100"/>
          <p14:tracePt t="93437" x="10841038" y="3305175"/>
          <p14:tracePt t="93445" x="10848975" y="3278188"/>
          <p14:tracePt t="93453" x="10875963" y="3243263"/>
          <p14:tracePt t="93460" x="10893425" y="3190875"/>
          <p14:tracePt t="93469" x="10920413" y="3163888"/>
          <p14:tracePt t="93476" x="10928350" y="3128963"/>
          <p14:tracePt t="93485" x="10972800" y="3067050"/>
          <p14:tracePt t="93492" x="10982325" y="3030538"/>
          <p14:tracePt t="93501" x="10982325" y="2978150"/>
          <p14:tracePt t="93508" x="10999788" y="2943225"/>
          <p14:tracePt t="93516" x="10999788" y="2889250"/>
          <p14:tracePt t="93524" x="10999788" y="2871788"/>
          <p14:tracePt t="93533" x="10999788" y="2819400"/>
          <p14:tracePt t="93541" x="10999788" y="2792413"/>
          <p14:tracePt t="93548" x="10982325" y="2740025"/>
          <p14:tracePt t="93558" x="10972800" y="2730500"/>
          <p14:tracePt t="93565" x="10945813" y="2678113"/>
          <p14:tracePt t="93572" x="10920413" y="2660650"/>
          <p14:tracePt t="93581" x="10883900" y="2616200"/>
          <p14:tracePt t="93589" x="10858500" y="2606675"/>
          <p14:tracePt t="93597" x="10787063" y="2589213"/>
          <p14:tracePt t="93605" x="10742613" y="2554288"/>
          <p14:tracePt t="93612" x="10672763" y="2536825"/>
          <p14:tracePt t="93621" x="10593388" y="2519363"/>
          <p14:tracePt t="93629" x="10494963" y="2492375"/>
          <p14:tracePt t="93637" x="10407650" y="2492375"/>
          <p14:tracePt t="93645" x="10239375" y="2474913"/>
          <p14:tracePt t="93653" x="10125075" y="2457450"/>
          <p14:tracePt t="93661" x="10028238" y="2438400"/>
          <p14:tracePt t="93669" x="9912350" y="2438400"/>
          <p14:tracePt t="93676" x="9805988" y="2403475"/>
          <p14:tracePt t="93685" x="9736138" y="2403475"/>
          <p14:tracePt t="93692" x="9647238" y="2403475"/>
          <p14:tracePt t="93701" x="9577388" y="2403475"/>
          <p14:tracePt t="93708" x="9505950" y="2403475"/>
          <p14:tracePt t="93717" x="9471025" y="2403475"/>
          <p14:tracePt t="93724" x="9426575" y="2403475"/>
          <p14:tracePt t="93733" x="9382125" y="2403475"/>
          <p14:tracePt t="93740" x="9329738" y="2413000"/>
          <p14:tracePt t="93749" x="9312275" y="2413000"/>
          <p14:tracePt t="93757" x="9267825" y="2420938"/>
          <p14:tracePt t="93765" x="9232900" y="2430463"/>
          <p14:tracePt t="93773" x="9161463" y="2465388"/>
          <p14:tracePt t="93781" x="9117013" y="2474913"/>
          <p14:tracePt t="93789" x="9064625" y="2482850"/>
          <p14:tracePt t="93797" x="8993188" y="2500313"/>
          <p14:tracePt t="93804" x="8913813" y="2554288"/>
          <p14:tracePt t="93813" x="8834438" y="2581275"/>
          <p14:tracePt t="93821" x="8799513" y="2606675"/>
          <p14:tracePt t="93829" x="8755063" y="2633663"/>
          <p14:tracePt t="93836" x="8702675" y="2660650"/>
          <p14:tracePt t="93845" x="8675688" y="2686050"/>
          <p14:tracePt t="93852" x="8640763" y="2713038"/>
          <p14:tracePt t="93861" x="8596313" y="2747963"/>
          <p14:tracePt t="93868" x="8578850" y="2774950"/>
          <p14:tracePt t="93876" x="8534400" y="2819400"/>
          <p14:tracePt t="93885" x="8499475" y="2854325"/>
          <p14:tracePt t="93892" x="8472488" y="2881313"/>
          <p14:tracePt t="93900" x="8445500" y="2916238"/>
          <p14:tracePt t="93908" x="8437563" y="2943225"/>
          <p14:tracePt t="93917" x="8410575" y="2978150"/>
          <p14:tracePt t="93924" x="8383588" y="3022600"/>
          <p14:tracePt t="93933" x="8375650" y="3040063"/>
          <p14:tracePt t="93941" x="8358188" y="3067050"/>
          <p14:tracePt t="93949" x="8358188" y="3074988"/>
          <p14:tracePt t="93957" x="8358188" y="3111500"/>
          <p14:tracePt t="93965" x="8358188" y="3119438"/>
          <p14:tracePt t="93973" x="8358188" y="3154363"/>
          <p14:tracePt t="93981" x="8358188" y="3173413"/>
          <p14:tracePt t="93989" x="8358188" y="3181350"/>
          <p14:tracePt t="93997" x="8358188" y="3216275"/>
          <p14:tracePt t="94005" x="8358188" y="3225800"/>
          <p14:tracePt t="94024" x="8358188" y="3278188"/>
          <p14:tracePt t="94028" x="8358188" y="3287713"/>
          <p14:tracePt t="94037" x="8358188" y="3322638"/>
          <p14:tracePt t="94045" x="8366125" y="3349625"/>
          <p14:tracePt t="94053" x="8375650" y="3376613"/>
          <p14:tracePt t="94060" x="8402638" y="3411538"/>
          <p14:tracePt t="94069" x="8402638" y="3429000"/>
          <p14:tracePt t="94077" x="8410575" y="3455988"/>
          <p14:tracePt t="94085" x="8437563" y="3481388"/>
          <p14:tracePt t="94092" x="8462963" y="3517900"/>
          <p14:tracePt t="94101" x="8489950" y="3543300"/>
          <p14:tracePt t="94108" x="8524875" y="3579813"/>
          <p14:tracePt t="94117" x="8561388" y="3605213"/>
          <p14:tracePt t="94125" x="8605838" y="3632200"/>
          <p14:tracePt t="94132" x="8623300" y="3649663"/>
          <p14:tracePt t="94141" x="8702675" y="3676650"/>
          <p14:tracePt t="94149" x="8755063" y="3703638"/>
          <p14:tracePt t="94157" x="8878888" y="3721100"/>
          <p14:tracePt t="94165" x="8923338" y="3721100"/>
          <p14:tracePt t="94174" x="9012238" y="3738563"/>
          <p14:tracePt t="94181" x="9091613" y="3738563"/>
          <p14:tracePt t="94188" x="9178925" y="3738563"/>
          <p14:tracePt t="94197" x="9294813" y="3738563"/>
          <p14:tracePt t="94205" x="9391650" y="3738563"/>
          <p14:tracePt t="94213" x="9478963" y="3738563"/>
          <p14:tracePt t="94220" x="9550400" y="3738563"/>
          <p14:tracePt t="94229" x="9691688" y="3738563"/>
          <p14:tracePt t="94237" x="9763125" y="3738563"/>
          <p14:tracePt t="94245" x="9859963" y="3738563"/>
          <p14:tracePt t="94253" x="9947275" y="3738563"/>
          <p14:tracePt t="94262" x="10045700" y="3729038"/>
          <p14:tracePt t="94269" x="10125075" y="3694113"/>
          <p14:tracePt t="94277" x="10194925" y="3684588"/>
          <p14:tracePt t="94285" x="10274300" y="3667125"/>
          <p14:tracePt t="94292" x="10353675" y="3622675"/>
          <p14:tracePt t="94300" x="10434638" y="3605213"/>
          <p14:tracePt t="94309" x="10504488" y="3587750"/>
          <p14:tracePt t="94316" x="10583863" y="3543300"/>
          <p14:tracePt t="94324" x="10645775" y="3508375"/>
          <p14:tracePt t="94332" x="10725150" y="3463925"/>
          <p14:tracePt t="94340" x="10779125" y="3438525"/>
          <p14:tracePt t="94349" x="10814050" y="3411538"/>
          <p14:tracePt t="94357" x="10841038" y="3384550"/>
          <p14:tracePt t="94364" x="10866438" y="3357563"/>
          <p14:tracePt t="94373" x="10875963" y="3340100"/>
          <p14:tracePt t="94381" x="10920413" y="3278188"/>
          <p14:tracePt t="94390" x="10928350" y="3260725"/>
          <p14:tracePt t="94397" x="10945813" y="3216275"/>
          <p14:tracePt t="94405" x="10972800" y="3198813"/>
          <p14:tracePt t="94413" x="10982325" y="3154363"/>
          <p14:tracePt t="94421" x="10982325" y="3136900"/>
          <p14:tracePt t="94429" x="10982325" y="3084513"/>
          <p14:tracePt t="94438" x="10999788" y="3030538"/>
          <p14:tracePt t="94445" x="10999788" y="3005138"/>
          <p14:tracePt t="94452" x="10999788" y="2960688"/>
          <p14:tracePt t="94460" x="10999788" y="2916238"/>
          <p14:tracePt t="94469" x="10999788" y="2881313"/>
          <p14:tracePt t="94477" x="10999788" y="2846388"/>
          <p14:tracePt t="94485" x="10999788" y="2827338"/>
          <p14:tracePt t="94492" x="10999788" y="2784475"/>
          <p14:tracePt t="94501" x="10972800" y="2730500"/>
          <p14:tracePt t="94508" x="10972800" y="2722563"/>
          <p14:tracePt t="94516" x="10963275" y="2660650"/>
          <p14:tracePt t="94524" x="10955338" y="2651125"/>
          <p14:tracePt t="94533" x="10945813" y="2616200"/>
          <p14:tracePt t="94540" x="10920413" y="2581275"/>
          <p14:tracePt t="94550" x="10910888" y="2571750"/>
          <p14:tracePt t="94557" x="10893425" y="2544763"/>
          <p14:tracePt t="94565" x="10875963" y="2527300"/>
          <p14:tracePt t="94573" x="10866438" y="2509838"/>
          <p14:tracePt t="94581" x="10831513" y="2492375"/>
          <p14:tracePt t="94590" x="10804525" y="2474913"/>
          <p14:tracePt t="94597" x="10752138" y="2465388"/>
          <p14:tracePt t="94605" x="10717213" y="2457450"/>
          <p14:tracePt t="94613" x="10663238" y="2420938"/>
          <p14:tracePt t="94621" x="10583863" y="2413000"/>
          <p14:tracePt t="94629" x="10531475" y="2413000"/>
          <p14:tracePt t="94636" x="10460038" y="2378075"/>
          <p14:tracePt t="94645" x="10390188" y="2378075"/>
          <p14:tracePt t="94653" x="10318750" y="2378075"/>
          <p14:tracePt t="94660" x="10266363" y="2351088"/>
          <p14:tracePt t="94668" x="10221913" y="2351088"/>
          <p14:tracePt t="94676" x="10177463" y="2351088"/>
          <p14:tracePt t="94685" x="10133013" y="2351088"/>
          <p14:tracePt t="94700" x="10125075" y="2351088"/>
          <p14:tracePt t="94733" x="10115550" y="2351088"/>
          <p14:tracePt t="94766" x="10080625" y="2359025"/>
          <p14:tracePt t="94773" x="10071100" y="2359025"/>
          <p14:tracePt t="94781" x="10063163" y="2368550"/>
          <p14:tracePt t="94789" x="10028238" y="2378075"/>
          <p14:tracePt t="94797" x="10009188" y="2403475"/>
          <p14:tracePt t="94805" x="9991725" y="2413000"/>
          <p14:tracePt t="94821" x="9983788" y="2420938"/>
          <p14:tracePt t="94853" x="9974263" y="2420938"/>
          <p14:tracePt t="94909" x="9956800" y="2420938"/>
          <p14:tracePt t="94917" x="9904413" y="2420938"/>
          <p14:tracePt t="94924" x="9850438" y="2420938"/>
          <p14:tracePt t="94933" x="9815513" y="2430463"/>
          <p14:tracePt t="94940" x="9763125" y="2430463"/>
          <p14:tracePt t="94949" x="9726613" y="2457450"/>
          <p14:tracePt t="94956" x="9691688" y="2457450"/>
          <p14:tracePt t="94965" x="9639300" y="2457450"/>
          <p14:tracePt t="94974" x="9612313" y="2474913"/>
          <p14:tracePt t="94981" x="9559925" y="2474913"/>
          <p14:tracePt t="94989" x="9505950" y="2474913"/>
          <p14:tracePt t="94997" x="9461500" y="2474913"/>
          <p14:tracePt t="95006" x="9409113" y="2474913"/>
          <p14:tracePt t="95013" x="9382125" y="2474913"/>
          <p14:tracePt t="95020" x="9329738" y="2474913"/>
          <p14:tracePt t="95029" x="9320213" y="2474913"/>
          <p14:tracePt t="95037" x="9312275" y="2474913"/>
          <p14:tracePt t="95045" x="9294813" y="2474913"/>
          <p14:tracePt t="95101" x="9285288" y="2482850"/>
          <p14:tracePt t="95165" x="9275763" y="2482850"/>
          <p14:tracePt t="95173" x="9258300" y="2482850"/>
          <p14:tracePt t="95189" x="9240838" y="2482850"/>
          <p14:tracePt t="95197" x="9232900" y="2492375"/>
          <p14:tracePt t="95220" x="9223375" y="2492375"/>
          <p14:tracePt t="95229" x="9196388" y="2509838"/>
          <p14:tracePt t="95245" x="9188450" y="2509838"/>
          <p14:tracePt t="95252" x="9178925" y="2519363"/>
          <p14:tracePt t="95261" x="9161463" y="2536825"/>
          <p14:tracePt t="95269" x="9153525" y="2544763"/>
          <p14:tracePt t="95277" x="9126538" y="2554288"/>
          <p14:tracePt t="95285" x="9117013" y="2562225"/>
          <p14:tracePt t="95293" x="9099550" y="2589213"/>
          <p14:tracePt t="95300" x="9055100" y="2624138"/>
          <p14:tracePt t="95308" x="9047163" y="2633663"/>
          <p14:tracePt t="95317" x="9037638" y="2660650"/>
          <p14:tracePt t="95324" x="9012238" y="2695575"/>
          <p14:tracePt t="95333" x="9002713" y="2722563"/>
          <p14:tracePt t="95340" x="9002713" y="2740025"/>
          <p14:tracePt t="95348" x="8985250" y="2765425"/>
          <p14:tracePt t="95356" x="8975725" y="2819400"/>
          <p14:tracePt t="95365" x="8950325" y="2846388"/>
          <p14:tracePt t="95373" x="8950325" y="2881313"/>
          <p14:tracePt t="95381" x="8950325" y="2933700"/>
          <p14:tracePt t="95390" x="8950325" y="2951163"/>
          <p14:tracePt t="95397" x="8950325" y="3005138"/>
          <p14:tracePt t="95404" x="8950325" y="3057525"/>
          <p14:tracePt t="95414" x="8950325" y="3111500"/>
          <p14:tracePt t="95421" x="8950325" y="3146425"/>
          <p14:tracePt t="95429" x="8950325" y="3198813"/>
          <p14:tracePt t="95437" x="8958263" y="3270250"/>
          <p14:tracePt t="95445" x="8967788" y="3278188"/>
          <p14:tracePt t="95453" x="8975725" y="3322638"/>
          <p14:tracePt t="95461" x="9020175" y="3384550"/>
          <p14:tracePt t="95469" x="9037638" y="3438525"/>
          <p14:tracePt t="95477" x="9055100" y="3473450"/>
          <p14:tracePt t="95485" x="9099550" y="3517900"/>
          <p14:tracePt t="95493" x="9134475" y="3552825"/>
          <p14:tracePt t="95501" x="9196388" y="3614738"/>
          <p14:tracePt t="95508" x="9240838" y="3659188"/>
          <p14:tracePt t="95517" x="9320213" y="3684588"/>
          <p14:tracePt t="95524" x="9374188" y="3711575"/>
          <p14:tracePt t="95532" x="9453563" y="3746500"/>
          <p14:tracePt t="95540" x="9550400" y="3765550"/>
          <p14:tracePt t="95549" x="9621838" y="3773488"/>
          <p14:tracePt t="95556" x="9701213" y="3808413"/>
          <p14:tracePt t="95564" x="9780588" y="3827463"/>
          <p14:tracePt t="95573" x="9894888" y="3844925"/>
          <p14:tracePt t="95581" x="9947275" y="3844925"/>
          <p14:tracePt t="95589" x="10001250" y="3844925"/>
          <p14:tracePt t="95596" x="10053638" y="3844925"/>
          <p14:tracePt t="95606" x="10107613" y="3844925"/>
          <p14:tracePt t="95613" x="10142538" y="3844925"/>
          <p14:tracePt t="95621" x="10177463" y="3844925"/>
          <p14:tracePt t="95628" x="10231438" y="3844925"/>
          <p14:tracePt t="95637" x="10239375" y="3844925"/>
          <p14:tracePt t="95644" x="10274300" y="3844925"/>
          <p14:tracePt t="95652" x="10291763" y="3844925"/>
          <p14:tracePt t="95660" x="10328275" y="3827463"/>
          <p14:tracePt t="95669" x="10372725" y="3808413"/>
          <p14:tracePt t="95678" x="10407650" y="3800475"/>
          <p14:tracePt t="95685" x="10415588" y="3800475"/>
          <p14:tracePt t="95693" x="10452100" y="3790950"/>
          <p14:tracePt t="95700" x="10487025" y="3765550"/>
          <p14:tracePt t="95717" x="10531475" y="3746500"/>
          <p14:tracePt t="95724" x="10539413" y="3746500"/>
          <p14:tracePt t="95733" x="10548938" y="3746500"/>
          <p14:tracePt t="95740" x="10566400" y="3746500"/>
          <p14:tracePt t="95748" x="10575925" y="3746500"/>
          <p14:tracePt t="95765" x="10583863" y="3746500"/>
          <p14:tracePt t="95806" x="10593388" y="3746500"/>
          <p14:tracePt t="95813" x="10618788" y="3746500"/>
          <p14:tracePt t="95829" x="10628313" y="3746500"/>
          <p14:tracePt t="95838" x="10637838" y="3746500"/>
          <p14:tracePt t="95845" x="10645775" y="3746500"/>
          <p14:tracePt t="95853" x="10663238" y="3746500"/>
          <p14:tracePt t="95861" x="10680700" y="3746500"/>
          <p14:tracePt t="95885" x="10690225" y="3746500"/>
          <p14:tracePt t="95893" x="10698163" y="3746500"/>
          <p14:tracePt t="95908" x="10717213" y="3746500"/>
          <p14:tracePt t="95933" x="10742613" y="3746500"/>
          <p14:tracePt t="95940" x="10769600" y="3721100"/>
          <p14:tracePt t="95949" x="10796588" y="3684588"/>
          <p14:tracePt t="95956" x="10804525" y="3676650"/>
          <p14:tracePt t="95965" x="10814050" y="3622675"/>
          <p14:tracePt t="95972" x="10831513" y="3535363"/>
          <p14:tracePt t="95981" x="10831513" y="3411538"/>
          <p14:tracePt t="95989" x="10831513" y="3235325"/>
          <p14:tracePt t="95997" x="10821988" y="3022600"/>
          <p14:tracePt t="96005" x="10734675" y="2722563"/>
          <p14:tracePt t="96013" x="10583863" y="2368550"/>
          <p14:tracePt t="96021" x="10469563" y="2076450"/>
          <p14:tracePt t="96029" x="10328275" y="1766888"/>
          <p14:tracePt t="96037" x="10256838" y="1625600"/>
          <p14:tracePt t="96044" x="10177463" y="1458913"/>
          <p14:tracePt t="96053" x="10107613" y="1325563"/>
          <p14:tracePt t="96061" x="10018713" y="1201738"/>
          <p14:tracePt t="96069" x="9929813" y="1122363"/>
          <p14:tracePt t="96077" x="9867900" y="1033463"/>
          <p14:tracePt t="96085" x="9798050" y="954088"/>
          <p14:tracePt t="96093" x="9736138" y="892175"/>
          <p14:tracePt t="96101" x="9674225" y="830263"/>
          <p14:tracePt t="96108" x="9612313" y="785813"/>
          <p14:tracePt t="96117" x="9577388" y="760413"/>
          <p14:tracePt t="96125" x="9523413" y="698500"/>
          <p14:tracePt t="96133" x="9498013" y="688975"/>
          <p14:tracePt t="96140" x="9471025" y="671513"/>
          <p14:tracePt t="96149" x="9418638" y="644525"/>
          <p14:tracePt t="96156" x="9409113" y="636588"/>
          <p14:tracePt t="96165" x="9391650" y="636588"/>
          <p14:tracePt t="96181" x="9364663" y="636588"/>
          <p14:tracePt t="96188" x="9356725" y="636588"/>
          <p14:tracePt t="96197" x="9337675" y="636588"/>
          <p14:tracePt t="96205" x="9312275" y="636588"/>
          <p14:tracePt t="96213" x="9275763" y="636588"/>
          <p14:tracePt t="96221" x="9267825" y="636588"/>
          <p14:tracePt t="96229" x="9223375" y="636588"/>
          <p14:tracePt t="96237" x="9178925" y="636588"/>
          <p14:tracePt t="96245" x="9134475" y="636588"/>
          <p14:tracePt t="96253" x="9091613" y="636588"/>
          <p14:tracePt t="96261" x="9055100" y="636588"/>
          <p14:tracePt t="96268" x="9002713" y="636588"/>
          <p14:tracePt t="96277" x="8985250" y="636588"/>
          <p14:tracePt t="96285" x="8950325" y="636588"/>
          <p14:tracePt t="96293" x="8896350" y="636588"/>
          <p14:tracePt t="96301" x="8878888" y="636588"/>
          <p14:tracePt t="96309" x="8834438" y="636588"/>
          <p14:tracePt t="96317" x="8789988" y="636588"/>
          <p14:tracePt t="96325" x="8747125" y="636588"/>
          <p14:tracePt t="96333" x="8710613" y="636588"/>
          <p14:tracePt t="96341" x="8675688" y="601663"/>
          <p14:tracePt t="96349" x="8613775" y="557213"/>
          <p14:tracePt t="96356" x="8569325" y="495300"/>
          <p14:tracePt t="96365" x="8524875" y="433388"/>
          <p14:tracePt t="96373" x="8499475" y="398463"/>
          <p14:tracePt t="96381" x="8472488" y="354013"/>
          <p14:tracePt t="96389" x="8428038" y="300038"/>
          <p14:tracePt t="96397" x="8402638" y="265113"/>
          <p14:tracePt t="96406" x="8393113" y="220663"/>
          <p14:tracePt t="96413" x="8348663" y="168275"/>
          <p14:tracePt t="96421" x="8340725" y="133350"/>
          <p14:tracePt t="96429" x="8321675" y="114300"/>
          <p14:tracePt t="96437" x="8286750" y="71438"/>
          <p14:tracePt t="96445" x="8286750" y="44450"/>
        </p14:tracePtLst>
      </p14:laserTraceLst>
    </p:ext>
  </p:extLs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</TotalTime>
  <Words>304</Words>
  <Application>Microsoft Office PowerPoint</Application>
  <PresentationFormat>Widescreen</PresentationFormat>
  <Paragraphs>35</Paragraphs>
  <Slides>10</Slides>
  <Notes>0</Notes>
  <HiddenSlides>0</HiddenSlides>
  <MMClips>10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-apple-system</vt:lpstr>
      <vt:lpstr>Arial</vt:lpstr>
      <vt:lpstr>Calibri</vt:lpstr>
      <vt:lpstr>Calibri Light</vt:lpstr>
      <vt:lpstr>Roboto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Long Trinh Tien</dc:creator>
  <cp:lastModifiedBy>Long Trinh Tien</cp:lastModifiedBy>
  <cp:revision>2</cp:revision>
  <dcterms:created xsi:type="dcterms:W3CDTF">2022-10-13T14:40:15Z</dcterms:created>
  <dcterms:modified xsi:type="dcterms:W3CDTF">2022-10-13T15:55:30Z</dcterms:modified>
</cp:coreProperties>
</file>